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422" r:id="rId3"/>
    <p:sldId id="423" r:id="rId4"/>
    <p:sldId id="424" r:id="rId5"/>
    <p:sldId id="425" r:id="rId6"/>
    <p:sldId id="429" r:id="rId7"/>
    <p:sldId id="432" r:id="rId8"/>
    <p:sldId id="433" r:id="rId9"/>
    <p:sldId id="434" r:id="rId10"/>
    <p:sldId id="435" r:id="rId11"/>
    <p:sldId id="438" r:id="rId12"/>
    <p:sldId id="436" r:id="rId13"/>
    <p:sldId id="43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14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10/8/19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JyKxx5OS" TargetMode="External"/><Relationship Id="rId2" Type="http://schemas.openxmlformats.org/officeDocument/2006/relationships/hyperlink" Target="https://onlinegdb.com/BJ0Flg9d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y_linked_list" TargetMode="External"/><Relationship Id="rId2" Type="http://schemas.openxmlformats.org/officeDocument/2006/relationships/hyperlink" Target="https://en.wikipedia.org/wiki/Linked_list#Singly_linked_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lf-balancing_binary_search_tree" TargetMode="External"/><Relationship Id="rId5" Type="http://schemas.openxmlformats.org/officeDocument/2006/relationships/hyperlink" Target="https://en.wikipedia.org/wiki/Binary_tree" TargetMode="External"/><Relationship Id="rId4" Type="http://schemas.openxmlformats.org/officeDocument/2006/relationships/hyperlink" Target="https://gameprogrammingpatterns.com/object-poo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rkJmxZLO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SyAJmWLO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SyAJmW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1e_IJc_H" TargetMode="External"/><Relationship Id="rId2" Type="http://schemas.openxmlformats.org/officeDocument/2006/relationships/hyperlink" Target="https://onlinegdb.com/S1Jo7ycd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Programming Workshop 4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Objected Oriented Programming in C++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Operators &amp; operator overloading</a:t>
            </a:r>
          </a:p>
          <a:p>
            <a:pPr lvl="2"/>
            <a:r>
              <a:rPr lang="en-GB" dirty="0"/>
              <a:t>In C#</a:t>
            </a:r>
          </a:p>
          <a:p>
            <a:pPr lvl="3"/>
            <a:r>
              <a:rPr lang="en-GB" dirty="0">
                <a:hlinkClick r:id="rId2"/>
              </a:rPr>
              <a:t>https://onlinegdb.com/BJ0Flg9dr</a:t>
            </a:r>
            <a:endParaRPr lang="en-GB" dirty="0"/>
          </a:p>
          <a:p>
            <a:pPr lvl="2"/>
            <a:r>
              <a:rPr lang="en-GB" dirty="0"/>
              <a:t>In C++</a:t>
            </a:r>
          </a:p>
          <a:p>
            <a:pPr lvl="3"/>
            <a:r>
              <a:rPr lang="en-GB" dirty="0">
                <a:hlinkClick r:id="rId3"/>
              </a:rPr>
              <a:t>https://onlinegdb.com/SJyKxx5OS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r>
              <a:rPr lang="en-GB" dirty="0"/>
              <a:t>C# addresses a lot of the ‘issues’ with C++ operators</a:t>
            </a:r>
          </a:p>
          <a:p>
            <a:pPr lvl="3"/>
            <a:r>
              <a:rPr lang="en-GB" dirty="0"/>
              <a:t>Removes need for == and !=, and  += and +</a:t>
            </a:r>
          </a:p>
          <a:p>
            <a:pPr lvl="3"/>
            <a:r>
              <a:rPr lang="en-GB" dirty="0"/>
              <a:t>Remember deep and shallow copy assignments!</a:t>
            </a:r>
          </a:p>
          <a:p>
            <a:pPr lvl="2"/>
            <a:r>
              <a:rPr lang="en-GB" dirty="0"/>
              <a:t>Both languages create lots of temp objects</a:t>
            </a:r>
          </a:p>
          <a:p>
            <a:pPr lvl="3"/>
            <a:r>
              <a:rPr lang="en-GB" dirty="0"/>
              <a:t>Common to see ‘c style’ math functions</a:t>
            </a:r>
          </a:p>
          <a:p>
            <a:pPr lvl="4"/>
            <a:r>
              <a:rPr lang="en-GB" dirty="0" err="1"/>
              <a:t>Vector_op</a:t>
            </a:r>
            <a:r>
              <a:rPr lang="en-GB" dirty="0"/>
              <a:t>(&amp;result, &amp;</a:t>
            </a:r>
            <a:r>
              <a:rPr lang="en-GB" dirty="0" err="1"/>
              <a:t>argA</a:t>
            </a:r>
            <a:r>
              <a:rPr lang="en-GB" dirty="0"/>
              <a:t>, &amp;</a:t>
            </a:r>
            <a:r>
              <a:rPr lang="en-GB" dirty="0" err="1"/>
              <a:t>argB</a:t>
            </a:r>
            <a:r>
              <a:rPr lang="en-GB" dirty="0"/>
              <a:t>)</a:t>
            </a:r>
          </a:p>
          <a:p>
            <a:pPr lvl="3"/>
            <a:endParaRPr lang="en-GB" dirty="0"/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7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2"/>
            <a:r>
              <a:rPr lang="en-GB" dirty="0"/>
              <a:t>Not a feature in C#, but used extensively in C++ to create </a:t>
            </a:r>
            <a:r>
              <a:rPr lang="en-GB" dirty="0" err="1"/>
              <a:t>read_only</a:t>
            </a:r>
            <a:r>
              <a:rPr lang="en-GB" dirty="0"/>
              <a:t> object pointers as return types, functions </a:t>
            </a:r>
            <a:r>
              <a:rPr lang="en-GB"/>
              <a:t>and arguments.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94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Programming tests with C/C++</a:t>
            </a:r>
          </a:p>
          <a:p>
            <a:pPr lvl="2"/>
            <a:r>
              <a:rPr lang="en-GB" dirty="0"/>
              <a:t>Generally looking at </a:t>
            </a:r>
          </a:p>
          <a:p>
            <a:pPr lvl="3"/>
            <a:r>
              <a:rPr lang="en-GB" dirty="0"/>
              <a:t>Understanding of C++ OO features and issues</a:t>
            </a:r>
          </a:p>
          <a:p>
            <a:pPr lvl="3"/>
            <a:r>
              <a:rPr lang="en-GB" dirty="0"/>
              <a:t>Ability to use </a:t>
            </a:r>
          </a:p>
          <a:p>
            <a:pPr lvl="4"/>
            <a:r>
              <a:rPr lang="en-GB" dirty="0"/>
              <a:t>ABCs</a:t>
            </a:r>
          </a:p>
          <a:p>
            <a:pPr lvl="4"/>
            <a:r>
              <a:rPr lang="en-GB" dirty="0"/>
              <a:t>Create and use standard containers</a:t>
            </a:r>
          </a:p>
          <a:p>
            <a:pPr lvl="4"/>
            <a:r>
              <a:rPr lang="en-GB" dirty="0"/>
              <a:t>Create sensible class hierarchies</a:t>
            </a:r>
          </a:p>
          <a:p>
            <a:pPr lvl="4"/>
            <a:r>
              <a:rPr lang="en-GB" dirty="0"/>
              <a:t>Use </a:t>
            </a:r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68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OO Programming tests C++</a:t>
            </a:r>
          </a:p>
          <a:p>
            <a:pPr lvl="2" fontAlgn="base"/>
            <a:r>
              <a:rPr lang="en-GB" dirty="0"/>
              <a:t>Linked List class (of  type x)</a:t>
            </a:r>
          </a:p>
          <a:p>
            <a:pPr lvl="3" fontAlgn="base"/>
            <a:r>
              <a:rPr lang="en-GB" dirty="0">
                <a:hlinkClick r:id="rId2"/>
              </a:rPr>
              <a:t>https://en.wikipedia.org/wiki/Linked_list#Singly_linked_list</a:t>
            </a:r>
            <a:endParaRPr lang="en-GB" dirty="0"/>
          </a:p>
          <a:p>
            <a:pPr lvl="2" fontAlgn="base"/>
            <a:r>
              <a:rPr lang="en-GB" dirty="0"/>
              <a:t>Sorted linked List (of type x)</a:t>
            </a:r>
          </a:p>
          <a:p>
            <a:pPr lvl="3" fontAlgn="base"/>
            <a:r>
              <a:rPr lang="en-GB" dirty="0">
                <a:hlinkClick r:id="rId3"/>
              </a:rPr>
              <a:t>https://en.wikipedia.org/wiki/Doubly_linked_list</a:t>
            </a:r>
            <a:endParaRPr lang="en-GB" dirty="0"/>
          </a:p>
          <a:p>
            <a:pPr lvl="2" fontAlgn="base"/>
            <a:r>
              <a:rPr lang="en-GB" dirty="0"/>
              <a:t>Dynamic array (of type x)</a:t>
            </a:r>
          </a:p>
          <a:p>
            <a:pPr lvl="3" fontAlgn="base"/>
            <a:r>
              <a:rPr lang="en-GB" dirty="0">
                <a:hlinkClick r:id="rId4"/>
              </a:rPr>
              <a:t>https://gameprogrammingpatterns.com/object-pool.html</a:t>
            </a:r>
            <a:endParaRPr lang="en-GB" dirty="0"/>
          </a:p>
          <a:p>
            <a:pPr lvl="2" fontAlgn="base"/>
            <a:r>
              <a:rPr lang="en-GB" dirty="0"/>
              <a:t>Binary tree</a:t>
            </a:r>
          </a:p>
          <a:p>
            <a:pPr lvl="3" fontAlgn="base"/>
            <a:r>
              <a:rPr lang="en-GB" dirty="0">
                <a:hlinkClick r:id="rId5"/>
              </a:rPr>
              <a:t>https://en.wikipedia.org/wiki/Binary_tree</a:t>
            </a:r>
            <a:endParaRPr lang="en-GB" dirty="0"/>
          </a:p>
          <a:p>
            <a:pPr lvl="2" fontAlgn="base"/>
            <a:r>
              <a:rPr lang="en-GB" dirty="0"/>
              <a:t>Balancing a binary tree</a:t>
            </a:r>
          </a:p>
          <a:p>
            <a:pPr lvl="3" fontAlgn="base"/>
            <a:r>
              <a:rPr lang="en-GB" dirty="0">
                <a:hlinkClick r:id="rId6"/>
              </a:rPr>
              <a:t>https://en.wikipedia.org/wiki/Self-balancing_binary_search_tree</a:t>
            </a:r>
            <a:endParaRPr lang="en-GB" dirty="0"/>
          </a:p>
          <a:p>
            <a:pPr lvl="2" fontAlgn="base"/>
            <a:r>
              <a:rPr lang="en-GB" dirty="0"/>
              <a:t>Linked List with ABC &amp; derived classes</a:t>
            </a:r>
          </a:p>
          <a:p>
            <a:pPr lvl="3" fontAlgn="base"/>
            <a:r>
              <a:rPr lang="en-GB" dirty="0"/>
              <a:t>Create ABC </a:t>
            </a:r>
            <a:r>
              <a:rPr lang="en-GB" dirty="0" err="1"/>
              <a:t>linkList</a:t>
            </a:r>
            <a:r>
              <a:rPr lang="en-GB" dirty="0"/>
              <a:t> node, derive your LL-able classes from it</a:t>
            </a:r>
          </a:p>
          <a:p>
            <a:pPr lvl="2" fontAlgn="base"/>
            <a:r>
              <a:rPr lang="en-GB" dirty="0"/>
              <a:t>String class implementation with operators &amp; </a:t>
            </a:r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3" fontAlgn="base"/>
            <a:r>
              <a:rPr lang="en-GB" dirty="0"/>
              <a:t>Use operators to replace </a:t>
            </a:r>
            <a:r>
              <a:rPr lang="en-GB" dirty="0" err="1"/>
              <a:t>strcat</a:t>
            </a:r>
            <a:r>
              <a:rPr lang="en-GB" dirty="0"/>
              <a:t>, </a:t>
            </a:r>
            <a:r>
              <a:rPr lang="en-GB" dirty="0" err="1"/>
              <a:t>strcpy</a:t>
            </a:r>
            <a:r>
              <a:rPr lang="en-GB" dirty="0"/>
              <a:t> and anything else that makes sense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36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FEA0-A31E-0743-87A8-0D17BC7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301C2-8F0D-1047-9D6C-332F61B0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06635" cy="3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Objectives</a:t>
            </a:r>
          </a:p>
          <a:p>
            <a:pPr lvl="1"/>
            <a:r>
              <a:rPr lang="en-GB" b="1" dirty="0"/>
              <a:t>Understand </a:t>
            </a:r>
            <a:r>
              <a:rPr lang="en-GB" dirty="0"/>
              <a:t> the C++ object model</a:t>
            </a:r>
          </a:p>
          <a:p>
            <a:pPr lvl="1"/>
            <a:r>
              <a:rPr lang="en-GB" b="1" dirty="0"/>
              <a:t>Explain </a:t>
            </a:r>
            <a:r>
              <a:rPr lang="en-GB" dirty="0"/>
              <a:t>issues with inheritance in C++</a:t>
            </a:r>
          </a:p>
          <a:p>
            <a:pPr lvl="1"/>
            <a:r>
              <a:rPr lang="en-GB" b="1" dirty="0"/>
              <a:t>Use</a:t>
            </a:r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1"/>
            <a:r>
              <a:rPr lang="en-GB" b="1" dirty="0"/>
              <a:t>Demonstrate</a:t>
            </a:r>
            <a:r>
              <a:rPr lang="en-GB" dirty="0"/>
              <a:t> an awareness of design patterns for C++</a:t>
            </a:r>
            <a:endParaRPr lang="en-GB" b="1" dirty="0"/>
          </a:p>
          <a:p>
            <a:pPr lvl="1"/>
            <a:r>
              <a:rPr lang="en-GB" b="1" dirty="0"/>
              <a:t>Solve </a:t>
            </a:r>
            <a:r>
              <a:rPr lang="en-GB" dirty="0"/>
              <a:t> basic C++ Architectural class programming interview problems</a:t>
            </a: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C doesn’t support classes, but it does support structures</a:t>
            </a:r>
          </a:p>
          <a:p>
            <a:pPr lvl="2"/>
            <a:r>
              <a:rPr lang="en-GB" dirty="0">
                <a:hlinkClick r:id="rId2"/>
              </a:rPr>
              <a:t>https://onlinegdb.com/rkJmxZLOB</a:t>
            </a:r>
            <a:endParaRPr lang="en-GB" dirty="0"/>
          </a:p>
          <a:p>
            <a:pPr lvl="2"/>
            <a:r>
              <a:rPr lang="en-GB" dirty="0"/>
              <a:t>Code and data are split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Can use this approach to make fundamental C containers</a:t>
            </a:r>
          </a:p>
          <a:p>
            <a:pPr lvl="3"/>
            <a:r>
              <a:rPr lang="en-GB" dirty="0"/>
              <a:t>Linked List</a:t>
            </a:r>
          </a:p>
          <a:p>
            <a:pPr lvl="3"/>
            <a:r>
              <a:rPr lang="en-GB" dirty="0"/>
              <a:t>Binary tree</a:t>
            </a:r>
          </a:p>
          <a:p>
            <a:pPr lvl="3"/>
            <a:r>
              <a:rPr lang="en-GB" dirty="0"/>
              <a:t>Directed Acyclic Graph</a:t>
            </a:r>
          </a:p>
          <a:p>
            <a:pPr lvl="3"/>
            <a:r>
              <a:rPr lang="en-GB" dirty="0"/>
              <a:t>’Safer’ string classes</a:t>
            </a:r>
          </a:p>
          <a:p>
            <a:pPr lvl="3"/>
            <a:r>
              <a:rPr lang="en-GB" dirty="0"/>
              <a:t>‘Maths’ vector, matrix etc </a:t>
            </a:r>
          </a:p>
          <a:p>
            <a:pPr lvl="3"/>
            <a:r>
              <a:rPr lang="en-GB" dirty="0"/>
              <a:t>etc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Object orientation provides 4 features that make programming much easier</a:t>
            </a:r>
          </a:p>
          <a:p>
            <a:pPr lvl="3"/>
            <a:r>
              <a:rPr lang="en-GB" dirty="0"/>
              <a:t>(Common interview question)</a:t>
            </a:r>
          </a:p>
          <a:p>
            <a:pPr lvl="2"/>
            <a:r>
              <a:rPr lang="en-GB" dirty="0"/>
              <a:t>Encapsulation</a:t>
            </a:r>
          </a:p>
          <a:p>
            <a:pPr lvl="2"/>
            <a:r>
              <a:rPr lang="en-GB" dirty="0"/>
              <a:t>Data Hiding</a:t>
            </a:r>
          </a:p>
          <a:p>
            <a:pPr lvl="2"/>
            <a:r>
              <a:rPr lang="en-GB" dirty="0"/>
              <a:t>Inheritance</a:t>
            </a:r>
          </a:p>
          <a:p>
            <a:pPr lvl="2"/>
            <a:r>
              <a:rPr lang="en-GB" dirty="0"/>
              <a:t>Polymorphism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>
                <a:hlinkClick r:id="rId2"/>
              </a:rPr>
              <a:t>https://onlinegdb.com/SyAJmWLOB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25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structs in C -&gt; classes in C++</a:t>
            </a:r>
          </a:p>
          <a:p>
            <a:pPr lvl="2"/>
            <a:r>
              <a:rPr lang="en-GB" dirty="0">
                <a:hlinkClick r:id="rId2"/>
              </a:rPr>
              <a:t>https://onlinegdb.com/SyAJmWLOB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Encapsulation</a:t>
            </a:r>
          </a:p>
          <a:p>
            <a:pPr lvl="3"/>
            <a:r>
              <a:rPr lang="en-GB" dirty="0"/>
              <a:t>‘Put into a capsule’</a:t>
            </a:r>
          </a:p>
          <a:p>
            <a:pPr lvl="3"/>
            <a:r>
              <a:rPr lang="en-GB" dirty="0"/>
              <a:t>Code and data are stored together</a:t>
            </a:r>
          </a:p>
          <a:p>
            <a:pPr lvl="2"/>
            <a:r>
              <a:rPr lang="en-GB" dirty="0"/>
              <a:t>Data Hiding</a:t>
            </a:r>
          </a:p>
          <a:p>
            <a:pPr lvl="3"/>
            <a:r>
              <a:rPr lang="en-GB" dirty="0"/>
              <a:t>Limit visibility of data and functions</a:t>
            </a:r>
          </a:p>
          <a:p>
            <a:pPr lvl="3"/>
            <a:r>
              <a:rPr lang="en-GB" dirty="0"/>
              <a:t>Public – is visible to users of a class</a:t>
            </a:r>
          </a:p>
          <a:p>
            <a:pPr lvl="3"/>
            <a:r>
              <a:rPr lang="en-GB" dirty="0"/>
              <a:t>Private – can only be used in the class</a:t>
            </a:r>
          </a:p>
          <a:p>
            <a:pPr lvl="4"/>
            <a:r>
              <a:rPr lang="en-GB" dirty="0"/>
              <a:t>In the Vector class, X &amp; Y can only be accessed by functions in the class</a:t>
            </a:r>
          </a:p>
          <a:p>
            <a:pPr lvl="3"/>
            <a:r>
              <a:rPr lang="en-GB" dirty="0"/>
              <a:t>Other types are available</a:t>
            </a:r>
          </a:p>
          <a:p>
            <a:pPr lvl="4"/>
            <a:r>
              <a:rPr lang="en-GB" dirty="0"/>
              <a:t>Protected &amp; friend</a:t>
            </a:r>
          </a:p>
          <a:p>
            <a:pPr lvl="2"/>
            <a:r>
              <a:rPr lang="en-GB" dirty="0"/>
              <a:t>Inheritance</a:t>
            </a:r>
          </a:p>
          <a:p>
            <a:pPr lvl="3"/>
            <a:r>
              <a:rPr lang="en-GB" dirty="0"/>
              <a:t>Base class of ‘</a:t>
            </a:r>
            <a:r>
              <a:rPr lang="en-GB" dirty="0" err="1"/>
              <a:t>GameObject</a:t>
            </a:r>
            <a:r>
              <a:rPr lang="en-GB" dirty="0"/>
              <a:t>’</a:t>
            </a:r>
          </a:p>
          <a:p>
            <a:pPr lvl="4"/>
            <a:r>
              <a:rPr lang="en-GB" dirty="0"/>
              <a:t>Note static initialisation</a:t>
            </a:r>
          </a:p>
          <a:p>
            <a:pPr lvl="4"/>
            <a:r>
              <a:rPr lang="en-GB" dirty="0"/>
              <a:t>Has private &amp; protected members</a:t>
            </a:r>
          </a:p>
          <a:p>
            <a:pPr lvl="3"/>
            <a:r>
              <a:rPr lang="en-GB" dirty="0"/>
              <a:t>Vector class derives from </a:t>
            </a:r>
            <a:r>
              <a:rPr lang="en-GB" dirty="0" err="1"/>
              <a:t>GameObject</a:t>
            </a:r>
            <a:endParaRPr lang="en-GB" dirty="0"/>
          </a:p>
          <a:p>
            <a:pPr lvl="4"/>
            <a:r>
              <a:rPr lang="en-GB" dirty="0"/>
              <a:t>Where it uses </a:t>
            </a:r>
            <a:r>
              <a:rPr lang="en-GB" dirty="0" err="1"/>
              <a:t>GameObject</a:t>
            </a:r>
            <a:r>
              <a:rPr lang="en-GB" dirty="0"/>
              <a:t> </a:t>
            </a:r>
            <a:r>
              <a:rPr lang="en-GB" dirty="0" err="1"/>
              <a:t>ctor</a:t>
            </a:r>
            <a:r>
              <a:rPr lang="en-GB" dirty="0"/>
              <a:t>(), they are explicit</a:t>
            </a:r>
          </a:p>
          <a:p>
            <a:pPr lvl="3"/>
            <a:r>
              <a:rPr lang="en-GB" dirty="0"/>
              <a:t>Overrides </a:t>
            </a:r>
            <a:r>
              <a:rPr lang="en-GB" dirty="0" err="1"/>
              <a:t>GameObject</a:t>
            </a:r>
            <a:r>
              <a:rPr lang="en-GB" dirty="0"/>
              <a:t> virtual function</a:t>
            </a:r>
          </a:p>
          <a:p>
            <a:pPr lvl="4"/>
            <a:r>
              <a:rPr lang="en-GB" dirty="0"/>
              <a:t>And calls base functionality</a:t>
            </a:r>
          </a:p>
          <a:p>
            <a:pPr lvl="2"/>
            <a:r>
              <a:rPr lang="en-GB" dirty="0"/>
              <a:t>Polymorphism</a:t>
            </a:r>
          </a:p>
          <a:p>
            <a:pPr lvl="3"/>
            <a:r>
              <a:rPr lang="en-GB" dirty="0"/>
              <a:t>The ‘ability to take on many forms’</a:t>
            </a:r>
          </a:p>
          <a:p>
            <a:pPr lvl="3"/>
            <a:r>
              <a:rPr lang="en-GB" dirty="0"/>
              <a:t>Static – functions</a:t>
            </a:r>
          </a:p>
          <a:p>
            <a:pPr lvl="4"/>
            <a:r>
              <a:rPr lang="en-GB" dirty="0"/>
              <a:t>Functions with the same name take different arguments</a:t>
            </a:r>
          </a:p>
          <a:p>
            <a:pPr lvl="5"/>
            <a:r>
              <a:rPr lang="en-GB" dirty="0" err="1"/>
              <a:t>ctor</a:t>
            </a:r>
            <a:r>
              <a:rPr lang="en-GB" dirty="0"/>
              <a:t>(),  Set() &amp; Add()</a:t>
            </a:r>
          </a:p>
          <a:p>
            <a:pPr lvl="3"/>
            <a:r>
              <a:rPr lang="en-GB" dirty="0"/>
              <a:t>Dynamic - object casting</a:t>
            </a:r>
          </a:p>
          <a:p>
            <a:pPr lvl="4"/>
            <a:r>
              <a:rPr lang="en-GB" dirty="0"/>
              <a:t>Code creates a array of </a:t>
            </a:r>
            <a:r>
              <a:rPr lang="en-GB" dirty="0" err="1"/>
              <a:t>GameObject</a:t>
            </a:r>
            <a:r>
              <a:rPr lang="en-GB" dirty="0"/>
              <a:t> </a:t>
            </a:r>
            <a:r>
              <a:rPr lang="en-GB" dirty="0" err="1"/>
              <a:t>ptrs</a:t>
            </a:r>
            <a:endParaRPr lang="en-GB" dirty="0"/>
          </a:p>
          <a:p>
            <a:pPr lvl="4"/>
            <a:r>
              <a:rPr lang="en-GB" dirty="0"/>
              <a:t>Stores vector </a:t>
            </a:r>
            <a:r>
              <a:rPr lang="en-GB" dirty="0" err="1"/>
              <a:t>ptrs</a:t>
            </a:r>
            <a:r>
              <a:rPr lang="en-GB" dirty="0"/>
              <a:t> in them</a:t>
            </a:r>
          </a:p>
          <a:p>
            <a:pPr lvl="4"/>
            <a:r>
              <a:rPr lang="en-GB" dirty="0" err="1"/>
              <a:t>DebugPrint</a:t>
            </a:r>
            <a:r>
              <a:rPr lang="en-GB" dirty="0"/>
              <a:t> will call derived function, even though it’s an array of base object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88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2"/>
            <a:r>
              <a:rPr lang="en-GB" dirty="0"/>
              <a:t>Compare and contrast C# OO with C++</a:t>
            </a:r>
          </a:p>
          <a:p>
            <a:pPr lvl="2"/>
            <a:endParaRPr lang="en-GB" dirty="0"/>
          </a:p>
          <a:p>
            <a:pPr lvl="3"/>
            <a:r>
              <a:rPr lang="en-GB" dirty="0"/>
              <a:t>C# classes you know and love:</a:t>
            </a:r>
          </a:p>
          <a:p>
            <a:pPr lvl="4"/>
            <a:r>
              <a:rPr lang="en-GB" dirty="0">
                <a:hlinkClick r:id="rId2"/>
              </a:rPr>
              <a:t>https://onlinegdb.com/S1Jo7ycdB</a:t>
            </a:r>
            <a:endParaRPr lang="en-GB" dirty="0"/>
          </a:p>
          <a:p>
            <a:pPr lvl="4"/>
            <a:endParaRPr lang="en-GB" dirty="0"/>
          </a:p>
          <a:p>
            <a:pPr lvl="3"/>
            <a:r>
              <a:rPr lang="en-GB" dirty="0"/>
              <a:t>C++ equivalents:</a:t>
            </a:r>
          </a:p>
          <a:p>
            <a:pPr lvl="4"/>
            <a:r>
              <a:rPr lang="en-GB" dirty="0">
                <a:hlinkClick r:id="rId3"/>
              </a:rPr>
              <a:t>https://onlinegdb.com/r1e_IJc_H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49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2"/>
            <a:r>
              <a:rPr lang="en-GB" dirty="0"/>
              <a:t>Abstract base classes</a:t>
            </a:r>
          </a:p>
          <a:p>
            <a:pPr lvl="3"/>
            <a:r>
              <a:rPr lang="en-GB" dirty="0"/>
              <a:t>Can’t be instantiated, only used to create derived classes</a:t>
            </a:r>
          </a:p>
          <a:p>
            <a:pPr lvl="3"/>
            <a:r>
              <a:rPr lang="en-GB" dirty="0"/>
              <a:t>In C#, abstract is used as a modifier for the class definition</a:t>
            </a:r>
          </a:p>
          <a:p>
            <a:pPr lvl="3"/>
            <a:r>
              <a:rPr lang="en-GB" dirty="0"/>
              <a:t>In C# at least one function is defined as pure virtual</a:t>
            </a:r>
          </a:p>
          <a:p>
            <a:pPr lvl="4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9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Operators &amp; operator overloading</a:t>
            </a:r>
          </a:p>
          <a:p>
            <a:pPr lvl="2"/>
            <a:r>
              <a:rPr lang="en-GB" dirty="0"/>
              <a:t>Operators were added to languages to give a more natural feel to writing algorithms</a:t>
            </a:r>
          </a:p>
          <a:p>
            <a:pPr lvl="3"/>
            <a:r>
              <a:rPr lang="en-GB" dirty="0"/>
              <a:t>A = B+ C;</a:t>
            </a:r>
          </a:p>
          <a:p>
            <a:pPr lvl="3"/>
            <a:r>
              <a:rPr lang="en-GB" dirty="0" err="1"/>
              <a:t>vector_Add</a:t>
            </a:r>
            <a:r>
              <a:rPr lang="en-GB" dirty="0"/>
              <a:t>(&amp;A,&amp;B,&amp;C);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Operators can be chained together</a:t>
            </a:r>
          </a:p>
          <a:p>
            <a:pPr lvl="3"/>
            <a:r>
              <a:rPr lang="en-GB" dirty="0"/>
              <a:t>A = ((B + C) * (D*F)) / G;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Anything can have operators written for them</a:t>
            </a:r>
          </a:p>
          <a:p>
            <a:pPr lvl="3"/>
            <a:r>
              <a:rPr lang="en-GB" dirty="0"/>
              <a:t>Doesn’t always make sense</a:t>
            </a:r>
          </a:p>
          <a:p>
            <a:pPr lvl="4"/>
            <a:r>
              <a:rPr lang="en-GB" dirty="0"/>
              <a:t>Linked List += makes sense</a:t>
            </a:r>
          </a:p>
          <a:p>
            <a:pPr lvl="4"/>
            <a:r>
              <a:rPr lang="en-GB" dirty="0"/>
              <a:t>Linked List *= doesn’t</a:t>
            </a:r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6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13304</TotalTime>
  <Words>821</Words>
  <Application>Microsoft Macintosh PowerPoint</Application>
  <PresentationFormat>On-screen Show (4:3)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801</cp:revision>
  <cp:lastPrinted>2019-09-27T12:33:46Z</cp:lastPrinted>
  <dcterms:created xsi:type="dcterms:W3CDTF">2008-11-22T10:38:31Z</dcterms:created>
  <dcterms:modified xsi:type="dcterms:W3CDTF">2019-10-08T11:30:39Z</dcterms:modified>
</cp:coreProperties>
</file>