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422" r:id="rId3"/>
    <p:sldId id="423" r:id="rId4"/>
    <p:sldId id="424" r:id="rId5"/>
    <p:sldId id="425" r:id="rId6"/>
    <p:sldId id="426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 autoAdjust="0"/>
    <p:restoredTop sz="95782" autoAdjust="0"/>
  </p:normalViewPr>
  <p:slideViewPr>
    <p:cSldViewPr>
      <p:cViewPr varScale="1">
        <p:scale>
          <a:sx n="122" d="100"/>
          <a:sy n="122" d="100"/>
        </p:scale>
        <p:origin x="141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10/15/19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GAM340: Professional Practice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Programming Workshop 5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GB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SDL Programming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FEA0-A31E-0743-87A8-0D17BC72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F301C2-8F0D-1047-9D6C-332F61B0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406635" cy="38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6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Learning Objectives</a:t>
            </a:r>
          </a:p>
          <a:p>
            <a:pPr lvl="1"/>
            <a:r>
              <a:rPr lang="en-GB" b="1" dirty="0"/>
              <a:t>Feedback </a:t>
            </a:r>
            <a:r>
              <a:rPr lang="en-GB" dirty="0"/>
              <a:t>on the SDL podcast</a:t>
            </a:r>
          </a:p>
          <a:p>
            <a:pPr lvl="1"/>
            <a:r>
              <a:rPr lang="en-GB" b="1" dirty="0"/>
              <a:t>Review</a:t>
            </a:r>
            <a:r>
              <a:rPr lang="en-GB" dirty="0"/>
              <a:t> the programming activities in the podcast</a:t>
            </a:r>
          </a:p>
          <a:p>
            <a:pPr lvl="1"/>
            <a:r>
              <a:rPr lang="en-GB" b="1" dirty="0"/>
              <a:t>Create</a:t>
            </a:r>
            <a:r>
              <a:rPr lang="en-GB" dirty="0"/>
              <a:t> a font renderer to demonstrate texture page mastery</a:t>
            </a:r>
          </a:p>
          <a:p>
            <a:pPr lvl="1"/>
            <a:r>
              <a:rPr lang="en-GB" b="1" dirty="0"/>
              <a:t>Design</a:t>
            </a:r>
            <a:r>
              <a:rPr lang="en-GB" dirty="0"/>
              <a:t> &amp; </a:t>
            </a:r>
            <a:r>
              <a:rPr lang="en-GB" b="1" dirty="0"/>
              <a:t>build</a:t>
            </a:r>
            <a:r>
              <a:rPr lang="en-GB" dirty="0"/>
              <a:t> Pong using OO techniques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SDL Podcast</a:t>
            </a:r>
          </a:p>
          <a:p>
            <a:pPr lvl="1"/>
            <a:r>
              <a:rPr lang="en-GB" dirty="0"/>
              <a:t>Did it make any sense?</a:t>
            </a:r>
          </a:p>
          <a:p>
            <a:pPr lvl="1"/>
            <a:r>
              <a:rPr lang="en-GB" dirty="0"/>
              <a:t>How far did you get with it?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46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Texture page use in SDL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08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Object Oriented Analysis, Design &amp; Programming</a:t>
            </a:r>
          </a:p>
          <a:p>
            <a:pPr lvl="1"/>
            <a:r>
              <a:rPr lang="en-GB" dirty="0"/>
              <a:t>Useful for creating applications</a:t>
            </a:r>
          </a:p>
          <a:p>
            <a:pPr lvl="1"/>
            <a:r>
              <a:rPr lang="en-GB" dirty="0"/>
              <a:t>Very useful for discussion development practice </a:t>
            </a:r>
            <a:r>
              <a:rPr lang="en-GB"/>
              <a:t>in interviews ;)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99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13327</TotalTime>
  <Words>87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806</cp:revision>
  <cp:lastPrinted>2019-09-27T12:33:46Z</cp:lastPrinted>
  <dcterms:created xsi:type="dcterms:W3CDTF">2008-11-22T10:38:31Z</dcterms:created>
  <dcterms:modified xsi:type="dcterms:W3CDTF">2019-10-15T11:27:29Z</dcterms:modified>
</cp:coreProperties>
</file>