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DB9C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4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4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4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7FCBD-42F6-4B93-BC30-07890B3178A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026-0404-43FA-A894-CF286A0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1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mera-cinema-movie-film-15538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mera-cinema-movie-film-15538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3F4B90-05F7-48DD-BEC2-FB624752C2E4}"/>
              </a:ext>
            </a:extLst>
          </p:cNvPr>
          <p:cNvGrpSpPr/>
          <p:nvPr/>
        </p:nvGrpSpPr>
        <p:grpSpPr>
          <a:xfrm>
            <a:off x="3331052" y="926376"/>
            <a:ext cx="6072770" cy="4684157"/>
            <a:chOff x="3331052" y="926376"/>
            <a:chExt cx="6072770" cy="468415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6295CA-52FD-48DF-9715-81EA381900E9}"/>
                </a:ext>
              </a:extLst>
            </p:cNvPr>
            <p:cNvGrpSpPr/>
            <p:nvPr/>
          </p:nvGrpSpPr>
          <p:grpSpPr>
            <a:xfrm>
              <a:off x="3543300" y="1257609"/>
              <a:ext cx="4528983" cy="4352924"/>
              <a:chOff x="6433982" y="1247776"/>
              <a:chExt cx="4528983" cy="435292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AE7D015-664D-44AA-A282-C3616D3421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33982" y="3429000"/>
                <a:ext cx="4528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02759EE-E424-41EA-B696-5EDA6CD5B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20350" y="1247776"/>
                <a:ext cx="0" cy="43529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7D69D-BFD5-4136-B739-F195017BF2E7}"/>
                </a:ext>
              </a:extLst>
            </p:cNvPr>
            <p:cNvCxnSpPr>
              <a:cxnSpLocks/>
            </p:cNvCxnSpPr>
            <p:nvPr/>
          </p:nvCxnSpPr>
          <p:spPr>
            <a:xfrm>
              <a:off x="7529668" y="2124383"/>
              <a:ext cx="0" cy="2657475"/>
            </a:xfrm>
            <a:prstGeom prst="line">
              <a:avLst/>
            </a:prstGeom>
            <a:ln w="762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7D257E-9631-4D57-864A-C3E793D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7720168" y="2114858"/>
              <a:ext cx="0" cy="2667000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D6C933-6624-4C18-9FF5-3C07A5AEDBDC}"/>
                </a:ext>
              </a:extLst>
            </p:cNvPr>
            <p:cNvSpPr/>
            <p:nvPr/>
          </p:nvSpPr>
          <p:spPr>
            <a:xfrm>
              <a:off x="6916326" y="2832743"/>
              <a:ext cx="504000" cy="50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29E29A-83F7-4B94-89C1-387548FA4594}"/>
                </a:ext>
              </a:extLst>
            </p:cNvPr>
            <p:cNvSpPr/>
            <p:nvPr/>
          </p:nvSpPr>
          <p:spPr>
            <a:xfrm>
              <a:off x="6088495" y="3082067"/>
              <a:ext cx="713532" cy="713532"/>
            </a:xfrm>
            <a:prstGeom prst="ellipse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7829D9-04CD-48B6-9068-A8369C8D6EB3}"/>
                </a:ext>
              </a:extLst>
            </p:cNvPr>
            <p:cNvCxnSpPr>
              <a:cxnSpLocks/>
            </p:cNvCxnSpPr>
            <p:nvPr/>
          </p:nvCxnSpPr>
          <p:spPr>
            <a:xfrm>
              <a:off x="5734050" y="2365727"/>
              <a:ext cx="0" cy="2168173"/>
            </a:xfrm>
            <a:prstGeom prst="line">
              <a:avLst/>
            </a:prstGeom>
            <a:ln w="57150">
              <a:solidFill>
                <a:srgbClr val="ADB9CA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3D73679-7153-4EB4-BFE3-A1DAE262B26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568" y="2365727"/>
              <a:ext cx="0" cy="2168173"/>
            </a:xfrm>
            <a:prstGeom prst="straightConnector1">
              <a:avLst/>
            </a:prstGeom>
            <a:ln>
              <a:solidFill>
                <a:srgbClr val="ADB9CA"/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A52A82-AC61-40FB-831E-AD9CF0BDA86A}"/>
                </a:ext>
              </a:extLst>
            </p:cNvPr>
            <p:cNvSpPr txBox="1"/>
            <p:nvPr/>
          </p:nvSpPr>
          <p:spPr>
            <a:xfrm>
              <a:off x="6027566" y="3770304"/>
              <a:ext cx="10150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993366"/>
                  </a:solidFill>
                </a:rPr>
                <a:t>Sphere,</a:t>
              </a:r>
            </a:p>
            <a:p>
              <a:r>
                <a:rPr lang="en-GB" dirty="0">
                  <a:solidFill>
                    <a:srgbClr val="993366"/>
                  </a:solidFill>
                </a:rPr>
                <a:t>Radius 1</a:t>
              </a:r>
            </a:p>
            <a:p>
              <a:r>
                <a:rPr lang="en-GB" dirty="0">
                  <a:solidFill>
                    <a:srgbClr val="993366"/>
                  </a:solidFill>
                </a:rPr>
                <a:t>(0, 0, 3)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6AB0D8-190E-4AA4-A448-181B11567127}"/>
                </a:ext>
              </a:extLst>
            </p:cNvPr>
            <p:cNvSpPr txBox="1"/>
            <p:nvPr/>
          </p:nvSpPr>
          <p:spPr>
            <a:xfrm>
              <a:off x="6088957" y="1904062"/>
              <a:ext cx="1268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Sphere,</a:t>
              </a:r>
            </a:p>
            <a:p>
              <a:r>
                <a:rPr lang="en-GB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Radius 0.75</a:t>
              </a:r>
            </a:p>
            <a:p>
              <a:r>
                <a:rPr lang="en-GB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(1, 1, 1)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6168EA-227A-48BB-B6DE-4D779B2BA5AB}"/>
                </a:ext>
              </a:extLst>
            </p:cNvPr>
            <p:cNvSpPr txBox="1"/>
            <p:nvPr/>
          </p:nvSpPr>
          <p:spPr>
            <a:xfrm>
              <a:off x="7736378" y="2266812"/>
              <a:ext cx="1667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6600"/>
                  </a:solidFill>
                </a:rPr>
                <a:t>Bounded plane,</a:t>
              </a:r>
            </a:p>
            <a:p>
              <a:r>
                <a:rPr lang="en-GB" dirty="0">
                  <a:solidFill>
                    <a:srgbClr val="FF6600"/>
                  </a:solidFill>
                </a:rPr>
                <a:t>Height 7.5</a:t>
              </a:r>
            </a:p>
            <a:p>
              <a:r>
                <a:rPr lang="en-GB" dirty="0">
                  <a:solidFill>
                    <a:srgbClr val="FF6600"/>
                  </a:solidFill>
                </a:rPr>
                <a:t>(0, 0, 0)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E1E3BC-CA1E-46B4-B31A-4AA15AD58284}"/>
                </a:ext>
              </a:extLst>
            </p:cNvPr>
            <p:cNvSpPr txBox="1"/>
            <p:nvPr/>
          </p:nvSpPr>
          <p:spPr>
            <a:xfrm>
              <a:off x="4666540" y="1661726"/>
              <a:ext cx="12815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ADB9CA"/>
                  </a:solidFill>
                </a:rPr>
                <a:t>View plane,</a:t>
              </a:r>
            </a:p>
            <a:p>
              <a:r>
                <a:rPr lang="en-GB" dirty="0">
                  <a:solidFill>
                    <a:srgbClr val="ADB9CA"/>
                  </a:solidFill>
                </a:rPr>
                <a:t>Height 6</a:t>
              </a:r>
            </a:p>
            <a:p>
              <a:r>
                <a:rPr lang="en-GB" dirty="0">
                  <a:solidFill>
                    <a:srgbClr val="ADB9CA"/>
                  </a:solidFill>
                </a:rPr>
                <a:t>(0, 0, 5)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9A38A7-81DA-4BCA-91BB-E15623C2C364}"/>
                </a:ext>
              </a:extLst>
            </p:cNvPr>
            <p:cNvGrpSpPr/>
            <p:nvPr/>
          </p:nvGrpSpPr>
          <p:grpSpPr>
            <a:xfrm>
              <a:off x="4027341" y="2550422"/>
              <a:ext cx="1545576" cy="1724796"/>
              <a:chOff x="3141516" y="2550422"/>
              <a:chExt cx="1545576" cy="1724796"/>
            </a:xfrm>
          </p:grpSpPr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98E6592A-3F19-47E7-88D3-43A3A7350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141516" y="2979977"/>
                <a:ext cx="832454" cy="713532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63AB106-70F6-4526-86C5-E01F99D29D6E}"/>
                  </a:ext>
                </a:extLst>
              </p:cNvPr>
              <p:cNvGrpSpPr/>
              <p:nvPr/>
            </p:nvGrpSpPr>
            <p:grpSpPr>
              <a:xfrm>
                <a:off x="3942522" y="2827392"/>
                <a:ext cx="562655" cy="611442"/>
                <a:chOff x="6680804" y="2665159"/>
                <a:chExt cx="562655" cy="611442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5335C1F-F91A-4885-A7BB-B14DB8209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80804" y="3276600"/>
                  <a:ext cx="56265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9FCA38B7-58E6-4BCB-A82D-6A9045683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0804" y="2665159"/>
                  <a:ext cx="0" cy="611442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B2F757-9220-4F98-A0B7-65BA0BA569B0}"/>
                  </a:ext>
                </a:extLst>
              </p:cNvPr>
              <p:cNvSpPr txBox="1"/>
              <p:nvPr/>
            </p:nvSpPr>
            <p:spPr>
              <a:xfrm>
                <a:off x="3435011" y="3628887"/>
                <a:ext cx="1072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Camera</a:t>
                </a:r>
              </a:p>
              <a:p>
                <a:r>
                  <a:rPr lang="en-GB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(0, 0, 7.5)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0C060CF-C85B-4D65-8CF0-BCBA92F3E121}"/>
                      </a:ext>
                    </a:extLst>
                  </p:cNvPr>
                  <p:cNvSpPr txBox="1"/>
                  <p:nvPr/>
                </p:nvSpPr>
                <p:spPr>
                  <a:xfrm>
                    <a:off x="3660180" y="2550422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0C060CF-C85B-4D65-8CF0-BCBA92F3E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0180" y="2550422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5543A5E-C60D-4DA9-ACF5-C9EAD715B87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342" y="3363398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5543A5E-C60D-4DA9-ACF5-C9EAD715B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342" y="3363398"/>
                    <a:ext cx="3537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56CB15-27DD-45EC-95B7-53BC0D92023A}"/>
                    </a:ext>
                  </a:extLst>
                </p:cNvPr>
                <p:cNvSpPr txBox="1"/>
                <p:nvPr/>
              </p:nvSpPr>
              <p:spPr>
                <a:xfrm>
                  <a:off x="3331052" y="3363398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56CB15-27DD-45EC-95B7-53BC0D920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052" y="3363398"/>
                  <a:ext cx="3537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E675476-D434-40E9-A250-9D65F5FCD2A3}"/>
                    </a:ext>
                  </a:extLst>
                </p:cNvPr>
                <p:cNvSpPr txBox="1"/>
                <p:nvPr/>
              </p:nvSpPr>
              <p:spPr>
                <a:xfrm>
                  <a:off x="7462136" y="9263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E675476-D434-40E9-A250-9D65F5FCD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136" y="926376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87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7713F0-314D-4C66-A941-1EDFB7930319}"/>
              </a:ext>
            </a:extLst>
          </p:cNvPr>
          <p:cNvGrpSpPr/>
          <p:nvPr/>
        </p:nvGrpSpPr>
        <p:grpSpPr>
          <a:xfrm>
            <a:off x="3205093" y="1271774"/>
            <a:ext cx="4346408" cy="4314452"/>
            <a:chOff x="688035" y="1621045"/>
            <a:chExt cx="4346408" cy="431445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A0B255E-7B68-41B4-BAEE-8B03B740A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35" y="3782963"/>
              <a:ext cx="4346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3560F86-0DBA-4330-91B0-6BB8C0912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1240" y="1621045"/>
              <a:ext cx="0" cy="43144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ACA77BF-0435-4C6B-8A84-BF8FAFD8FC1B}"/>
              </a:ext>
            </a:extLst>
          </p:cNvPr>
          <p:cNvSpPr/>
          <p:nvPr/>
        </p:nvSpPr>
        <p:spPr>
          <a:xfrm>
            <a:off x="3588323" y="2100415"/>
            <a:ext cx="3596270" cy="2657170"/>
          </a:xfrm>
          <a:prstGeom prst="rect">
            <a:avLst/>
          </a:prstGeom>
          <a:solidFill>
            <a:srgbClr val="FF66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290B7B-70C2-4E7A-88D1-0610006F9E82}"/>
              </a:ext>
            </a:extLst>
          </p:cNvPr>
          <p:cNvGrpSpPr/>
          <p:nvPr/>
        </p:nvGrpSpPr>
        <p:grpSpPr>
          <a:xfrm>
            <a:off x="2369600" y="1655780"/>
            <a:ext cx="6079091" cy="3837784"/>
            <a:chOff x="2369600" y="1655780"/>
            <a:chExt cx="6079091" cy="38377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5A278C-5134-4901-BFC5-2058F8422B8F}"/>
                </a:ext>
              </a:extLst>
            </p:cNvPr>
            <p:cNvGrpSpPr/>
            <p:nvPr/>
          </p:nvGrpSpPr>
          <p:grpSpPr>
            <a:xfrm>
              <a:off x="3578996" y="1655780"/>
              <a:ext cx="4869695" cy="3101803"/>
              <a:chOff x="3578996" y="1655780"/>
              <a:chExt cx="4869695" cy="310180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8B498BF-6ED6-4309-AAC7-91FFB21B6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39" y="2090583"/>
                <a:ext cx="0" cy="266700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07172-1563-46BC-950B-BD352BFC5F05}"/>
                  </a:ext>
                </a:extLst>
              </p:cNvPr>
              <p:cNvSpPr txBox="1"/>
              <p:nvPr/>
            </p:nvSpPr>
            <p:spPr>
              <a:xfrm>
                <a:off x="7301133" y="2392806"/>
                <a:ext cx="11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6600"/>
                    </a:solidFill>
                  </a:rPr>
                  <a:t>Height 7.5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1294ACA-BDA2-4D8E-93C8-45B35018C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996" y="1976786"/>
                <a:ext cx="3598603" cy="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AAF2ED-9174-4179-A94C-6D0E714CF6E7}"/>
                  </a:ext>
                </a:extLst>
              </p:cNvPr>
              <p:cNvSpPr txBox="1"/>
              <p:nvPr/>
            </p:nvSpPr>
            <p:spPr>
              <a:xfrm>
                <a:off x="5522221" y="1655780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6600"/>
                    </a:solidFill>
                  </a:rPr>
                  <a:t>Width 10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079F1E-866A-4343-B258-3BA50E393ED5}"/>
                </a:ext>
              </a:extLst>
            </p:cNvPr>
            <p:cNvGrpSpPr/>
            <p:nvPr/>
          </p:nvGrpSpPr>
          <p:grpSpPr>
            <a:xfrm>
              <a:off x="3252629" y="2364661"/>
              <a:ext cx="3195796" cy="2690386"/>
              <a:chOff x="3252629" y="-1026153"/>
              <a:chExt cx="3195796" cy="2690386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51700C-90FA-4E5D-AD3A-C21486ADE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894" y="-1026153"/>
                <a:ext cx="0" cy="2164727"/>
              </a:xfrm>
              <a:prstGeom prst="straightConnector1">
                <a:avLst/>
              </a:prstGeom>
              <a:ln>
                <a:solidFill>
                  <a:srgbClr val="ADB9CA"/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3A0D54-2C8D-4190-A8D5-F3D3114F3289}"/>
                  </a:ext>
                </a:extLst>
              </p:cNvPr>
              <p:cNvSpPr txBox="1"/>
              <p:nvPr/>
            </p:nvSpPr>
            <p:spPr>
              <a:xfrm>
                <a:off x="3252629" y="-398162"/>
                <a:ext cx="97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ADB9CA"/>
                    </a:solidFill>
                  </a:rPr>
                  <a:t>Height 6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A8FEAE4-276D-458E-A5D6-93F3C2054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0315" y="1205261"/>
                <a:ext cx="2148110" cy="0"/>
              </a:xfrm>
              <a:prstGeom prst="straightConnector1">
                <a:avLst/>
              </a:prstGeom>
              <a:ln>
                <a:solidFill>
                  <a:srgbClr val="ADB9CA"/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34704-4FBD-49F1-B0E4-26185419A887}"/>
                  </a:ext>
                </a:extLst>
              </p:cNvPr>
              <p:cNvSpPr txBox="1"/>
              <p:nvPr/>
            </p:nvSpPr>
            <p:spPr>
              <a:xfrm>
                <a:off x="4453189" y="1294901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ADB9CA"/>
                    </a:solidFill>
                  </a:rPr>
                  <a:t>Width 6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6FE454-3C15-4236-8574-A0329B28D6E2}"/>
                </a:ext>
              </a:extLst>
            </p:cNvPr>
            <p:cNvSpPr txBox="1"/>
            <p:nvPr/>
          </p:nvSpPr>
          <p:spPr>
            <a:xfrm>
              <a:off x="5561559" y="4847233"/>
              <a:ext cx="1609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6600"/>
                  </a:solidFill>
                </a:rPr>
                <a:t>Bounded plane</a:t>
              </a:r>
            </a:p>
            <a:p>
              <a:r>
                <a:rPr lang="en-GB" dirty="0">
                  <a:solidFill>
                    <a:srgbClr val="FF6600"/>
                  </a:solidFill>
                </a:rPr>
                <a:t>(0, 0, 0)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5896D3-6E4E-49E2-B851-D0C73611AFE2}"/>
                </a:ext>
              </a:extLst>
            </p:cNvPr>
            <p:cNvSpPr txBox="1"/>
            <p:nvPr/>
          </p:nvSpPr>
          <p:spPr>
            <a:xfrm>
              <a:off x="2369600" y="2194580"/>
              <a:ext cx="1223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ADB9CA"/>
                  </a:solidFill>
                </a:rPr>
                <a:t>View plane</a:t>
              </a:r>
            </a:p>
            <a:p>
              <a:r>
                <a:rPr lang="en-GB" dirty="0">
                  <a:solidFill>
                    <a:srgbClr val="ADB9CA"/>
                  </a:solidFill>
                </a:rPr>
                <a:t>(0, 0, 5)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553EE2-89A2-44B6-90F7-5035C2512BF0}"/>
                  </a:ext>
                </a:extLst>
              </p:cNvPr>
              <p:cNvSpPr txBox="1"/>
              <p:nvPr/>
            </p:nvSpPr>
            <p:spPr>
              <a:xfrm>
                <a:off x="7444177" y="335362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553EE2-89A2-44B6-90F7-5035C251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177" y="3353628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F5F1C6-D691-4D8A-811B-8B6485A7DCE5}"/>
                  </a:ext>
                </a:extLst>
              </p:cNvPr>
              <p:cNvSpPr txBox="1"/>
              <p:nvPr/>
            </p:nvSpPr>
            <p:spPr>
              <a:xfrm>
                <a:off x="5336529" y="97431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F5F1C6-D691-4D8A-811B-8B6485A7D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29" y="974312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7627E07-0ADD-4A0C-B1AE-52FF1A5E71E0}"/>
              </a:ext>
            </a:extLst>
          </p:cNvPr>
          <p:cNvSpPr/>
          <p:nvPr/>
        </p:nvSpPr>
        <p:spPr>
          <a:xfrm>
            <a:off x="5479380" y="2823677"/>
            <a:ext cx="504000" cy="504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92336B-67B9-4947-B20E-902ACCA760A2}"/>
              </a:ext>
            </a:extLst>
          </p:cNvPr>
          <p:cNvSpPr/>
          <p:nvPr/>
        </p:nvSpPr>
        <p:spPr>
          <a:xfrm>
            <a:off x="5021531" y="3084124"/>
            <a:ext cx="713532" cy="713532"/>
          </a:xfrm>
          <a:prstGeom prst="ellipse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723FA-DF5F-4030-AD18-CADCACA12B1B}"/>
              </a:ext>
            </a:extLst>
          </p:cNvPr>
          <p:cNvSpPr txBox="1"/>
          <p:nvPr/>
        </p:nvSpPr>
        <p:spPr>
          <a:xfrm>
            <a:off x="4300315" y="2386734"/>
            <a:ext cx="1015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93366"/>
                </a:solidFill>
              </a:rPr>
              <a:t>Sphere,</a:t>
            </a:r>
          </a:p>
          <a:p>
            <a:r>
              <a:rPr lang="en-GB" dirty="0">
                <a:solidFill>
                  <a:srgbClr val="993366"/>
                </a:solidFill>
              </a:rPr>
              <a:t>Radius 1</a:t>
            </a:r>
          </a:p>
          <a:p>
            <a:r>
              <a:rPr lang="en-GB" dirty="0">
                <a:solidFill>
                  <a:srgbClr val="993366"/>
                </a:solidFill>
              </a:rPr>
              <a:t>(0, 0, 3)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BB5A8-6556-47A7-9534-03D242BD0429}"/>
              </a:ext>
            </a:extLst>
          </p:cNvPr>
          <p:cNvSpPr txBox="1"/>
          <p:nvPr/>
        </p:nvSpPr>
        <p:spPr>
          <a:xfrm>
            <a:off x="5734051" y="3335991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Sphere,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Radius 0.75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(1, 1, 1)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473C0-2298-43C1-A11B-C507F8C4B738}"/>
              </a:ext>
            </a:extLst>
          </p:cNvPr>
          <p:cNvSpPr/>
          <p:nvPr/>
        </p:nvSpPr>
        <p:spPr>
          <a:xfrm>
            <a:off x="4301967" y="2364661"/>
            <a:ext cx="2146458" cy="2145678"/>
          </a:xfrm>
          <a:prstGeom prst="rect">
            <a:avLst/>
          </a:prstGeom>
          <a:solidFill>
            <a:srgbClr val="ADB9CA">
              <a:alpha val="25098"/>
            </a:srgbClr>
          </a:solidFill>
          <a:ln w="19050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8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43EE79-06E4-4319-84DD-300ABA8B304E}"/>
              </a:ext>
            </a:extLst>
          </p:cNvPr>
          <p:cNvGrpSpPr/>
          <p:nvPr/>
        </p:nvGrpSpPr>
        <p:grpSpPr>
          <a:xfrm>
            <a:off x="747692" y="740017"/>
            <a:ext cx="7624155" cy="5253465"/>
            <a:chOff x="1471592" y="740017"/>
            <a:chExt cx="7624155" cy="52534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8A27CF-7304-4A31-8419-8DD715750CAB}"/>
                </a:ext>
              </a:extLst>
            </p:cNvPr>
            <p:cNvSpPr/>
            <p:nvPr/>
          </p:nvSpPr>
          <p:spPr>
            <a:xfrm>
              <a:off x="3225641" y="1276349"/>
              <a:ext cx="4327683" cy="4324351"/>
            </a:xfrm>
            <a:prstGeom prst="rect">
              <a:avLst/>
            </a:prstGeom>
            <a:solidFill>
              <a:srgbClr val="ADB9CA">
                <a:alpha val="25098"/>
              </a:srgbClr>
            </a:solidFill>
            <a:ln w="19050">
              <a:solidFill>
                <a:srgbClr val="ADB9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C58832-F99C-470D-836A-92AD36E2CD7B}"/>
                </a:ext>
              </a:extLst>
            </p:cNvPr>
            <p:cNvCxnSpPr/>
            <p:nvPr/>
          </p:nvCxnSpPr>
          <p:spPr>
            <a:xfrm>
              <a:off x="6819900" y="1276350"/>
              <a:ext cx="0" cy="4324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28D581-7871-43DD-98C4-ED4A2754C811}"/>
                </a:ext>
              </a:extLst>
            </p:cNvPr>
            <p:cNvCxnSpPr/>
            <p:nvPr/>
          </p:nvCxnSpPr>
          <p:spPr>
            <a:xfrm>
              <a:off x="6096000" y="1276350"/>
              <a:ext cx="0" cy="4324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4030A8-BE2B-4C6F-89D6-0D706465F1A2}"/>
                </a:ext>
              </a:extLst>
            </p:cNvPr>
            <p:cNvCxnSpPr/>
            <p:nvPr/>
          </p:nvCxnSpPr>
          <p:spPr>
            <a:xfrm>
              <a:off x="3933825" y="1266825"/>
              <a:ext cx="0" cy="4324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E428C-9A42-4FE7-8755-AF994429D658}"/>
                </a:ext>
              </a:extLst>
            </p:cNvPr>
            <p:cNvCxnSpPr>
              <a:cxnSpLocks/>
            </p:cNvCxnSpPr>
            <p:nvPr/>
          </p:nvCxnSpPr>
          <p:spPr>
            <a:xfrm>
              <a:off x="3225641" y="1990725"/>
              <a:ext cx="43276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311E7-D6D9-4DEC-BFFB-4D57B40EA8B1}"/>
                </a:ext>
              </a:extLst>
            </p:cNvPr>
            <p:cNvCxnSpPr>
              <a:cxnSpLocks/>
            </p:cNvCxnSpPr>
            <p:nvPr/>
          </p:nvCxnSpPr>
          <p:spPr>
            <a:xfrm>
              <a:off x="3225641" y="2705100"/>
              <a:ext cx="43276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71BCF9-B8CE-4E86-9004-C3A408E85049}"/>
                </a:ext>
              </a:extLst>
            </p:cNvPr>
            <p:cNvCxnSpPr>
              <a:cxnSpLocks/>
            </p:cNvCxnSpPr>
            <p:nvPr/>
          </p:nvCxnSpPr>
          <p:spPr>
            <a:xfrm>
              <a:off x="3225641" y="3429000"/>
              <a:ext cx="43276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E84677-0107-4EF0-9DEF-5FA44A79453B}"/>
                </a:ext>
              </a:extLst>
            </p:cNvPr>
            <p:cNvCxnSpPr>
              <a:cxnSpLocks/>
            </p:cNvCxnSpPr>
            <p:nvPr/>
          </p:nvCxnSpPr>
          <p:spPr>
            <a:xfrm>
              <a:off x="3225641" y="4152900"/>
              <a:ext cx="43276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5955F-A9FE-4F91-83C0-7D40FB340AC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641" y="4867275"/>
              <a:ext cx="43276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91575F-0F3F-486C-B8FF-E2A6E6C81FD3}"/>
                </a:ext>
              </a:extLst>
            </p:cNvPr>
            <p:cNvCxnSpPr/>
            <p:nvPr/>
          </p:nvCxnSpPr>
          <p:spPr>
            <a:xfrm>
              <a:off x="5370432" y="1276350"/>
              <a:ext cx="0" cy="4324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C891D-105A-469A-8067-EA754A954F4C}"/>
                </a:ext>
              </a:extLst>
            </p:cNvPr>
            <p:cNvCxnSpPr/>
            <p:nvPr/>
          </p:nvCxnSpPr>
          <p:spPr>
            <a:xfrm>
              <a:off x="4644864" y="1276350"/>
              <a:ext cx="0" cy="4324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52427-0DFE-4C97-BA2C-38015CA446B6}"/>
                </a:ext>
              </a:extLst>
            </p:cNvPr>
            <p:cNvSpPr txBox="1"/>
            <p:nvPr/>
          </p:nvSpPr>
          <p:spPr>
            <a:xfrm>
              <a:off x="3425788" y="567607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D7C32B-10E2-49A8-9A1E-5A5308E0445D}"/>
                </a:ext>
              </a:extLst>
            </p:cNvPr>
            <p:cNvSpPr txBox="1"/>
            <p:nvPr/>
          </p:nvSpPr>
          <p:spPr>
            <a:xfrm>
              <a:off x="2784409" y="50493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676487-E5FE-46D8-9024-80219EF41910}"/>
                </a:ext>
              </a:extLst>
            </p:cNvPr>
            <p:cNvSpPr txBox="1"/>
            <p:nvPr/>
          </p:nvSpPr>
          <p:spPr>
            <a:xfrm>
              <a:off x="2784409" y="43604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DA54EC-1FF0-432F-8AE3-B82B91CED07F}"/>
                </a:ext>
              </a:extLst>
            </p:cNvPr>
            <p:cNvSpPr txBox="1"/>
            <p:nvPr/>
          </p:nvSpPr>
          <p:spPr>
            <a:xfrm>
              <a:off x="4148031" y="56857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70FB9F-B5EB-46D8-A0B8-1FBDCBA50891}"/>
                </a:ext>
              </a:extLst>
            </p:cNvPr>
            <p:cNvSpPr txBox="1"/>
            <p:nvPr/>
          </p:nvSpPr>
          <p:spPr>
            <a:xfrm>
              <a:off x="6413044" y="5685705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resolutionX</a:t>
              </a:r>
              <a:r>
                <a:rPr lang="en-GB" sz="1400" dirty="0">
                  <a:latin typeface="Consolas" panose="020B0609020204030204" pitchFamily="49" charset="0"/>
                </a:rPr>
                <a:t> - 1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55E5DA-1B6E-4953-851A-31B4129C02AA}"/>
                </a:ext>
              </a:extLst>
            </p:cNvPr>
            <p:cNvSpPr txBox="1"/>
            <p:nvPr/>
          </p:nvSpPr>
          <p:spPr>
            <a:xfrm>
              <a:off x="1471592" y="149941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resolutionY</a:t>
              </a:r>
              <a:r>
                <a:rPr lang="en-GB" sz="1400" dirty="0">
                  <a:latin typeface="Consolas" panose="020B0609020204030204" pitchFamily="49" charset="0"/>
                </a:rPr>
                <a:t> - 1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15C5AD-F1DA-4C0A-B20A-8D207840D22C}"/>
                </a:ext>
              </a:extLst>
            </p:cNvPr>
            <p:cNvSpPr txBox="1"/>
            <p:nvPr/>
          </p:nvSpPr>
          <p:spPr>
            <a:xfrm>
              <a:off x="5586875" y="567607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Consolas" panose="020B0609020204030204" pitchFamily="49" charset="0"/>
                </a:rPr>
                <a:t>i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6F044B-F01D-48C1-B56A-8C227A3AE287}"/>
                </a:ext>
              </a:extLst>
            </p:cNvPr>
            <p:cNvSpPr txBox="1"/>
            <p:nvPr/>
          </p:nvSpPr>
          <p:spPr>
            <a:xfrm>
              <a:off x="2784409" y="29299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4376BD-C1E0-422E-8079-30818FF85A96}"/>
                </a:ext>
              </a:extLst>
            </p:cNvPr>
            <p:cNvSpPr txBox="1"/>
            <p:nvPr/>
          </p:nvSpPr>
          <p:spPr>
            <a:xfrm>
              <a:off x="3910511" y="504932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(0, 1)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4295FB-777C-4D68-9A01-D107C910D87D}"/>
                </a:ext>
              </a:extLst>
            </p:cNvPr>
            <p:cNvSpPr txBox="1"/>
            <p:nvPr/>
          </p:nvSpPr>
          <p:spPr>
            <a:xfrm>
              <a:off x="4864632" y="56857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3BE946-CEDA-4B9B-9CC5-1CDF26720067}"/>
                </a:ext>
              </a:extLst>
            </p:cNvPr>
            <p:cNvSpPr txBox="1"/>
            <p:nvPr/>
          </p:nvSpPr>
          <p:spPr>
            <a:xfrm>
              <a:off x="6128992" y="56857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C96BCA-215F-472B-BCEC-F3AE73A91FFC}"/>
                </a:ext>
              </a:extLst>
            </p:cNvPr>
            <p:cNvSpPr txBox="1"/>
            <p:nvPr/>
          </p:nvSpPr>
          <p:spPr>
            <a:xfrm rot="16200000">
              <a:off x="2720832" y="36452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0B21EE-F3C7-45C7-A497-47B4264D050D}"/>
                </a:ext>
              </a:extLst>
            </p:cNvPr>
            <p:cNvSpPr txBox="1"/>
            <p:nvPr/>
          </p:nvSpPr>
          <p:spPr>
            <a:xfrm rot="16200000">
              <a:off x="2720832" y="22529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…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A1AE9E-BC94-49D0-BC3D-7686B2E9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821394" y="3419975"/>
              <a:ext cx="0" cy="2164727"/>
            </a:xfrm>
            <a:prstGeom prst="straightConnector1">
              <a:avLst/>
            </a:prstGeom>
            <a:ln>
              <a:solidFill>
                <a:srgbClr val="ADB9CA"/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9CCE2B3-469B-4D59-AE41-8B9B0ACC175A}"/>
                </a:ext>
              </a:extLst>
            </p:cNvPr>
            <p:cNvCxnSpPr>
              <a:cxnSpLocks/>
            </p:cNvCxnSpPr>
            <p:nvPr/>
          </p:nvCxnSpPr>
          <p:spPr>
            <a:xfrm>
              <a:off x="3226948" y="1127014"/>
              <a:ext cx="2148110" cy="0"/>
            </a:xfrm>
            <a:prstGeom prst="straightConnector1">
              <a:avLst/>
            </a:prstGeom>
            <a:ln>
              <a:solidFill>
                <a:srgbClr val="ADB9CA"/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777A4A-3404-4220-8C69-95394DEBE119}"/>
                </a:ext>
              </a:extLst>
            </p:cNvPr>
            <p:cNvSpPr txBox="1"/>
            <p:nvPr/>
          </p:nvSpPr>
          <p:spPr>
            <a:xfrm>
              <a:off x="3750486" y="740017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ADB9CA"/>
                  </a:solidFill>
                  <a:latin typeface="Consolas" panose="020B0609020204030204" pitchFamily="49" charset="0"/>
                </a:rPr>
                <a:t>halfWidth</a:t>
              </a:r>
              <a:endParaRPr lang="en-GB" sz="1400" dirty="0">
                <a:solidFill>
                  <a:srgbClr val="ADB9CA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624698-F575-4848-8FCA-D752558FB424}"/>
                </a:ext>
              </a:extLst>
            </p:cNvPr>
            <p:cNvSpPr txBox="1"/>
            <p:nvPr/>
          </p:nvSpPr>
          <p:spPr>
            <a:xfrm>
              <a:off x="7917219" y="434844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ADB9CA"/>
                  </a:solidFill>
                  <a:latin typeface="Consolas" panose="020B0609020204030204" pitchFamily="49" charset="0"/>
                </a:rPr>
                <a:t>halfHeight</a:t>
              </a:r>
              <a:endParaRPr lang="en-GB" sz="1400" dirty="0">
                <a:solidFill>
                  <a:srgbClr val="ADB9CA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B6C6F-A735-4776-9347-C74E4D209C24}"/>
                </a:ext>
              </a:extLst>
            </p:cNvPr>
            <p:cNvSpPr txBox="1"/>
            <p:nvPr/>
          </p:nvSpPr>
          <p:spPr>
            <a:xfrm>
              <a:off x="5404073" y="292995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(</a:t>
              </a:r>
              <a:r>
                <a:rPr lang="en-GB" sz="1400" dirty="0" err="1">
                  <a:latin typeface="Consolas" panose="020B0609020204030204" pitchFamily="49" charset="0"/>
                </a:rPr>
                <a:t>i,j</a:t>
              </a:r>
              <a:r>
                <a:rPr lang="en-GB" sz="14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0676D2-3C91-4EB0-BEAB-B5F6325D636E}"/>
              </a:ext>
            </a:extLst>
          </p:cNvPr>
          <p:cNvGrpSpPr/>
          <p:nvPr/>
        </p:nvGrpSpPr>
        <p:grpSpPr>
          <a:xfrm>
            <a:off x="8180241" y="1630934"/>
            <a:ext cx="1743734" cy="2168173"/>
            <a:chOff x="7456341" y="1630934"/>
            <a:chExt cx="1743734" cy="21681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8115D76-85FB-46E1-9229-326BD7E9EE27}"/>
                </a:ext>
              </a:extLst>
            </p:cNvPr>
            <p:cNvGrpSpPr/>
            <p:nvPr/>
          </p:nvGrpSpPr>
          <p:grpSpPr>
            <a:xfrm>
              <a:off x="7456341" y="1630934"/>
              <a:ext cx="1706709" cy="2168173"/>
              <a:chOff x="4027341" y="2365727"/>
              <a:chExt cx="1706709" cy="2168173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C8A2211-9939-451A-862B-DC5424E6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050" y="2365727"/>
                <a:ext cx="0" cy="2168173"/>
              </a:xfrm>
              <a:prstGeom prst="line">
                <a:avLst/>
              </a:prstGeom>
              <a:ln w="57150">
                <a:solidFill>
                  <a:srgbClr val="ADB9CA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09BC13A-64E7-40B5-9E51-5A3891116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4027341" y="2979977"/>
                <a:ext cx="832454" cy="713532"/>
              </a:xfrm>
              <a:prstGeom prst="rect">
                <a:avLst/>
              </a:prstGeom>
            </p:spPr>
          </p:pic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720936-3BD7-4E2F-B3DC-2A3795220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8347" y="3438833"/>
                <a:ext cx="56265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3946789-E2BC-4946-8A82-8CBF9B3785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8347" y="2827392"/>
                <a:ext cx="0" cy="611442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99847BE-DD42-41F4-A4DE-37A60FA61336}"/>
                      </a:ext>
                    </a:extLst>
                  </p:cNvPr>
                  <p:cNvSpPr txBox="1"/>
                  <p:nvPr/>
                </p:nvSpPr>
                <p:spPr>
                  <a:xfrm>
                    <a:off x="4546005" y="2550422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99847BE-DD42-41F4-A4DE-37A60FA61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6005" y="2550422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7C320E2-9AEE-4EE9-A8D8-F45700720E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167" y="3363398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7C320E2-9AEE-4EE9-A8D8-F45700720E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9167" y="3363398"/>
                    <a:ext cx="35375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5E6CA5-90E1-4879-972C-E4BA1DE8336F}"/>
                </a:ext>
              </a:extLst>
            </p:cNvPr>
            <p:cNvCxnSpPr>
              <a:cxnSpLocks/>
            </p:cNvCxnSpPr>
            <p:nvPr/>
          </p:nvCxnSpPr>
          <p:spPr>
            <a:xfrm>
              <a:off x="8257347" y="2990355"/>
              <a:ext cx="905703" cy="0"/>
            </a:xfrm>
            <a:prstGeom prst="straightConnector1">
              <a:avLst/>
            </a:prstGeom>
            <a:ln>
              <a:solidFill>
                <a:srgbClr val="ADB9CA"/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5CF883-E7DE-4A51-9A43-E5FE9E0A9510}"/>
                </a:ext>
              </a:extLst>
            </p:cNvPr>
            <p:cNvSpPr txBox="1"/>
            <p:nvPr/>
          </p:nvSpPr>
          <p:spPr>
            <a:xfrm>
              <a:off x="8220320" y="308097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ADB9CA"/>
                  </a:solidFill>
                  <a:latin typeface="Consolas" panose="020B0609020204030204" pitchFamily="49" charset="0"/>
                </a:rPr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32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BCD28D6-3EB4-46E6-A4BA-72725BBE42BA}"/>
              </a:ext>
            </a:extLst>
          </p:cNvPr>
          <p:cNvSpPr/>
          <p:nvPr/>
        </p:nvSpPr>
        <p:spPr>
          <a:xfrm rot="606734">
            <a:off x="4579831" y="2164208"/>
            <a:ext cx="2830134" cy="2105025"/>
          </a:xfrm>
          <a:prstGeom prst="parallelogram">
            <a:avLst>
              <a:gd name="adj" fmla="val 21528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CB8081-5336-492D-8522-6B7DF2C39A2B}"/>
              </a:ext>
            </a:extLst>
          </p:cNvPr>
          <p:cNvCxnSpPr>
            <a:cxnSpLocks/>
          </p:cNvCxnSpPr>
          <p:nvPr/>
        </p:nvCxnSpPr>
        <p:spPr>
          <a:xfrm flipV="1">
            <a:off x="5931784" y="1962429"/>
            <a:ext cx="465523" cy="125429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FA939-8CEA-4EAC-80C5-0EEE6AE2091B}"/>
              </a:ext>
            </a:extLst>
          </p:cNvPr>
          <p:cNvCxnSpPr>
            <a:cxnSpLocks/>
          </p:cNvCxnSpPr>
          <p:nvPr/>
        </p:nvCxnSpPr>
        <p:spPr>
          <a:xfrm>
            <a:off x="5931784" y="3216720"/>
            <a:ext cx="1578678" cy="2632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223B31-AA38-41E9-B34A-EFE86C7414BB}"/>
              </a:ext>
            </a:extLst>
          </p:cNvPr>
          <p:cNvCxnSpPr>
            <a:cxnSpLocks/>
          </p:cNvCxnSpPr>
          <p:nvPr/>
        </p:nvCxnSpPr>
        <p:spPr>
          <a:xfrm flipH="1" flipV="1">
            <a:off x="5419725" y="2295525"/>
            <a:ext cx="512060" cy="921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EB87D-3BDE-4625-8AFC-E8317DD95006}"/>
              </a:ext>
            </a:extLst>
          </p:cNvPr>
          <p:cNvSpPr txBox="1"/>
          <p:nvPr/>
        </p:nvSpPr>
        <p:spPr>
          <a:xfrm>
            <a:off x="4764025" y="2706902"/>
            <a:ext cx="97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m_normal</a:t>
            </a:r>
            <a:endParaRPr lang="en-GB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ED1D8-AD04-43AA-BD27-222F1C2B8F34}"/>
              </a:ext>
            </a:extLst>
          </p:cNvPr>
          <p:cNvSpPr txBox="1"/>
          <p:nvPr/>
        </p:nvSpPr>
        <p:spPr>
          <a:xfrm>
            <a:off x="7250385" y="3077995"/>
            <a:ext cx="177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m_widthDirection</a:t>
            </a:r>
            <a:endParaRPr lang="en-GB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6C4CA5-7C5D-40E3-B6C2-E06666A4A3B5}"/>
              </a:ext>
            </a:extLst>
          </p:cNvPr>
          <p:cNvSpPr txBox="1"/>
          <p:nvPr/>
        </p:nvSpPr>
        <p:spPr>
          <a:xfrm>
            <a:off x="6524160" y="1808541"/>
            <a:ext cx="18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m_heightDirection</a:t>
            </a:r>
            <a:endParaRPr lang="en-GB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1631C-40D6-4FE6-AC0F-04434D32621A}"/>
              </a:ext>
            </a:extLst>
          </p:cNvPr>
          <p:cNvSpPr txBox="1"/>
          <p:nvPr/>
        </p:nvSpPr>
        <p:spPr>
          <a:xfrm>
            <a:off x="3391191" y="684446"/>
            <a:ext cx="4358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m_heightDirection.dot(</a:t>
            </a:r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m_normal</a:t>
            </a:r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== m_widthDirection.dot(</a:t>
            </a:r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m_normal</a:t>
            </a:r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== m_widthDirection.dot(</a:t>
            </a:r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m_heightDirection</a:t>
            </a:r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FFFF00"/>
                </a:solidFill>
                <a:latin typeface="Consolas" panose="020B0609020204030204" pitchFamily="49" charset="0"/>
              </a:rPr>
              <a:t>== 0</a:t>
            </a:r>
          </a:p>
          <a:p>
            <a:endParaRPr lang="en-GB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5E8134-61D2-4588-97F1-8E5BC18BDA8C}"/>
              </a:ext>
            </a:extLst>
          </p:cNvPr>
          <p:cNvCxnSpPr>
            <a:cxnSpLocks/>
          </p:cNvCxnSpPr>
          <p:nvPr/>
        </p:nvCxnSpPr>
        <p:spPr>
          <a:xfrm>
            <a:off x="5493634" y="4338990"/>
            <a:ext cx="1202441" cy="204435"/>
          </a:xfrm>
          <a:prstGeom prst="straightConnector1">
            <a:avLst/>
          </a:prstGeom>
          <a:ln w="12700">
            <a:solidFill>
              <a:srgbClr val="FF66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1B31C8-0628-4778-9198-2AD159A33D1A}"/>
              </a:ext>
            </a:extLst>
          </p:cNvPr>
          <p:cNvCxnSpPr>
            <a:cxnSpLocks/>
          </p:cNvCxnSpPr>
          <p:nvPr/>
        </p:nvCxnSpPr>
        <p:spPr>
          <a:xfrm flipV="1">
            <a:off x="4653988" y="1984731"/>
            <a:ext cx="452185" cy="1007640"/>
          </a:xfrm>
          <a:prstGeom prst="straightConnector1">
            <a:avLst/>
          </a:prstGeom>
          <a:ln w="12700">
            <a:solidFill>
              <a:srgbClr val="FF66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34AD4E-C2EA-456D-9F72-F7319BB3AD91}"/>
              </a:ext>
            </a:extLst>
          </p:cNvPr>
          <p:cNvCxnSpPr>
            <a:cxnSpLocks/>
          </p:cNvCxnSpPr>
          <p:nvPr/>
        </p:nvCxnSpPr>
        <p:spPr>
          <a:xfrm>
            <a:off x="4812190" y="3044997"/>
            <a:ext cx="1147061" cy="171722"/>
          </a:xfrm>
          <a:prstGeom prst="straightConnector1">
            <a:avLst/>
          </a:prstGeom>
          <a:ln w="12700"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47BCF7-81E5-4816-924A-CA78ACE91E29}"/>
              </a:ext>
            </a:extLst>
          </p:cNvPr>
          <p:cNvCxnSpPr>
            <a:cxnSpLocks/>
          </p:cNvCxnSpPr>
          <p:nvPr/>
        </p:nvCxnSpPr>
        <p:spPr>
          <a:xfrm flipV="1">
            <a:off x="5567571" y="3247039"/>
            <a:ext cx="352418" cy="939129"/>
          </a:xfrm>
          <a:prstGeom prst="straightConnector1">
            <a:avLst/>
          </a:prstGeom>
          <a:ln w="12700"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77367C-A2FD-4392-B70D-F03DC334437E}"/>
              </a:ext>
            </a:extLst>
          </p:cNvPr>
          <p:cNvSpPr txBox="1"/>
          <p:nvPr/>
        </p:nvSpPr>
        <p:spPr>
          <a:xfrm>
            <a:off x="5174239" y="4448324"/>
            <a:ext cx="18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6600"/>
                </a:solidFill>
                <a:latin typeface="Consolas" panose="020B0609020204030204" pitchFamily="49" charset="0"/>
              </a:rPr>
              <a:t>m_halfWidth</a:t>
            </a:r>
            <a:endParaRPr lang="en-GB" sz="1400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267BF-893D-4BA0-9FCB-488A6BBCFAEF}"/>
              </a:ext>
            </a:extLst>
          </p:cNvPr>
          <p:cNvSpPr txBox="1"/>
          <p:nvPr/>
        </p:nvSpPr>
        <p:spPr>
          <a:xfrm>
            <a:off x="3532475" y="2181345"/>
            <a:ext cx="18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6600"/>
                </a:solidFill>
                <a:latin typeface="Consolas" panose="020B0609020204030204" pitchFamily="49" charset="0"/>
              </a:rPr>
              <a:t>m_halfHeight</a:t>
            </a:r>
            <a:endParaRPr lang="en-GB" sz="1400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9EFDB-2C3B-433A-ADCE-67F857C31624}"/>
              </a:ext>
            </a:extLst>
          </p:cNvPr>
          <p:cNvSpPr txBox="1"/>
          <p:nvPr/>
        </p:nvSpPr>
        <p:spPr>
          <a:xfrm>
            <a:off x="5931784" y="3676986"/>
            <a:ext cx="97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m_centre</a:t>
            </a:r>
            <a:endParaRPr lang="en-GB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3B90ECA-2C45-4A29-87F4-5F20FBD871A1}"/>
              </a:ext>
            </a:extLst>
          </p:cNvPr>
          <p:cNvSpPr/>
          <p:nvPr/>
        </p:nvSpPr>
        <p:spPr>
          <a:xfrm>
            <a:off x="5962650" y="3295650"/>
            <a:ext cx="190543" cy="466725"/>
          </a:xfrm>
          <a:custGeom>
            <a:avLst/>
            <a:gdLst>
              <a:gd name="connsiteX0" fmla="*/ 0 w 190543"/>
              <a:gd name="connsiteY0" fmla="*/ 0 h 466725"/>
              <a:gd name="connsiteX1" fmla="*/ 28575 w 190543"/>
              <a:gd name="connsiteY1" fmla="*/ 47625 h 466725"/>
              <a:gd name="connsiteX2" fmla="*/ 66675 w 190543"/>
              <a:gd name="connsiteY2" fmla="*/ 104775 h 466725"/>
              <a:gd name="connsiteX3" fmla="*/ 104775 w 190543"/>
              <a:gd name="connsiteY3" fmla="*/ 190500 h 466725"/>
              <a:gd name="connsiteX4" fmla="*/ 114300 w 190543"/>
              <a:gd name="connsiteY4" fmla="*/ 219075 h 466725"/>
              <a:gd name="connsiteX5" fmla="*/ 133350 w 190543"/>
              <a:gd name="connsiteY5" fmla="*/ 247650 h 466725"/>
              <a:gd name="connsiteX6" fmla="*/ 152400 w 190543"/>
              <a:gd name="connsiteY6" fmla="*/ 304800 h 466725"/>
              <a:gd name="connsiteX7" fmla="*/ 171450 w 190543"/>
              <a:gd name="connsiteY7" fmla="*/ 371475 h 466725"/>
              <a:gd name="connsiteX8" fmla="*/ 180975 w 190543"/>
              <a:gd name="connsiteY8" fmla="*/ 400050 h 466725"/>
              <a:gd name="connsiteX9" fmla="*/ 190500 w 190543"/>
              <a:gd name="connsiteY9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543" h="466725">
                <a:moveTo>
                  <a:pt x="0" y="0"/>
                </a:moveTo>
                <a:cubicBezTo>
                  <a:pt x="9525" y="15875"/>
                  <a:pt x="18636" y="32006"/>
                  <a:pt x="28575" y="47625"/>
                </a:cubicBezTo>
                <a:cubicBezTo>
                  <a:pt x="40867" y="66941"/>
                  <a:pt x="59435" y="83055"/>
                  <a:pt x="66675" y="104775"/>
                </a:cubicBezTo>
                <a:cubicBezTo>
                  <a:pt x="115822" y="252217"/>
                  <a:pt x="59492" y="99934"/>
                  <a:pt x="104775" y="190500"/>
                </a:cubicBezTo>
                <a:cubicBezTo>
                  <a:pt x="109265" y="199480"/>
                  <a:pt x="109810" y="210095"/>
                  <a:pt x="114300" y="219075"/>
                </a:cubicBezTo>
                <a:cubicBezTo>
                  <a:pt x="119420" y="229314"/>
                  <a:pt x="128701" y="237189"/>
                  <a:pt x="133350" y="247650"/>
                </a:cubicBezTo>
                <a:cubicBezTo>
                  <a:pt x="141505" y="266000"/>
                  <a:pt x="146050" y="285750"/>
                  <a:pt x="152400" y="304800"/>
                </a:cubicBezTo>
                <a:cubicBezTo>
                  <a:pt x="175238" y="373313"/>
                  <a:pt x="147530" y="287754"/>
                  <a:pt x="171450" y="371475"/>
                </a:cubicBezTo>
                <a:cubicBezTo>
                  <a:pt x="174208" y="381129"/>
                  <a:pt x="178540" y="390310"/>
                  <a:pt x="180975" y="400050"/>
                </a:cubicBezTo>
                <a:cubicBezTo>
                  <a:pt x="191745" y="443131"/>
                  <a:pt x="190500" y="435710"/>
                  <a:pt x="190500" y="466725"/>
                </a:cubicBezTo>
              </a:path>
            </a:pathLst>
          </a:custGeom>
          <a:noFill/>
          <a:ln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5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191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Bergel, Kate</dc:creator>
  <cp:lastModifiedBy>Bergel, Kate</cp:lastModifiedBy>
  <cp:revision>16</cp:revision>
  <dcterms:created xsi:type="dcterms:W3CDTF">2020-10-29T09:52:14Z</dcterms:created>
  <dcterms:modified xsi:type="dcterms:W3CDTF">2020-10-29T15:50:36Z</dcterms:modified>
</cp:coreProperties>
</file>