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59" d="100"/>
          <a:sy n="59" d="100"/>
        </p:scale>
        <p:origin x="36" y="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3B44CA-A7F4-407A-848B-AE815BC336B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628DA1E-095D-425F-8A89-1CE690D53F23}">
      <dgm:prSet phldrT="[Text]"/>
      <dgm:spPr/>
      <dgm:t>
        <a:bodyPr/>
        <a:lstStyle/>
        <a:p>
          <a:r>
            <a:rPr lang="en-GB" dirty="0"/>
            <a:t>1 chemical science pack</a:t>
          </a:r>
          <a:br>
            <a:rPr lang="en-GB" dirty="0"/>
          </a:br>
          <a:r>
            <a:rPr lang="en-GB" dirty="0"/>
            <a:t>[24 seconds]</a:t>
          </a:r>
        </a:p>
      </dgm:t>
    </dgm:pt>
    <dgm:pt modelId="{2D61E5DA-475E-4F50-BC04-A9817395C08A}" type="parTrans" cxnId="{3FE91A54-B299-44FB-A29E-89F47E5C4D9F}">
      <dgm:prSet/>
      <dgm:spPr/>
      <dgm:t>
        <a:bodyPr/>
        <a:lstStyle/>
        <a:p>
          <a:endParaRPr lang="en-GB"/>
        </a:p>
      </dgm:t>
    </dgm:pt>
    <dgm:pt modelId="{C82A7C80-A1AE-4161-B30F-E01F62101999}" type="sibTrans" cxnId="{3FE91A54-B299-44FB-A29E-89F47E5C4D9F}">
      <dgm:prSet/>
      <dgm:spPr/>
      <dgm:t>
        <a:bodyPr/>
        <a:lstStyle/>
        <a:p>
          <a:endParaRPr lang="en-GB"/>
        </a:p>
      </dgm:t>
    </dgm:pt>
    <dgm:pt modelId="{DF278FD3-ED09-41AA-992B-0E1FFFBFAE83}">
      <dgm:prSet phldrT="[Text]" phldr="1"/>
      <dgm:spPr/>
      <dgm:t>
        <a:bodyPr/>
        <a:lstStyle/>
        <a:p>
          <a:endParaRPr lang="en-GB"/>
        </a:p>
      </dgm:t>
    </dgm:pt>
    <dgm:pt modelId="{D9B42A17-64DB-4931-B6BD-A9FD21A7272C}" type="parTrans" cxnId="{A14FF053-73AE-4CAA-9808-E581C325B1CF}">
      <dgm:prSet/>
      <dgm:spPr/>
      <dgm:t>
        <a:bodyPr/>
        <a:lstStyle/>
        <a:p>
          <a:endParaRPr lang="en-GB"/>
        </a:p>
      </dgm:t>
    </dgm:pt>
    <dgm:pt modelId="{04D295FF-57F8-4BF9-AA78-66914C85C7E4}" type="sibTrans" cxnId="{A14FF053-73AE-4CAA-9808-E581C325B1CF}">
      <dgm:prSet/>
      <dgm:spPr/>
      <dgm:t>
        <a:bodyPr/>
        <a:lstStyle/>
        <a:p>
          <a:endParaRPr lang="en-GB"/>
        </a:p>
      </dgm:t>
    </dgm:pt>
    <dgm:pt modelId="{BEBC305D-267B-43FF-A051-0F5B19FCBE51}">
      <dgm:prSet phldrT="[Text]" phldr="1"/>
      <dgm:spPr/>
      <dgm:t>
        <a:bodyPr/>
        <a:lstStyle/>
        <a:p>
          <a:endParaRPr lang="en-GB"/>
        </a:p>
      </dgm:t>
    </dgm:pt>
    <dgm:pt modelId="{97BB9E31-7150-4CFD-8781-C2118CC40502}" type="parTrans" cxnId="{CED511BD-EA66-4C72-8EEB-950E7B9E8487}">
      <dgm:prSet/>
      <dgm:spPr/>
      <dgm:t>
        <a:bodyPr/>
        <a:lstStyle/>
        <a:p>
          <a:endParaRPr lang="en-GB"/>
        </a:p>
      </dgm:t>
    </dgm:pt>
    <dgm:pt modelId="{5077D57A-5C20-447D-864E-7606441B2789}" type="sibTrans" cxnId="{CED511BD-EA66-4C72-8EEB-950E7B9E8487}">
      <dgm:prSet/>
      <dgm:spPr/>
      <dgm:t>
        <a:bodyPr/>
        <a:lstStyle/>
        <a:p>
          <a:endParaRPr lang="en-GB"/>
        </a:p>
      </dgm:t>
    </dgm:pt>
    <dgm:pt modelId="{F263679D-F6F6-4337-83AC-4C257382092B}">
      <dgm:prSet phldrT="[Text]" phldr="1"/>
      <dgm:spPr/>
      <dgm:t>
        <a:bodyPr/>
        <a:lstStyle/>
        <a:p>
          <a:endParaRPr lang="en-GB"/>
        </a:p>
      </dgm:t>
    </dgm:pt>
    <dgm:pt modelId="{AA976902-A133-4DFC-8BF4-9710EA71594F}" type="parTrans" cxnId="{A8DDBC10-03CD-4EB0-9A42-47D1540C5948}">
      <dgm:prSet/>
      <dgm:spPr/>
      <dgm:t>
        <a:bodyPr/>
        <a:lstStyle/>
        <a:p>
          <a:endParaRPr lang="en-GB"/>
        </a:p>
      </dgm:t>
    </dgm:pt>
    <dgm:pt modelId="{8FC5F10C-7B7F-4D70-A878-9D71CCF2625F}" type="sibTrans" cxnId="{A8DDBC10-03CD-4EB0-9A42-47D1540C5948}">
      <dgm:prSet/>
      <dgm:spPr/>
      <dgm:t>
        <a:bodyPr/>
        <a:lstStyle/>
        <a:p>
          <a:endParaRPr lang="en-GB"/>
        </a:p>
      </dgm:t>
    </dgm:pt>
    <dgm:pt modelId="{FD10E9D5-8EEB-4D85-8590-06E0FBD845FC}">
      <dgm:prSet phldrT="[Text]" phldr="1"/>
      <dgm:spPr/>
      <dgm:t>
        <a:bodyPr/>
        <a:lstStyle/>
        <a:p>
          <a:endParaRPr lang="en-GB"/>
        </a:p>
      </dgm:t>
    </dgm:pt>
    <dgm:pt modelId="{33E43E80-CC33-49D6-9160-7FD73AF7FCCA}" type="parTrans" cxnId="{7E941B0F-6F6B-474A-936E-7546E7F0C5AA}">
      <dgm:prSet/>
      <dgm:spPr/>
      <dgm:t>
        <a:bodyPr/>
        <a:lstStyle/>
        <a:p>
          <a:endParaRPr lang="en-GB"/>
        </a:p>
      </dgm:t>
    </dgm:pt>
    <dgm:pt modelId="{34B851BF-1D51-4986-AB6B-139741A1A255}" type="sibTrans" cxnId="{7E941B0F-6F6B-474A-936E-7546E7F0C5AA}">
      <dgm:prSet/>
      <dgm:spPr/>
      <dgm:t>
        <a:bodyPr/>
        <a:lstStyle/>
        <a:p>
          <a:endParaRPr lang="en-GB"/>
        </a:p>
      </dgm:t>
    </dgm:pt>
    <dgm:pt modelId="{91578CCD-0339-4E63-8097-0E46F4FEBE85}">
      <dgm:prSet phldrT="[Text]" phldr="1"/>
      <dgm:spPr/>
      <dgm:t>
        <a:bodyPr/>
        <a:lstStyle/>
        <a:p>
          <a:endParaRPr lang="en-GB"/>
        </a:p>
      </dgm:t>
    </dgm:pt>
    <dgm:pt modelId="{780E399C-3AEA-46F2-A5CE-BD84E6D198D8}" type="parTrans" cxnId="{DDE30736-148D-4A9B-851A-8FDD34790D75}">
      <dgm:prSet/>
      <dgm:spPr/>
      <dgm:t>
        <a:bodyPr/>
        <a:lstStyle/>
        <a:p>
          <a:endParaRPr lang="en-GB"/>
        </a:p>
      </dgm:t>
    </dgm:pt>
    <dgm:pt modelId="{0389FDE2-7BCD-4A70-91CC-3E9583377592}" type="sibTrans" cxnId="{DDE30736-148D-4A9B-851A-8FDD34790D75}">
      <dgm:prSet/>
      <dgm:spPr/>
      <dgm:t>
        <a:bodyPr/>
        <a:lstStyle/>
        <a:p>
          <a:endParaRPr lang="en-GB"/>
        </a:p>
      </dgm:t>
    </dgm:pt>
    <dgm:pt modelId="{1A5928C4-D64E-404A-B9F2-EA3F1E6BB09A}">
      <dgm:prSet phldrT="[Text]"/>
      <dgm:spPr/>
      <dgm:t>
        <a:bodyPr/>
        <a:lstStyle/>
        <a:p>
          <a:r>
            <a:rPr lang="en-GB" dirty="0"/>
            <a:t>1.5 advanced circuits</a:t>
          </a:r>
          <a:br>
            <a:rPr lang="en-GB" dirty="0"/>
          </a:br>
          <a:r>
            <a:rPr lang="en-GB" dirty="0"/>
            <a:t>[1.5 x 6 seconds]</a:t>
          </a:r>
        </a:p>
      </dgm:t>
    </dgm:pt>
    <dgm:pt modelId="{6890EE1A-A17D-4AD8-B14D-3D38C9AED769}" type="parTrans" cxnId="{463CAB6F-3A3C-4F23-9C95-6FEF6FDEE90D}">
      <dgm:prSet/>
      <dgm:spPr/>
      <dgm:t>
        <a:bodyPr/>
        <a:lstStyle/>
        <a:p>
          <a:endParaRPr lang="en-GB"/>
        </a:p>
      </dgm:t>
    </dgm:pt>
    <dgm:pt modelId="{EEC1F1CF-889C-47A1-A39A-59F2D2BC9722}" type="sibTrans" cxnId="{463CAB6F-3A3C-4F23-9C95-6FEF6FDEE90D}">
      <dgm:prSet/>
      <dgm:spPr/>
      <dgm:t>
        <a:bodyPr/>
        <a:lstStyle/>
        <a:p>
          <a:endParaRPr lang="en-GB"/>
        </a:p>
      </dgm:t>
    </dgm:pt>
    <dgm:pt modelId="{397A2512-B8CE-4414-A78D-9CCBD2DA0161}">
      <dgm:prSet phldrT="[Text]"/>
      <dgm:spPr/>
      <dgm:t>
        <a:bodyPr/>
        <a:lstStyle/>
        <a:p>
          <a:r>
            <a:rPr lang="en-GB" dirty="0"/>
            <a:t>1 engine unit</a:t>
          </a:r>
          <a:br>
            <a:rPr lang="en-GB" dirty="0"/>
          </a:br>
          <a:r>
            <a:rPr lang="en-GB" dirty="0"/>
            <a:t>[raw]</a:t>
          </a:r>
        </a:p>
      </dgm:t>
    </dgm:pt>
    <dgm:pt modelId="{D12E48C3-DA79-43BD-8C2D-EE2C73B92747}" type="parTrans" cxnId="{19DC0789-6859-4663-8CFB-1FC0CA031971}">
      <dgm:prSet/>
      <dgm:spPr/>
      <dgm:t>
        <a:bodyPr/>
        <a:lstStyle/>
        <a:p>
          <a:endParaRPr lang="en-GB"/>
        </a:p>
      </dgm:t>
    </dgm:pt>
    <dgm:pt modelId="{DBB967AF-488C-43D3-897B-8882B92C834A}" type="sibTrans" cxnId="{19DC0789-6859-4663-8CFB-1FC0CA031971}">
      <dgm:prSet/>
      <dgm:spPr/>
      <dgm:t>
        <a:bodyPr/>
        <a:lstStyle/>
        <a:p>
          <a:endParaRPr lang="en-GB"/>
        </a:p>
      </dgm:t>
    </dgm:pt>
    <dgm:pt modelId="{5253FC73-364E-4173-8001-0B808D9901D1}">
      <dgm:prSet phldrT="[Text]"/>
      <dgm:spPr/>
      <dgm:t>
        <a:bodyPr/>
        <a:lstStyle/>
        <a:p>
          <a:r>
            <a:rPr lang="en-GB" dirty="0"/>
            <a:t>0.5 sulphur</a:t>
          </a:r>
          <a:br>
            <a:rPr lang="en-GB" dirty="0"/>
          </a:br>
          <a:r>
            <a:rPr lang="en-GB" dirty="0"/>
            <a:t>[raw]</a:t>
          </a:r>
        </a:p>
      </dgm:t>
    </dgm:pt>
    <dgm:pt modelId="{E8905363-0683-466F-BDE2-D3FD510F65D4}" type="parTrans" cxnId="{5D13DE17-7AFF-4AEB-A1FE-A114796077B9}">
      <dgm:prSet/>
      <dgm:spPr/>
      <dgm:t>
        <a:bodyPr/>
        <a:lstStyle/>
        <a:p>
          <a:endParaRPr lang="en-GB"/>
        </a:p>
      </dgm:t>
    </dgm:pt>
    <dgm:pt modelId="{B4DB6FE9-D446-4535-95E4-4323BF01085D}" type="sibTrans" cxnId="{5D13DE17-7AFF-4AEB-A1FE-A114796077B9}">
      <dgm:prSet/>
      <dgm:spPr/>
      <dgm:t>
        <a:bodyPr/>
        <a:lstStyle/>
        <a:p>
          <a:endParaRPr lang="en-GB"/>
        </a:p>
      </dgm:t>
    </dgm:pt>
    <dgm:pt modelId="{138BB5B3-5882-4918-A93A-B9B38EDFF743}">
      <dgm:prSet phldrT="[Text]"/>
      <dgm:spPr/>
      <dgm:t>
        <a:bodyPr/>
        <a:lstStyle/>
        <a:p>
          <a:endParaRPr lang="en-GB" dirty="0"/>
        </a:p>
      </dgm:t>
    </dgm:pt>
    <dgm:pt modelId="{ABFC0A39-A153-4CD6-99E6-62F05394FB98}" type="parTrans" cxnId="{001F8A57-EC7C-49ED-A534-5D74C4DAEEAF}">
      <dgm:prSet/>
      <dgm:spPr/>
      <dgm:t>
        <a:bodyPr/>
        <a:lstStyle/>
        <a:p>
          <a:endParaRPr lang="en-GB"/>
        </a:p>
      </dgm:t>
    </dgm:pt>
    <dgm:pt modelId="{FF235AE4-E129-4F44-BB3A-2B80425EDC16}" type="sibTrans" cxnId="{001F8A57-EC7C-49ED-A534-5D74C4DAEEAF}">
      <dgm:prSet/>
      <dgm:spPr/>
      <dgm:t>
        <a:bodyPr/>
        <a:lstStyle/>
        <a:p>
          <a:endParaRPr lang="en-GB"/>
        </a:p>
      </dgm:t>
    </dgm:pt>
    <dgm:pt modelId="{2321A74B-2576-40A4-B577-B5ECBF683C0C}" type="pres">
      <dgm:prSet presAssocID="{903B44CA-A7F4-407A-848B-AE815BC336B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FE7A8F2-FE4F-462E-BA92-4620B441662B}" type="pres">
      <dgm:prSet presAssocID="{6628DA1E-095D-425F-8A89-1CE690D53F23}" presName="root1" presStyleCnt="0"/>
      <dgm:spPr/>
    </dgm:pt>
    <dgm:pt modelId="{95A65603-0E6A-4979-A1B5-A62AF710C1B8}" type="pres">
      <dgm:prSet presAssocID="{6628DA1E-095D-425F-8A89-1CE690D53F23}" presName="LevelOneTextNode" presStyleLbl="node0" presStyleIdx="0" presStyleCnt="1">
        <dgm:presLayoutVars>
          <dgm:chPref val="3"/>
        </dgm:presLayoutVars>
      </dgm:prSet>
      <dgm:spPr/>
    </dgm:pt>
    <dgm:pt modelId="{39EF360E-CD6D-478B-A3BC-C0282FA2268E}" type="pres">
      <dgm:prSet presAssocID="{6628DA1E-095D-425F-8A89-1CE690D53F23}" presName="level2hierChild" presStyleCnt="0"/>
      <dgm:spPr/>
    </dgm:pt>
    <dgm:pt modelId="{06CFBA5B-57FA-4D2E-8119-2D90AE36FF19}" type="pres">
      <dgm:prSet presAssocID="{6890EE1A-A17D-4AD8-B14D-3D38C9AED769}" presName="conn2-1" presStyleLbl="parChTrans1D2" presStyleIdx="0" presStyleCnt="5"/>
      <dgm:spPr/>
    </dgm:pt>
    <dgm:pt modelId="{A7E6A48C-D4DD-4FD3-9A89-CD6854EB857F}" type="pres">
      <dgm:prSet presAssocID="{6890EE1A-A17D-4AD8-B14D-3D38C9AED769}" presName="connTx" presStyleLbl="parChTrans1D2" presStyleIdx="0" presStyleCnt="5"/>
      <dgm:spPr/>
    </dgm:pt>
    <dgm:pt modelId="{77444D9D-F2AA-4A78-9083-EB9C6EBA31D6}" type="pres">
      <dgm:prSet presAssocID="{1A5928C4-D64E-404A-B9F2-EA3F1E6BB09A}" presName="root2" presStyleCnt="0"/>
      <dgm:spPr/>
    </dgm:pt>
    <dgm:pt modelId="{56C8DD7E-BFDA-4658-983E-A6E5051C9144}" type="pres">
      <dgm:prSet presAssocID="{1A5928C4-D64E-404A-B9F2-EA3F1E6BB09A}" presName="LevelTwoTextNode" presStyleLbl="node2" presStyleIdx="0" presStyleCnt="5">
        <dgm:presLayoutVars>
          <dgm:chPref val="3"/>
        </dgm:presLayoutVars>
      </dgm:prSet>
      <dgm:spPr/>
    </dgm:pt>
    <dgm:pt modelId="{D55F8BE1-FA41-4CD5-A805-1EA66195DA32}" type="pres">
      <dgm:prSet presAssocID="{1A5928C4-D64E-404A-B9F2-EA3F1E6BB09A}" presName="level3hierChild" presStyleCnt="0"/>
      <dgm:spPr/>
    </dgm:pt>
    <dgm:pt modelId="{2D7D764A-60ED-4D3A-8EAF-BEBA0D4FB0DC}" type="pres">
      <dgm:prSet presAssocID="{ABFC0A39-A153-4CD6-99E6-62F05394FB98}" presName="conn2-1" presStyleLbl="parChTrans1D3" presStyleIdx="0" presStyleCnt="4"/>
      <dgm:spPr/>
    </dgm:pt>
    <dgm:pt modelId="{8A58B18A-800C-4075-86C3-E58B39E5CCFE}" type="pres">
      <dgm:prSet presAssocID="{ABFC0A39-A153-4CD6-99E6-62F05394FB98}" presName="connTx" presStyleLbl="parChTrans1D3" presStyleIdx="0" presStyleCnt="4"/>
      <dgm:spPr/>
    </dgm:pt>
    <dgm:pt modelId="{CC080612-4F2C-4DC0-9862-0F434D633DF8}" type="pres">
      <dgm:prSet presAssocID="{138BB5B3-5882-4918-A93A-B9B38EDFF743}" presName="root2" presStyleCnt="0"/>
      <dgm:spPr/>
    </dgm:pt>
    <dgm:pt modelId="{3DE75740-267C-4352-93FF-959DBD4A51A4}" type="pres">
      <dgm:prSet presAssocID="{138BB5B3-5882-4918-A93A-B9B38EDFF743}" presName="LevelTwoTextNode" presStyleLbl="node3" presStyleIdx="0" presStyleCnt="4">
        <dgm:presLayoutVars>
          <dgm:chPref val="3"/>
        </dgm:presLayoutVars>
      </dgm:prSet>
      <dgm:spPr/>
    </dgm:pt>
    <dgm:pt modelId="{24FE82A9-171B-43B5-A354-A40592C00FA9}" type="pres">
      <dgm:prSet presAssocID="{138BB5B3-5882-4918-A93A-B9B38EDFF743}" presName="level3hierChild" presStyleCnt="0"/>
      <dgm:spPr/>
    </dgm:pt>
    <dgm:pt modelId="{71B95D29-F4C7-415B-A7D1-DE978E18FC3D}" type="pres">
      <dgm:prSet presAssocID="{D12E48C3-DA79-43BD-8C2D-EE2C73B92747}" presName="conn2-1" presStyleLbl="parChTrans1D2" presStyleIdx="1" presStyleCnt="5"/>
      <dgm:spPr/>
    </dgm:pt>
    <dgm:pt modelId="{86F22E6D-FA38-4CB2-A7F4-660B4361EFFD}" type="pres">
      <dgm:prSet presAssocID="{D12E48C3-DA79-43BD-8C2D-EE2C73B92747}" presName="connTx" presStyleLbl="parChTrans1D2" presStyleIdx="1" presStyleCnt="5"/>
      <dgm:spPr/>
    </dgm:pt>
    <dgm:pt modelId="{3E8C78D3-755F-4A4F-82BC-B1F5ED25D735}" type="pres">
      <dgm:prSet presAssocID="{397A2512-B8CE-4414-A78D-9CCBD2DA0161}" presName="root2" presStyleCnt="0"/>
      <dgm:spPr/>
    </dgm:pt>
    <dgm:pt modelId="{DA946E51-A03E-4B77-B4D4-4F5034C48AE2}" type="pres">
      <dgm:prSet presAssocID="{397A2512-B8CE-4414-A78D-9CCBD2DA0161}" presName="LevelTwoTextNode" presStyleLbl="node2" presStyleIdx="1" presStyleCnt="5">
        <dgm:presLayoutVars>
          <dgm:chPref val="3"/>
        </dgm:presLayoutVars>
      </dgm:prSet>
      <dgm:spPr/>
    </dgm:pt>
    <dgm:pt modelId="{B9BF4092-170A-470B-B84D-0AC7ED2BD5C2}" type="pres">
      <dgm:prSet presAssocID="{397A2512-B8CE-4414-A78D-9CCBD2DA0161}" presName="level3hierChild" presStyleCnt="0"/>
      <dgm:spPr/>
    </dgm:pt>
    <dgm:pt modelId="{C9CA3A9C-50BD-4DC3-8477-301D99A78B20}" type="pres">
      <dgm:prSet presAssocID="{E8905363-0683-466F-BDE2-D3FD510F65D4}" presName="conn2-1" presStyleLbl="parChTrans1D2" presStyleIdx="2" presStyleCnt="5"/>
      <dgm:spPr/>
    </dgm:pt>
    <dgm:pt modelId="{5E675A37-6B40-466C-A580-DDA2AEDC8DF9}" type="pres">
      <dgm:prSet presAssocID="{E8905363-0683-466F-BDE2-D3FD510F65D4}" presName="connTx" presStyleLbl="parChTrans1D2" presStyleIdx="2" presStyleCnt="5"/>
      <dgm:spPr/>
    </dgm:pt>
    <dgm:pt modelId="{919348A8-58B7-4E53-AD3D-C094722A5430}" type="pres">
      <dgm:prSet presAssocID="{5253FC73-364E-4173-8001-0B808D9901D1}" presName="root2" presStyleCnt="0"/>
      <dgm:spPr/>
    </dgm:pt>
    <dgm:pt modelId="{72568439-FBDA-4566-9944-BF9FACA65BE4}" type="pres">
      <dgm:prSet presAssocID="{5253FC73-364E-4173-8001-0B808D9901D1}" presName="LevelTwoTextNode" presStyleLbl="node2" presStyleIdx="2" presStyleCnt="5">
        <dgm:presLayoutVars>
          <dgm:chPref val="3"/>
        </dgm:presLayoutVars>
      </dgm:prSet>
      <dgm:spPr/>
    </dgm:pt>
    <dgm:pt modelId="{09C3F230-B571-4D81-AB94-08FA8336EFB2}" type="pres">
      <dgm:prSet presAssocID="{5253FC73-364E-4173-8001-0B808D9901D1}" presName="level3hierChild" presStyleCnt="0"/>
      <dgm:spPr/>
    </dgm:pt>
    <dgm:pt modelId="{AB5F4070-5F81-48F2-8A04-5008F8B30271}" type="pres">
      <dgm:prSet presAssocID="{D9B42A17-64DB-4931-B6BD-A9FD21A7272C}" presName="conn2-1" presStyleLbl="parChTrans1D2" presStyleIdx="3" presStyleCnt="5"/>
      <dgm:spPr/>
    </dgm:pt>
    <dgm:pt modelId="{8B3A195B-52D0-4B3D-9546-EC5085F8D733}" type="pres">
      <dgm:prSet presAssocID="{D9B42A17-64DB-4931-B6BD-A9FD21A7272C}" presName="connTx" presStyleLbl="parChTrans1D2" presStyleIdx="3" presStyleCnt="5"/>
      <dgm:spPr/>
    </dgm:pt>
    <dgm:pt modelId="{665340DE-14FB-4B10-A9F9-54DBF8710E1D}" type="pres">
      <dgm:prSet presAssocID="{DF278FD3-ED09-41AA-992B-0E1FFFBFAE83}" presName="root2" presStyleCnt="0"/>
      <dgm:spPr/>
    </dgm:pt>
    <dgm:pt modelId="{14B5B833-B775-4C41-BD08-DCCD751A9FFE}" type="pres">
      <dgm:prSet presAssocID="{DF278FD3-ED09-41AA-992B-0E1FFFBFAE83}" presName="LevelTwoTextNode" presStyleLbl="node2" presStyleIdx="3" presStyleCnt="5">
        <dgm:presLayoutVars>
          <dgm:chPref val="3"/>
        </dgm:presLayoutVars>
      </dgm:prSet>
      <dgm:spPr/>
    </dgm:pt>
    <dgm:pt modelId="{0C71CCE1-E2C7-4C0D-B41A-547B935B6F6D}" type="pres">
      <dgm:prSet presAssocID="{DF278FD3-ED09-41AA-992B-0E1FFFBFAE83}" presName="level3hierChild" presStyleCnt="0"/>
      <dgm:spPr/>
    </dgm:pt>
    <dgm:pt modelId="{29F3FFB7-81C5-4B8E-AA7B-2EC61445C66B}" type="pres">
      <dgm:prSet presAssocID="{97BB9E31-7150-4CFD-8781-C2118CC40502}" presName="conn2-1" presStyleLbl="parChTrans1D3" presStyleIdx="1" presStyleCnt="4"/>
      <dgm:spPr/>
    </dgm:pt>
    <dgm:pt modelId="{6FA1175C-27A4-477D-AD01-F6E704A9DB83}" type="pres">
      <dgm:prSet presAssocID="{97BB9E31-7150-4CFD-8781-C2118CC40502}" presName="connTx" presStyleLbl="parChTrans1D3" presStyleIdx="1" presStyleCnt="4"/>
      <dgm:spPr/>
    </dgm:pt>
    <dgm:pt modelId="{33C992BB-738E-4E2F-9DE0-FD9619C4E151}" type="pres">
      <dgm:prSet presAssocID="{BEBC305D-267B-43FF-A051-0F5B19FCBE51}" presName="root2" presStyleCnt="0"/>
      <dgm:spPr/>
    </dgm:pt>
    <dgm:pt modelId="{BE9E08F8-A510-4FFB-B405-A5EC29D340BF}" type="pres">
      <dgm:prSet presAssocID="{BEBC305D-267B-43FF-A051-0F5B19FCBE51}" presName="LevelTwoTextNode" presStyleLbl="node3" presStyleIdx="1" presStyleCnt="4">
        <dgm:presLayoutVars>
          <dgm:chPref val="3"/>
        </dgm:presLayoutVars>
      </dgm:prSet>
      <dgm:spPr/>
    </dgm:pt>
    <dgm:pt modelId="{927A4E73-5DA8-4C25-AB86-38165F1F934E}" type="pres">
      <dgm:prSet presAssocID="{BEBC305D-267B-43FF-A051-0F5B19FCBE51}" presName="level3hierChild" presStyleCnt="0"/>
      <dgm:spPr/>
    </dgm:pt>
    <dgm:pt modelId="{9193D1D2-C600-47D0-AB85-974E263D1A83}" type="pres">
      <dgm:prSet presAssocID="{AA976902-A133-4DFC-8BF4-9710EA71594F}" presName="conn2-1" presStyleLbl="parChTrans1D3" presStyleIdx="2" presStyleCnt="4"/>
      <dgm:spPr/>
    </dgm:pt>
    <dgm:pt modelId="{4D954DA5-F9E2-4082-8167-7C1CF995C255}" type="pres">
      <dgm:prSet presAssocID="{AA976902-A133-4DFC-8BF4-9710EA71594F}" presName="connTx" presStyleLbl="parChTrans1D3" presStyleIdx="2" presStyleCnt="4"/>
      <dgm:spPr/>
    </dgm:pt>
    <dgm:pt modelId="{5CB96E56-2AC7-4124-8DD9-C7814AA4A6A5}" type="pres">
      <dgm:prSet presAssocID="{F263679D-F6F6-4337-83AC-4C257382092B}" presName="root2" presStyleCnt="0"/>
      <dgm:spPr/>
    </dgm:pt>
    <dgm:pt modelId="{EEF456B1-F334-47FC-850F-7DE1A6C8C17C}" type="pres">
      <dgm:prSet presAssocID="{F263679D-F6F6-4337-83AC-4C257382092B}" presName="LevelTwoTextNode" presStyleLbl="node3" presStyleIdx="2" presStyleCnt="4">
        <dgm:presLayoutVars>
          <dgm:chPref val="3"/>
        </dgm:presLayoutVars>
      </dgm:prSet>
      <dgm:spPr/>
    </dgm:pt>
    <dgm:pt modelId="{1494800A-F086-46D5-800A-A5178847FEAD}" type="pres">
      <dgm:prSet presAssocID="{F263679D-F6F6-4337-83AC-4C257382092B}" presName="level3hierChild" presStyleCnt="0"/>
      <dgm:spPr/>
    </dgm:pt>
    <dgm:pt modelId="{BB7F6AA5-5827-40F8-8806-2441730EEC50}" type="pres">
      <dgm:prSet presAssocID="{33E43E80-CC33-49D6-9160-7FD73AF7FCCA}" presName="conn2-1" presStyleLbl="parChTrans1D2" presStyleIdx="4" presStyleCnt="5"/>
      <dgm:spPr/>
    </dgm:pt>
    <dgm:pt modelId="{758557BC-E5F9-40B2-96A3-3E85FA0DCA07}" type="pres">
      <dgm:prSet presAssocID="{33E43E80-CC33-49D6-9160-7FD73AF7FCCA}" presName="connTx" presStyleLbl="parChTrans1D2" presStyleIdx="4" presStyleCnt="5"/>
      <dgm:spPr/>
    </dgm:pt>
    <dgm:pt modelId="{56F8CD8D-9150-4327-A1F5-4C0B4A10D9E2}" type="pres">
      <dgm:prSet presAssocID="{FD10E9D5-8EEB-4D85-8590-06E0FBD845FC}" presName="root2" presStyleCnt="0"/>
      <dgm:spPr/>
    </dgm:pt>
    <dgm:pt modelId="{75173E9B-1D8C-486C-B8E0-96CE5E86BEA1}" type="pres">
      <dgm:prSet presAssocID="{FD10E9D5-8EEB-4D85-8590-06E0FBD845FC}" presName="LevelTwoTextNode" presStyleLbl="node2" presStyleIdx="4" presStyleCnt="5">
        <dgm:presLayoutVars>
          <dgm:chPref val="3"/>
        </dgm:presLayoutVars>
      </dgm:prSet>
      <dgm:spPr/>
    </dgm:pt>
    <dgm:pt modelId="{2F8BEAA1-CCD1-47AD-BE8E-CC1A9F76F87E}" type="pres">
      <dgm:prSet presAssocID="{FD10E9D5-8EEB-4D85-8590-06E0FBD845FC}" presName="level3hierChild" presStyleCnt="0"/>
      <dgm:spPr/>
    </dgm:pt>
    <dgm:pt modelId="{9E73F325-E0AA-47BF-AEBD-BAB48619FE3D}" type="pres">
      <dgm:prSet presAssocID="{780E399C-3AEA-46F2-A5CE-BD84E6D198D8}" presName="conn2-1" presStyleLbl="parChTrans1D3" presStyleIdx="3" presStyleCnt="4"/>
      <dgm:spPr/>
    </dgm:pt>
    <dgm:pt modelId="{25762C5A-4F7E-44CA-95C9-99123DC58147}" type="pres">
      <dgm:prSet presAssocID="{780E399C-3AEA-46F2-A5CE-BD84E6D198D8}" presName="connTx" presStyleLbl="parChTrans1D3" presStyleIdx="3" presStyleCnt="4"/>
      <dgm:spPr/>
    </dgm:pt>
    <dgm:pt modelId="{5EDE2026-1F4B-46FA-8A90-5D948AF86BB3}" type="pres">
      <dgm:prSet presAssocID="{91578CCD-0339-4E63-8097-0E46F4FEBE85}" presName="root2" presStyleCnt="0"/>
      <dgm:spPr/>
    </dgm:pt>
    <dgm:pt modelId="{F26A754F-4F22-4135-97B5-D36BADE35FB6}" type="pres">
      <dgm:prSet presAssocID="{91578CCD-0339-4E63-8097-0E46F4FEBE85}" presName="LevelTwoTextNode" presStyleLbl="node3" presStyleIdx="3" presStyleCnt="4">
        <dgm:presLayoutVars>
          <dgm:chPref val="3"/>
        </dgm:presLayoutVars>
      </dgm:prSet>
      <dgm:spPr/>
    </dgm:pt>
    <dgm:pt modelId="{F1BBAB99-F353-4505-9C57-C3063914573F}" type="pres">
      <dgm:prSet presAssocID="{91578CCD-0339-4E63-8097-0E46F4FEBE85}" presName="level3hierChild" presStyleCnt="0"/>
      <dgm:spPr/>
    </dgm:pt>
  </dgm:ptLst>
  <dgm:cxnLst>
    <dgm:cxn modelId="{5C507406-405E-4B6F-B28A-282B1F974232}" type="presOf" srcId="{ABFC0A39-A153-4CD6-99E6-62F05394FB98}" destId="{2D7D764A-60ED-4D3A-8EAF-BEBA0D4FB0DC}" srcOrd="0" destOrd="0" presId="urn:microsoft.com/office/officeart/2005/8/layout/hierarchy2"/>
    <dgm:cxn modelId="{7E941B0F-6F6B-474A-936E-7546E7F0C5AA}" srcId="{6628DA1E-095D-425F-8A89-1CE690D53F23}" destId="{FD10E9D5-8EEB-4D85-8590-06E0FBD845FC}" srcOrd="4" destOrd="0" parTransId="{33E43E80-CC33-49D6-9160-7FD73AF7FCCA}" sibTransId="{34B851BF-1D51-4986-AB6B-139741A1A255}"/>
    <dgm:cxn modelId="{A8DDBC10-03CD-4EB0-9A42-47D1540C5948}" srcId="{DF278FD3-ED09-41AA-992B-0E1FFFBFAE83}" destId="{F263679D-F6F6-4337-83AC-4C257382092B}" srcOrd="1" destOrd="0" parTransId="{AA976902-A133-4DFC-8BF4-9710EA71594F}" sibTransId="{8FC5F10C-7B7F-4D70-A878-9D71CCF2625F}"/>
    <dgm:cxn modelId="{1985D717-3F71-4437-8232-C6267C6AE409}" type="presOf" srcId="{6628DA1E-095D-425F-8A89-1CE690D53F23}" destId="{95A65603-0E6A-4979-A1B5-A62AF710C1B8}" srcOrd="0" destOrd="0" presId="urn:microsoft.com/office/officeart/2005/8/layout/hierarchy2"/>
    <dgm:cxn modelId="{5D13DE17-7AFF-4AEB-A1FE-A114796077B9}" srcId="{6628DA1E-095D-425F-8A89-1CE690D53F23}" destId="{5253FC73-364E-4173-8001-0B808D9901D1}" srcOrd="2" destOrd="0" parTransId="{E8905363-0683-466F-BDE2-D3FD510F65D4}" sibTransId="{B4DB6FE9-D446-4535-95E4-4323BF01085D}"/>
    <dgm:cxn modelId="{3F2B681A-5B71-4A64-95DE-D6A5B2CEEFBA}" type="presOf" srcId="{91578CCD-0339-4E63-8097-0E46F4FEBE85}" destId="{F26A754F-4F22-4135-97B5-D36BADE35FB6}" srcOrd="0" destOrd="0" presId="urn:microsoft.com/office/officeart/2005/8/layout/hierarchy2"/>
    <dgm:cxn modelId="{BCB0ED1C-F244-4605-9EEE-B7EFFAB475CA}" type="presOf" srcId="{F263679D-F6F6-4337-83AC-4C257382092B}" destId="{EEF456B1-F334-47FC-850F-7DE1A6C8C17C}" srcOrd="0" destOrd="0" presId="urn:microsoft.com/office/officeart/2005/8/layout/hierarchy2"/>
    <dgm:cxn modelId="{FE586120-D560-4CEC-A57A-72C314A473A4}" type="presOf" srcId="{6890EE1A-A17D-4AD8-B14D-3D38C9AED769}" destId="{A7E6A48C-D4DD-4FD3-9A89-CD6854EB857F}" srcOrd="1" destOrd="0" presId="urn:microsoft.com/office/officeart/2005/8/layout/hierarchy2"/>
    <dgm:cxn modelId="{1B2B6F34-1DDF-484D-89E0-5A7D3D65982E}" type="presOf" srcId="{5253FC73-364E-4173-8001-0B808D9901D1}" destId="{72568439-FBDA-4566-9944-BF9FACA65BE4}" srcOrd="0" destOrd="0" presId="urn:microsoft.com/office/officeart/2005/8/layout/hierarchy2"/>
    <dgm:cxn modelId="{DDE30736-148D-4A9B-851A-8FDD34790D75}" srcId="{FD10E9D5-8EEB-4D85-8590-06E0FBD845FC}" destId="{91578CCD-0339-4E63-8097-0E46F4FEBE85}" srcOrd="0" destOrd="0" parTransId="{780E399C-3AEA-46F2-A5CE-BD84E6D198D8}" sibTransId="{0389FDE2-7BCD-4A70-91CC-3E9583377592}"/>
    <dgm:cxn modelId="{A957425C-A794-434B-9280-475DE26064E5}" type="presOf" srcId="{DF278FD3-ED09-41AA-992B-0E1FFFBFAE83}" destId="{14B5B833-B775-4C41-BD08-DCCD751A9FFE}" srcOrd="0" destOrd="0" presId="urn:microsoft.com/office/officeart/2005/8/layout/hierarchy2"/>
    <dgm:cxn modelId="{C3FFA768-DB48-4189-A247-9A978A74DBB6}" type="presOf" srcId="{E8905363-0683-466F-BDE2-D3FD510F65D4}" destId="{5E675A37-6B40-466C-A580-DDA2AEDC8DF9}" srcOrd="1" destOrd="0" presId="urn:microsoft.com/office/officeart/2005/8/layout/hierarchy2"/>
    <dgm:cxn modelId="{953B3B6A-E2D6-4ECE-9531-C289CB9BEA81}" type="presOf" srcId="{D9B42A17-64DB-4931-B6BD-A9FD21A7272C}" destId="{AB5F4070-5F81-48F2-8A04-5008F8B30271}" srcOrd="0" destOrd="0" presId="urn:microsoft.com/office/officeart/2005/8/layout/hierarchy2"/>
    <dgm:cxn modelId="{6508F24C-5473-46DA-AF0F-605D18B05F17}" type="presOf" srcId="{33E43E80-CC33-49D6-9160-7FD73AF7FCCA}" destId="{BB7F6AA5-5827-40F8-8806-2441730EEC50}" srcOrd="0" destOrd="0" presId="urn:microsoft.com/office/officeart/2005/8/layout/hierarchy2"/>
    <dgm:cxn modelId="{463CAB6F-3A3C-4F23-9C95-6FEF6FDEE90D}" srcId="{6628DA1E-095D-425F-8A89-1CE690D53F23}" destId="{1A5928C4-D64E-404A-B9F2-EA3F1E6BB09A}" srcOrd="0" destOrd="0" parTransId="{6890EE1A-A17D-4AD8-B14D-3D38C9AED769}" sibTransId="{EEC1F1CF-889C-47A1-A39A-59F2D2BC9722}"/>
    <dgm:cxn modelId="{A14FF053-73AE-4CAA-9808-E581C325B1CF}" srcId="{6628DA1E-095D-425F-8A89-1CE690D53F23}" destId="{DF278FD3-ED09-41AA-992B-0E1FFFBFAE83}" srcOrd="3" destOrd="0" parTransId="{D9B42A17-64DB-4931-B6BD-A9FD21A7272C}" sibTransId="{04D295FF-57F8-4BF9-AA78-66914C85C7E4}"/>
    <dgm:cxn modelId="{3FE91A54-B299-44FB-A29E-89F47E5C4D9F}" srcId="{903B44CA-A7F4-407A-848B-AE815BC336BA}" destId="{6628DA1E-095D-425F-8A89-1CE690D53F23}" srcOrd="0" destOrd="0" parTransId="{2D61E5DA-475E-4F50-BC04-A9817395C08A}" sibTransId="{C82A7C80-A1AE-4161-B30F-E01F62101999}"/>
    <dgm:cxn modelId="{001F8A57-EC7C-49ED-A534-5D74C4DAEEAF}" srcId="{1A5928C4-D64E-404A-B9F2-EA3F1E6BB09A}" destId="{138BB5B3-5882-4918-A93A-B9B38EDFF743}" srcOrd="0" destOrd="0" parTransId="{ABFC0A39-A153-4CD6-99E6-62F05394FB98}" sibTransId="{FF235AE4-E129-4F44-BB3A-2B80425EDC16}"/>
    <dgm:cxn modelId="{23455758-55A6-466F-92AA-826D0929E89B}" type="presOf" srcId="{AA976902-A133-4DFC-8BF4-9710EA71594F}" destId="{4D954DA5-F9E2-4082-8167-7C1CF995C255}" srcOrd="1" destOrd="0" presId="urn:microsoft.com/office/officeart/2005/8/layout/hierarchy2"/>
    <dgm:cxn modelId="{19DC0789-6859-4663-8CFB-1FC0CA031971}" srcId="{6628DA1E-095D-425F-8A89-1CE690D53F23}" destId="{397A2512-B8CE-4414-A78D-9CCBD2DA0161}" srcOrd="1" destOrd="0" parTransId="{D12E48C3-DA79-43BD-8C2D-EE2C73B92747}" sibTransId="{DBB967AF-488C-43D3-897B-8882B92C834A}"/>
    <dgm:cxn modelId="{FE108C8D-6D62-4CC4-98C3-F90DA96AF303}" type="presOf" srcId="{780E399C-3AEA-46F2-A5CE-BD84E6D198D8}" destId="{9E73F325-E0AA-47BF-AEBD-BAB48619FE3D}" srcOrd="0" destOrd="0" presId="urn:microsoft.com/office/officeart/2005/8/layout/hierarchy2"/>
    <dgm:cxn modelId="{CAEC2299-FFDA-4800-A902-B57BE4FE2B83}" type="presOf" srcId="{397A2512-B8CE-4414-A78D-9CCBD2DA0161}" destId="{DA946E51-A03E-4B77-B4D4-4F5034C48AE2}" srcOrd="0" destOrd="0" presId="urn:microsoft.com/office/officeart/2005/8/layout/hierarchy2"/>
    <dgm:cxn modelId="{F95A7399-1312-4BAC-9270-0AEB9BE40B37}" type="presOf" srcId="{1A5928C4-D64E-404A-B9F2-EA3F1E6BB09A}" destId="{56C8DD7E-BFDA-4658-983E-A6E5051C9144}" srcOrd="0" destOrd="0" presId="urn:microsoft.com/office/officeart/2005/8/layout/hierarchy2"/>
    <dgm:cxn modelId="{58FDC79F-4FD3-4D17-ACC5-39DA5A9ECEA4}" type="presOf" srcId="{6890EE1A-A17D-4AD8-B14D-3D38C9AED769}" destId="{06CFBA5B-57FA-4D2E-8119-2D90AE36FF19}" srcOrd="0" destOrd="0" presId="urn:microsoft.com/office/officeart/2005/8/layout/hierarchy2"/>
    <dgm:cxn modelId="{B6CBF7A0-CB75-4A50-A5C3-B1E66E56E2B5}" type="presOf" srcId="{903B44CA-A7F4-407A-848B-AE815BC336BA}" destId="{2321A74B-2576-40A4-B577-B5ECBF683C0C}" srcOrd="0" destOrd="0" presId="urn:microsoft.com/office/officeart/2005/8/layout/hierarchy2"/>
    <dgm:cxn modelId="{354B0BA3-AD26-4DC3-9185-97C772F3BC61}" type="presOf" srcId="{E8905363-0683-466F-BDE2-D3FD510F65D4}" destId="{C9CA3A9C-50BD-4DC3-8477-301D99A78B20}" srcOrd="0" destOrd="0" presId="urn:microsoft.com/office/officeart/2005/8/layout/hierarchy2"/>
    <dgm:cxn modelId="{E4592BA4-F5C5-4A07-A603-41C33455A43A}" type="presOf" srcId="{138BB5B3-5882-4918-A93A-B9B38EDFF743}" destId="{3DE75740-267C-4352-93FF-959DBD4A51A4}" srcOrd="0" destOrd="0" presId="urn:microsoft.com/office/officeart/2005/8/layout/hierarchy2"/>
    <dgm:cxn modelId="{D7B4C9B2-4E35-43EB-8A08-F6A3540E30B5}" type="presOf" srcId="{D12E48C3-DA79-43BD-8C2D-EE2C73B92747}" destId="{71B95D29-F4C7-415B-A7D1-DE978E18FC3D}" srcOrd="0" destOrd="0" presId="urn:microsoft.com/office/officeart/2005/8/layout/hierarchy2"/>
    <dgm:cxn modelId="{CED511BD-EA66-4C72-8EEB-950E7B9E8487}" srcId="{DF278FD3-ED09-41AA-992B-0E1FFFBFAE83}" destId="{BEBC305D-267B-43FF-A051-0F5B19FCBE51}" srcOrd="0" destOrd="0" parTransId="{97BB9E31-7150-4CFD-8781-C2118CC40502}" sibTransId="{5077D57A-5C20-447D-864E-7606441B2789}"/>
    <dgm:cxn modelId="{6AB884C1-B79E-46A4-8831-2D37E22C309D}" type="presOf" srcId="{FD10E9D5-8EEB-4D85-8590-06E0FBD845FC}" destId="{75173E9B-1D8C-486C-B8E0-96CE5E86BEA1}" srcOrd="0" destOrd="0" presId="urn:microsoft.com/office/officeart/2005/8/layout/hierarchy2"/>
    <dgm:cxn modelId="{DDB359C6-4CD7-4397-B863-B5D23FF99A5C}" type="presOf" srcId="{ABFC0A39-A153-4CD6-99E6-62F05394FB98}" destId="{8A58B18A-800C-4075-86C3-E58B39E5CCFE}" srcOrd="1" destOrd="0" presId="urn:microsoft.com/office/officeart/2005/8/layout/hierarchy2"/>
    <dgm:cxn modelId="{B576A4C6-C179-4411-9E35-547A2115BA5F}" type="presOf" srcId="{D12E48C3-DA79-43BD-8C2D-EE2C73B92747}" destId="{86F22E6D-FA38-4CB2-A7F4-660B4361EFFD}" srcOrd="1" destOrd="0" presId="urn:microsoft.com/office/officeart/2005/8/layout/hierarchy2"/>
    <dgm:cxn modelId="{743D0AC8-0D28-4BFD-98A9-F2A65C6414DC}" type="presOf" srcId="{D9B42A17-64DB-4931-B6BD-A9FD21A7272C}" destId="{8B3A195B-52D0-4B3D-9546-EC5085F8D733}" srcOrd="1" destOrd="0" presId="urn:microsoft.com/office/officeart/2005/8/layout/hierarchy2"/>
    <dgm:cxn modelId="{F57722CE-E121-4F54-B3B6-E81211FE0D39}" type="presOf" srcId="{BEBC305D-267B-43FF-A051-0F5B19FCBE51}" destId="{BE9E08F8-A510-4FFB-B405-A5EC29D340BF}" srcOrd="0" destOrd="0" presId="urn:microsoft.com/office/officeart/2005/8/layout/hierarchy2"/>
    <dgm:cxn modelId="{C9ECE8E0-7E71-45D1-8CAD-A1F56BBC472D}" type="presOf" srcId="{97BB9E31-7150-4CFD-8781-C2118CC40502}" destId="{29F3FFB7-81C5-4B8E-AA7B-2EC61445C66B}" srcOrd="0" destOrd="0" presId="urn:microsoft.com/office/officeart/2005/8/layout/hierarchy2"/>
    <dgm:cxn modelId="{731FDDE5-5B0D-42CA-9C56-CEFD55795B5D}" type="presOf" srcId="{AA976902-A133-4DFC-8BF4-9710EA71594F}" destId="{9193D1D2-C600-47D0-AB85-974E263D1A83}" srcOrd="0" destOrd="0" presId="urn:microsoft.com/office/officeart/2005/8/layout/hierarchy2"/>
    <dgm:cxn modelId="{1991B2F0-BC5A-4228-AFF3-EC1C4D49C3D2}" type="presOf" srcId="{780E399C-3AEA-46F2-A5CE-BD84E6D198D8}" destId="{25762C5A-4F7E-44CA-95C9-99123DC58147}" srcOrd="1" destOrd="0" presId="urn:microsoft.com/office/officeart/2005/8/layout/hierarchy2"/>
    <dgm:cxn modelId="{3C0982F4-221E-43A7-80FB-77860CE34C2F}" type="presOf" srcId="{97BB9E31-7150-4CFD-8781-C2118CC40502}" destId="{6FA1175C-27A4-477D-AD01-F6E704A9DB83}" srcOrd="1" destOrd="0" presId="urn:microsoft.com/office/officeart/2005/8/layout/hierarchy2"/>
    <dgm:cxn modelId="{F75C6EFE-7934-413D-92D9-814ED6286141}" type="presOf" srcId="{33E43E80-CC33-49D6-9160-7FD73AF7FCCA}" destId="{758557BC-E5F9-40B2-96A3-3E85FA0DCA07}" srcOrd="1" destOrd="0" presId="urn:microsoft.com/office/officeart/2005/8/layout/hierarchy2"/>
    <dgm:cxn modelId="{B6762B26-7E47-4948-9680-E05D4AF0A8BE}" type="presParOf" srcId="{2321A74B-2576-40A4-B577-B5ECBF683C0C}" destId="{2FE7A8F2-FE4F-462E-BA92-4620B441662B}" srcOrd="0" destOrd="0" presId="urn:microsoft.com/office/officeart/2005/8/layout/hierarchy2"/>
    <dgm:cxn modelId="{C0F67B71-B6F3-424B-B65B-BE85163C3B12}" type="presParOf" srcId="{2FE7A8F2-FE4F-462E-BA92-4620B441662B}" destId="{95A65603-0E6A-4979-A1B5-A62AF710C1B8}" srcOrd="0" destOrd="0" presId="urn:microsoft.com/office/officeart/2005/8/layout/hierarchy2"/>
    <dgm:cxn modelId="{FBDCCA06-EDFF-4E9D-972A-F4B71C2CA6FB}" type="presParOf" srcId="{2FE7A8F2-FE4F-462E-BA92-4620B441662B}" destId="{39EF360E-CD6D-478B-A3BC-C0282FA2268E}" srcOrd="1" destOrd="0" presId="urn:microsoft.com/office/officeart/2005/8/layout/hierarchy2"/>
    <dgm:cxn modelId="{84C9BCAD-AA1E-4756-861D-52F5006EEC8B}" type="presParOf" srcId="{39EF360E-CD6D-478B-A3BC-C0282FA2268E}" destId="{06CFBA5B-57FA-4D2E-8119-2D90AE36FF19}" srcOrd="0" destOrd="0" presId="urn:microsoft.com/office/officeart/2005/8/layout/hierarchy2"/>
    <dgm:cxn modelId="{9D9DADB2-341C-4C97-90C8-83B19AD28823}" type="presParOf" srcId="{06CFBA5B-57FA-4D2E-8119-2D90AE36FF19}" destId="{A7E6A48C-D4DD-4FD3-9A89-CD6854EB857F}" srcOrd="0" destOrd="0" presId="urn:microsoft.com/office/officeart/2005/8/layout/hierarchy2"/>
    <dgm:cxn modelId="{2315B3EE-E8C4-42C1-97B3-80CB28F62802}" type="presParOf" srcId="{39EF360E-CD6D-478B-A3BC-C0282FA2268E}" destId="{77444D9D-F2AA-4A78-9083-EB9C6EBA31D6}" srcOrd="1" destOrd="0" presId="urn:microsoft.com/office/officeart/2005/8/layout/hierarchy2"/>
    <dgm:cxn modelId="{E7BD43AE-87E7-4D8C-9FF4-47C6867CB13C}" type="presParOf" srcId="{77444D9D-F2AA-4A78-9083-EB9C6EBA31D6}" destId="{56C8DD7E-BFDA-4658-983E-A6E5051C9144}" srcOrd="0" destOrd="0" presId="urn:microsoft.com/office/officeart/2005/8/layout/hierarchy2"/>
    <dgm:cxn modelId="{049B204C-9D00-4A94-BB8F-F17BB2C0C3E2}" type="presParOf" srcId="{77444D9D-F2AA-4A78-9083-EB9C6EBA31D6}" destId="{D55F8BE1-FA41-4CD5-A805-1EA66195DA32}" srcOrd="1" destOrd="0" presId="urn:microsoft.com/office/officeart/2005/8/layout/hierarchy2"/>
    <dgm:cxn modelId="{687F1C06-01BE-4918-A06E-D2851FB41013}" type="presParOf" srcId="{D55F8BE1-FA41-4CD5-A805-1EA66195DA32}" destId="{2D7D764A-60ED-4D3A-8EAF-BEBA0D4FB0DC}" srcOrd="0" destOrd="0" presId="urn:microsoft.com/office/officeart/2005/8/layout/hierarchy2"/>
    <dgm:cxn modelId="{2E53D364-14BE-4E66-BD00-9CEF69A4718B}" type="presParOf" srcId="{2D7D764A-60ED-4D3A-8EAF-BEBA0D4FB0DC}" destId="{8A58B18A-800C-4075-86C3-E58B39E5CCFE}" srcOrd="0" destOrd="0" presId="urn:microsoft.com/office/officeart/2005/8/layout/hierarchy2"/>
    <dgm:cxn modelId="{1CE42353-AE8B-4649-A705-473E39BB4B3B}" type="presParOf" srcId="{D55F8BE1-FA41-4CD5-A805-1EA66195DA32}" destId="{CC080612-4F2C-4DC0-9862-0F434D633DF8}" srcOrd="1" destOrd="0" presId="urn:microsoft.com/office/officeart/2005/8/layout/hierarchy2"/>
    <dgm:cxn modelId="{92D0CC10-F445-459F-8132-25F29FC53C73}" type="presParOf" srcId="{CC080612-4F2C-4DC0-9862-0F434D633DF8}" destId="{3DE75740-267C-4352-93FF-959DBD4A51A4}" srcOrd="0" destOrd="0" presId="urn:microsoft.com/office/officeart/2005/8/layout/hierarchy2"/>
    <dgm:cxn modelId="{D405F75C-44D2-4C19-ABE2-78298F781B49}" type="presParOf" srcId="{CC080612-4F2C-4DC0-9862-0F434D633DF8}" destId="{24FE82A9-171B-43B5-A354-A40592C00FA9}" srcOrd="1" destOrd="0" presId="urn:microsoft.com/office/officeart/2005/8/layout/hierarchy2"/>
    <dgm:cxn modelId="{56F8B7BB-C14F-4084-9A25-10AAF8CD8F72}" type="presParOf" srcId="{39EF360E-CD6D-478B-A3BC-C0282FA2268E}" destId="{71B95D29-F4C7-415B-A7D1-DE978E18FC3D}" srcOrd="2" destOrd="0" presId="urn:microsoft.com/office/officeart/2005/8/layout/hierarchy2"/>
    <dgm:cxn modelId="{2C8C9A38-B46D-40D5-BF3E-6FAA767EA3D6}" type="presParOf" srcId="{71B95D29-F4C7-415B-A7D1-DE978E18FC3D}" destId="{86F22E6D-FA38-4CB2-A7F4-660B4361EFFD}" srcOrd="0" destOrd="0" presId="urn:microsoft.com/office/officeart/2005/8/layout/hierarchy2"/>
    <dgm:cxn modelId="{6981DD64-F3C0-4DB3-84F6-E328CECA942A}" type="presParOf" srcId="{39EF360E-CD6D-478B-A3BC-C0282FA2268E}" destId="{3E8C78D3-755F-4A4F-82BC-B1F5ED25D735}" srcOrd="3" destOrd="0" presId="urn:microsoft.com/office/officeart/2005/8/layout/hierarchy2"/>
    <dgm:cxn modelId="{395C9CA9-8364-4C23-9B28-AFA5A4533A89}" type="presParOf" srcId="{3E8C78D3-755F-4A4F-82BC-B1F5ED25D735}" destId="{DA946E51-A03E-4B77-B4D4-4F5034C48AE2}" srcOrd="0" destOrd="0" presId="urn:microsoft.com/office/officeart/2005/8/layout/hierarchy2"/>
    <dgm:cxn modelId="{A5550C02-37F3-4DB0-8D63-34EFC09EF857}" type="presParOf" srcId="{3E8C78D3-755F-4A4F-82BC-B1F5ED25D735}" destId="{B9BF4092-170A-470B-B84D-0AC7ED2BD5C2}" srcOrd="1" destOrd="0" presId="urn:microsoft.com/office/officeart/2005/8/layout/hierarchy2"/>
    <dgm:cxn modelId="{CCEE7541-F8D6-439F-90F4-2A2BB42E882A}" type="presParOf" srcId="{39EF360E-CD6D-478B-A3BC-C0282FA2268E}" destId="{C9CA3A9C-50BD-4DC3-8477-301D99A78B20}" srcOrd="4" destOrd="0" presId="urn:microsoft.com/office/officeart/2005/8/layout/hierarchy2"/>
    <dgm:cxn modelId="{08040250-B3E5-4038-BEA4-3012C9F86798}" type="presParOf" srcId="{C9CA3A9C-50BD-4DC3-8477-301D99A78B20}" destId="{5E675A37-6B40-466C-A580-DDA2AEDC8DF9}" srcOrd="0" destOrd="0" presId="urn:microsoft.com/office/officeart/2005/8/layout/hierarchy2"/>
    <dgm:cxn modelId="{EC3D8224-C302-41CD-A00D-6393C199C037}" type="presParOf" srcId="{39EF360E-CD6D-478B-A3BC-C0282FA2268E}" destId="{919348A8-58B7-4E53-AD3D-C094722A5430}" srcOrd="5" destOrd="0" presId="urn:microsoft.com/office/officeart/2005/8/layout/hierarchy2"/>
    <dgm:cxn modelId="{8B95C52C-D6C1-4A6B-9685-ACD0DAFCDD9C}" type="presParOf" srcId="{919348A8-58B7-4E53-AD3D-C094722A5430}" destId="{72568439-FBDA-4566-9944-BF9FACA65BE4}" srcOrd="0" destOrd="0" presId="urn:microsoft.com/office/officeart/2005/8/layout/hierarchy2"/>
    <dgm:cxn modelId="{615DCBDF-B653-46F6-9456-5DFBD254E324}" type="presParOf" srcId="{919348A8-58B7-4E53-AD3D-C094722A5430}" destId="{09C3F230-B571-4D81-AB94-08FA8336EFB2}" srcOrd="1" destOrd="0" presId="urn:microsoft.com/office/officeart/2005/8/layout/hierarchy2"/>
    <dgm:cxn modelId="{7C58B1E7-6258-4F4C-BEC5-72E7132D1E89}" type="presParOf" srcId="{39EF360E-CD6D-478B-A3BC-C0282FA2268E}" destId="{AB5F4070-5F81-48F2-8A04-5008F8B30271}" srcOrd="6" destOrd="0" presId="urn:microsoft.com/office/officeart/2005/8/layout/hierarchy2"/>
    <dgm:cxn modelId="{28D811F3-CCF8-49C5-B0EF-4C663A102E65}" type="presParOf" srcId="{AB5F4070-5F81-48F2-8A04-5008F8B30271}" destId="{8B3A195B-52D0-4B3D-9546-EC5085F8D733}" srcOrd="0" destOrd="0" presId="urn:microsoft.com/office/officeart/2005/8/layout/hierarchy2"/>
    <dgm:cxn modelId="{7765BAE5-A800-4CCE-B16B-FA50A733B2D1}" type="presParOf" srcId="{39EF360E-CD6D-478B-A3BC-C0282FA2268E}" destId="{665340DE-14FB-4B10-A9F9-54DBF8710E1D}" srcOrd="7" destOrd="0" presId="urn:microsoft.com/office/officeart/2005/8/layout/hierarchy2"/>
    <dgm:cxn modelId="{E0E521D2-42C1-4BCE-A532-70A58764004E}" type="presParOf" srcId="{665340DE-14FB-4B10-A9F9-54DBF8710E1D}" destId="{14B5B833-B775-4C41-BD08-DCCD751A9FFE}" srcOrd="0" destOrd="0" presId="urn:microsoft.com/office/officeart/2005/8/layout/hierarchy2"/>
    <dgm:cxn modelId="{D138C19E-5FA1-4948-B401-E0102E7E5B0D}" type="presParOf" srcId="{665340DE-14FB-4B10-A9F9-54DBF8710E1D}" destId="{0C71CCE1-E2C7-4C0D-B41A-547B935B6F6D}" srcOrd="1" destOrd="0" presId="urn:microsoft.com/office/officeart/2005/8/layout/hierarchy2"/>
    <dgm:cxn modelId="{08B04C35-D25A-4C3B-90FA-F70D4ADE368E}" type="presParOf" srcId="{0C71CCE1-E2C7-4C0D-B41A-547B935B6F6D}" destId="{29F3FFB7-81C5-4B8E-AA7B-2EC61445C66B}" srcOrd="0" destOrd="0" presId="urn:microsoft.com/office/officeart/2005/8/layout/hierarchy2"/>
    <dgm:cxn modelId="{0F11FF7E-728F-4FF4-AEDC-C63C7D052D9F}" type="presParOf" srcId="{29F3FFB7-81C5-4B8E-AA7B-2EC61445C66B}" destId="{6FA1175C-27A4-477D-AD01-F6E704A9DB83}" srcOrd="0" destOrd="0" presId="urn:microsoft.com/office/officeart/2005/8/layout/hierarchy2"/>
    <dgm:cxn modelId="{89FBBF38-54A2-4F37-A822-0941434B126A}" type="presParOf" srcId="{0C71CCE1-E2C7-4C0D-B41A-547B935B6F6D}" destId="{33C992BB-738E-4E2F-9DE0-FD9619C4E151}" srcOrd="1" destOrd="0" presId="urn:microsoft.com/office/officeart/2005/8/layout/hierarchy2"/>
    <dgm:cxn modelId="{EDA23146-136B-4552-B17B-64680D151376}" type="presParOf" srcId="{33C992BB-738E-4E2F-9DE0-FD9619C4E151}" destId="{BE9E08F8-A510-4FFB-B405-A5EC29D340BF}" srcOrd="0" destOrd="0" presId="urn:microsoft.com/office/officeart/2005/8/layout/hierarchy2"/>
    <dgm:cxn modelId="{6E4D76B9-5D39-42CE-ADF4-827742F50AF7}" type="presParOf" srcId="{33C992BB-738E-4E2F-9DE0-FD9619C4E151}" destId="{927A4E73-5DA8-4C25-AB86-38165F1F934E}" srcOrd="1" destOrd="0" presId="urn:microsoft.com/office/officeart/2005/8/layout/hierarchy2"/>
    <dgm:cxn modelId="{EBBA43D0-6452-493A-9553-4E161CEE0E9E}" type="presParOf" srcId="{0C71CCE1-E2C7-4C0D-B41A-547B935B6F6D}" destId="{9193D1D2-C600-47D0-AB85-974E263D1A83}" srcOrd="2" destOrd="0" presId="urn:microsoft.com/office/officeart/2005/8/layout/hierarchy2"/>
    <dgm:cxn modelId="{3B3EC9F9-CC9E-475F-92D4-AB207D0B8045}" type="presParOf" srcId="{9193D1D2-C600-47D0-AB85-974E263D1A83}" destId="{4D954DA5-F9E2-4082-8167-7C1CF995C255}" srcOrd="0" destOrd="0" presId="urn:microsoft.com/office/officeart/2005/8/layout/hierarchy2"/>
    <dgm:cxn modelId="{E10FCB2B-657D-4E74-8F15-1E4D38BCB2AC}" type="presParOf" srcId="{0C71CCE1-E2C7-4C0D-B41A-547B935B6F6D}" destId="{5CB96E56-2AC7-4124-8DD9-C7814AA4A6A5}" srcOrd="3" destOrd="0" presId="urn:microsoft.com/office/officeart/2005/8/layout/hierarchy2"/>
    <dgm:cxn modelId="{9DC247FD-AB6B-4D17-89A8-B5C83C2AE3E7}" type="presParOf" srcId="{5CB96E56-2AC7-4124-8DD9-C7814AA4A6A5}" destId="{EEF456B1-F334-47FC-850F-7DE1A6C8C17C}" srcOrd="0" destOrd="0" presId="urn:microsoft.com/office/officeart/2005/8/layout/hierarchy2"/>
    <dgm:cxn modelId="{41EDD188-C50D-4550-8F77-47383CE3ABB2}" type="presParOf" srcId="{5CB96E56-2AC7-4124-8DD9-C7814AA4A6A5}" destId="{1494800A-F086-46D5-800A-A5178847FEAD}" srcOrd="1" destOrd="0" presId="urn:microsoft.com/office/officeart/2005/8/layout/hierarchy2"/>
    <dgm:cxn modelId="{F2F53FA0-93FD-4EB6-8A91-112B513FD98C}" type="presParOf" srcId="{39EF360E-CD6D-478B-A3BC-C0282FA2268E}" destId="{BB7F6AA5-5827-40F8-8806-2441730EEC50}" srcOrd="8" destOrd="0" presId="urn:microsoft.com/office/officeart/2005/8/layout/hierarchy2"/>
    <dgm:cxn modelId="{3C4BBE5F-8155-4B22-9D02-1B6680C8D789}" type="presParOf" srcId="{BB7F6AA5-5827-40F8-8806-2441730EEC50}" destId="{758557BC-E5F9-40B2-96A3-3E85FA0DCA07}" srcOrd="0" destOrd="0" presId="urn:microsoft.com/office/officeart/2005/8/layout/hierarchy2"/>
    <dgm:cxn modelId="{ACB50C0D-0B07-49E0-B04E-5A008FC3D669}" type="presParOf" srcId="{39EF360E-CD6D-478B-A3BC-C0282FA2268E}" destId="{56F8CD8D-9150-4327-A1F5-4C0B4A10D9E2}" srcOrd="9" destOrd="0" presId="urn:microsoft.com/office/officeart/2005/8/layout/hierarchy2"/>
    <dgm:cxn modelId="{854FB23D-1839-49C9-9869-B4B9B71C5B7B}" type="presParOf" srcId="{56F8CD8D-9150-4327-A1F5-4C0B4A10D9E2}" destId="{75173E9B-1D8C-486C-B8E0-96CE5E86BEA1}" srcOrd="0" destOrd="0" presId="urn:microsoft.com/office/officeart/2005/8/layout/hierarchy2"/>
    <dgm:cxn modelId="{99B218AE-4EBB-4A08-A336-9A42A94408DA}" type="presParOf" srcId="{56F8CD8D-9150-4327-A1F5-4C0B4A10D9E2}" destId="{2F8BEAA1-CCD1-47AD-BE8E-CC1A9F76F87E}" srcOrd="1" destOrd="0" presId="urn:microsoft.com/office/officeart/2005/8/layout/hierarchy2"/>
    <dgm:cxn modelId="{258BBF09-A9C1-4A51-896C-8BF2D38783F3}" type="presParOf" srcId="{2F8BEAA1-CCD1-47AD-BE8E-CC1A9F76F87E}" destId="{9E73F325-E0AA-47BF-AEBD-BAB48619FE3D}" srcOrd="0" destOrd="0" presId="urn:microsoft.com/office/officeart/2005/8/layout/hierarchy2"/>
    <dgm:cxn modelId="{F58A899F-7ED2-4ED8-8678-4A933907173E}" type="presParOf" srcId="{9E73F325-E0AA-47BF-AEBD-BAB48619FE3D}" destId="{25762C5A-4F7E-44CA-95C9-99123DC58147}" srcOrd="0" destOrd="0" presId="urn:microsoft.com/office/officeart/2005/8/layout/hierarchy2"/>
    <dgm:cxn modelId="{6A562D62-B807-4B6D-AADD-39B355425EAD}" type="presParOf" srcId="{2F8BEAA1-CCD1-47AD-BE8E-CC1A9F76F87E}" destId="{5EDE2026-1F4B-46FA-8A90-5D948AF86BB3}" srcOrd="1" destOrd="0" presId="urn:microsoft.com/office/officeart/2005/8/layout/hierarchy2"/>
    <dgm:cxn modelId="{A8C8CA36-C780-4606-8C57-3B6EB0E11861}" type="presParOf" srcId="{5EDE2026-1F4B-46FA-8A90-5D948AF86BB3}" destId="{F26A754F-4F22-4135-97B5-D36BADE35FB6}" srcOrd="0" destOrd="0" presId="urn:microsoft.com/office/officeart/2005/8/layout/hierarchy2"/>
    <dgm:cxn modelId="{54A86222-32F6-429F-9A70-4120D9E0820D}" type="presParOf" srcId="{5EDE2026-1F4B-46FA-8A90-5D948AF86BB3}" destId="{F1BBAB99-F353-4505-9C57-C3063914573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65603-0E6A-4979-A1B5-A62AF710C1B8}">
      <dsp:nvSpPr>
        <dsp:cNvPr id="0" name=""/>
        <dsp:cNvSpPr/>
      </dsp:nvSpPr>
      <dsp:spPr>
        <a:xfrm>
          <a:off x="731043" y="2270786"/>
          <a:ext cx="1754187" cy="877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1 chemical science pack</a:t>
          </a:r>
          <a:br>
            <a:rPr lang="en-GB" sz="1900" kern="1200" dirty="0"/>
          </a:br>
          <a:r>
            <a:rPr lang="en-GB" sz="1900" kern="1200" dirty="0"/>
            <a:t>[24 seconds]</a:t>
          </a:r>
        </a:p>
      </dsp:txBody>
      <dsp:txXfrm>
        <a:off x="756732" y="2296475"/>
        <a:ext cx="1702809" cy="825715"/>
      </dsp:txXfrm>
    </dsp:sp>
    <dsp:sp modelId="{06CFBA5B-57FA-4D2E-8119-2D90AE36FF19}">
      <dsp:nvSpPr>
        <dsp:cNvPr id="0" name=""/>
        <dsp:cNvSpPr/>
      </dsp:nvSpPr>
      <dsp:spPr>
        <a:xfrm rot="17230830">
          <a:off x="1648330" y="1560025"/>
          <a:ext cx="2375476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2375476" y="145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2776681" y="1515206"/>
        <a:ext cx="118773" cy="118773"/>
      </dsp:txXfrm>
    </dsp:sp>
    <dsp:sp modelId="{56C8DD7E-BFDA-4658-983E-A6E5051C9144}">
      <dsp:nvSpPr>
        <dsp:cNvPr id="0" name=""/>
        <dsp:cNvSpPr/>
      </dsp:nvSpPr>
      <dsp:spPr>
        <a:xfrm>
          <a:off x="3186906" y="1306"/>
          <a:ext cx="1754187" cy="877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1.5 advanced circuits</a:t>
          </a:r>
          <a:br>
            <a:rPr lang="en-GB" sz="1900" kern="1200" dirty="0"/>
          </a:br>
          <a:r>
            <a:rPr lang="en-GB" sz="1900" kern="1200" dirty="0"/>
            <a:t>[1.5 x 6 seconds]</a:t>
          </a:r>
        </a:p>
      </dsp:txBody>
      <dsp:txXfrm>
        <a:off x="3212595" y="26995"/>
        <a:ext cx="1702809" cy="825715"/>
      </dsp:txXfrm>
    </dsp:sp>
    <dsp:sp modelId="{2D7D764A-60ED-4D3A-8EAF-BEBA0D4FB0DC}">
      <dsp:nvSpPr>
        <dsp:cNvPr id="0" name=""/>
        <dsp:cNvSpPr/>
      </dsp:nvSpPr>
      <dsp:spPr>
        <a:xfrm>
          <a:off x="4941093" y="425285"/>
          <a:ext cx="701675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701675" y="14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274389" y="422311"/>
        <a:ext cx="35083" cy="35083"/>
      </dsp:txXfrm>
    </dsp:sp>
    <dsp:sp modelId="{3DE75740-267C-4352-93FF-959DBD4A51A4}">
      <dsp:nvSpPr>
        <dsp:cNvPr id="0" name=""/>
        <dsp:cNvSpPr/>
      </dsp:nvSpPr>
      <dsp:spPr>
        <a:xfrm>
          <a:off x="5642768" y="1306"/>
          <a:ext cx="1754187" cy="877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 dirty="0"/>
        </a:p>
      </dsp:txBody>
      <dsp:txXfrm>
        <a:off x="5668457" y="26995"/>
        <a:ext cx="1702809" cy="825715"/>
      </dsp:txXfrm>
    </dsp:sp>
    <dsp:sp modelId="{71B95D29-F4C7-415B-A7D1-DE978E18FC3D}">
      <dsp:nvSpPr>
        <dsp:cNvPr id="0" name=""/>
        <dsp:cNvSpPr/>
      </dsp:nvSpPr>
      <dsp:spPr>
        <a:xfrm rot="17945813">
          <a:off x="2114608" y="2064354"/>
          <a:ext cx="1442920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442920" y="145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799995" y="2042849"/>
        <a:ext cx="72146" cy="72146"/>
      </dsp:txXfrm>
    </dsp:sp>
    <dsp:sp modelId="{DA946E51-A03E-4B77-B4D4-4F5034C48AE2}">
      <dsp:nvSpPr>
        <dsp:cNvPr id="0" name=""/>
        <dsp:cNvSpPr/>
      </dsp:nvSpPr>
      <dsp:spPr>
        <a:xfrm>
          <a:off x="3186906" y="1009964"/>
          <a:ext cx="1754187" cy="877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1 engine unit</a:t>
          </a:r>
          <a:br>
            <a:rPr lang="en-GB" sz="1900" kern="1200" dirty="0"/>
          </a:br>
          <a:r>
            <a:rPr lang="en-GB" sz="1900" kern="1200" dirty="0"/>
            <a:t>[raw]</a:t>
          </a:r>
        </a:p>
      </dsp:txBody>
      <dsp:txXfrm>
        <a:off x="3212595" y="1035653"/>
        <a:ext cx="1702809" cy="825715"/>
      </dsp:txXfrm>
    </dsp:sp>
    <dsp:sp modelId="{C9CA3A9C-50BD-4DC3-8477-301D99A78B20}">
      <dsp:nvSpPr>
        <dsp:cNvPr id="0" name=""/>
        <dsp:cNvSpPr/>
      </dsp:nvSpPr>
      <dsp:spPr>
        <a:xfrm rot="20413970">
          <a:off x="2463263" y="2568683"/>
          <a:ext cx="745610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745610" y="145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817428" y="2564611"/>
        <a:ext cx="37280" cy="37280"/>
      </dsp:txXfrm>
    </dsp:sp>
    <dsp:sp modelId="{72568439-FBDA-4566-9944-BF9FACA65BE4}">
      <dsp:nvSpPr>
        <dsp:cNvPr id="0" name=""/>
        <dsp:cNvSpPr/>
      </dsp:nvSpPr>
      <dsp:spPr>
        <a:xfrm>
          <a:off x="3186906" y="2018622"/>
          <a:ext cx="1754187" cy="877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0.5 sulphur</a:t>
          </a:r>
          <a:br>
            <a:rPr lang="en-GB" sz="1900" kern="1200" dirty="0"/>
          </a:br>
          <a:r>
            <a:rPr lang="en-GB" sz="1900" kern="1200" dirty="0"/>
            <a:t>[raw]</a:t>
          </a:r>
        </a:p>
      </dsp:txBody>
      <dsp:txXfrm>
        <a:off x="3212595" y="2044311"/>
        <a:ext cx="1702809" cy="825715"/>
      </dsp:txXfrm>
    </dsp:sp>
    <dsp:sp modelId="{AB5F4070-5F81-48F2-8A04-5008F8B30271}">
      <dsp:nvSpPr>
        <dsp:cNvPr id="0" name=""/>
        <dsp:cNvSpPr/>
      </dsp:nvSpPr>
      <dsp:spPr>
        <a:xfrm rot="2829178">
          <a:off x="2320164" y="3073012"/>
          <a:ext cx="1031809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031809" y="145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810273" y="3061784"/>
        <a:ext cx="51590" cy="51590"/>
      </dsp:txXfrm>
    </dsp:sp>
    <dsp:sp modelId="{14B5B833-B775-4C41-BD08-DCCD751A9FFE}">
      <dsp:nvSpPr>
        <dsp:cNvPr id="0" name=""/>
        <dsp:cNvSpPr/>
      </dsp:nvSpPr>
      <dsp:spPr>
        <a:xfrm>
          <a:off x="3186906" y="3027280"/>
          <a:ext cx="1754187" cy="877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3212595" y="3052969"/>
        <a:ext cx="1702809" cy="825715"/>
      </dsp:txXfrm>
    </dsp:sp>
    <dsp:sp modelId="{29F3FFB7-81C5-4B8E-AA7B-2EC61445C66B}">
      <dsp:nvSpPr>
        <dsp:cNvPr id="0" name=""/>
        <dsp:cNvSpPr/>
      </dsp:nvSpPr>
      <dsp:spPr>
        <a:xfrm rot="19457599">
          <a:off x="4859873" y="3199094"/>
          <a:ext cx="864115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864115" y="14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270328" y="3192059"/>
        <a:ext cx="43205" cy="43205"/>
      </dsp:txXfrm>
    </dsp:sp>
    <dsp:sp modelId="{BE9E08F8-A510-4FFB-B405-A5EC29D340BF}">
      <dsp:nvSpPr>
        <dsp:cNvPr id="0" name=""/>
        <dsp:cNvSpPr/>
      </dsp:nvSpPr>
      <dsp:spPr>
        <a:xfrm>
          <a:off x="5642768" y="2522951"/>
          <a:ext cx="1754187" cy="877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5668457" y="2548640"/>
        <a:ext cx="1702809" cy="825715"/>
      </dsp:txXfrm>
    </dsp:sp>
    <dsp:sp modelId="{9193D1D2-C600-47D0-AB85-974E263D1A83}">
      <dsp:nvSpPr>
        <dsp:cNvPr id="0" name=""/>
        <dsp:cNvSpPr/>
      </dsp:nvSpPr>
      <dsp:spPr>
        <a:xfrm rot="2142401">
          <a:off x="4859873" y="3703423"/>
          <a:ext cx="864115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864115" y="14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270328" y="3696388"/>
        <a:ext cx="43205" cy="43205"/>
      </dsp:txXfrm>
    </dsp:sp>
    <dsp:sp modelId="{EEF456B1-F334-47FC-850F-7DE1A6C8C17C}">
      <dsp:nvSpPr>
        <dsp:cNvPr id="0" name=""/>
        <dsp:cNvSpPr/>
      </dsp:nvSpPr>
      <dsp:spPr>
        <a:xfrm>
          <a:off x="5642768" y="3531608"/>
          <a:ext cx="1754187" cy="877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5668457" y="3557297"/>
        <a:ext cx="1702809" cy="825715"/>
      </dsp:txXfrm>
    </dsp:sp>
    <dsp:sp modelId="{BB7F6AA5-5827-40F8-8806-2441730EEC50}">
      <dsp:nvSpPr>
        <dsp:cNvPr id="0" name=""/>
        <dsp:cNvSpPr/>
      </dsp:nvSpPr>
      <dsp:spPr>
        <a:xfrm rot="4369170">
          <a:off x="1648330" y="3829505"/>
          <a:ext cx="2375476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2375476" y="145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2776681" y="3784686"/>
        <a:ext cx="118773" cy="118773"/>
      </dsp:txXfrm>
    </dsp:sp>
    <dsp:sp modelId="{75173E9B-1D8C-486C-B8E0-96CE5E86BEA1}">
      <dsp:nvSpPr>
        <dsp:cNvPr id="0" name=""/>
        <dsp:cNvSpPr/>
      </dsp:nvSpPr>
      <dsp:spPr>
        <a:xfrm>
          <a:off x="3186906" y="4540266"/>
          <a:ext cx="1754187" cy="877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3212595" y="4565955"/>
        <a:ext cx="1702809" cy="825715"/>
      </dsp:txXfrm>
    </dsp:sp>
    <dsp:sp modelId="{9E73F325-E0AA-47BF-AEBD-BAB48619FE3D}">
      <dsp:nvSpPr>
        <dsp:cNvPr id="0" name=""/>
        <dsp:cNvSpPr/>
      </dsp:nvSpPr>
      <dsp:spPr>
        <a:xfrm>
          <a:off x="4941093" y="4964245"/>
          <a:ext cx="701675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701675" y="14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274389" y="4961271"/>
        <a:ext cx="35083" cy="35083"/>
      </dsp:txXfrm>
    </dsp:sp>
    <dsp:sp modelId="{F26A754F-4F22-4135-97B5-D36BADE35FB6}">
      <dsp:nvSpPr>
        <dsp:cNvPr id="0" name=""/>
        <dsp:cNvSpPr/>
      </dsp:nvSpPr>
      <dsp:spPr>
        <a:xfrm>
          <a:off x="5642768" y="4540266"/>
          <a:ext cx="1754187" cy="877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5668457" y="4565955"/>
        <a:ext cx="1702809" cy="825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0C2-5A6B-4A2A-BD18-D97C8855F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CDA1E-BA58-4FB3-9860-D290D0763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16694-49CC-475B-AD66-52F02213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75EC-15A9-42E5-94D6-E72A4B279FE7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2380-2AF6-45A1-BE1B-775C8555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6ABB5-C9B8-41CE-BD28-1B7288BB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7E75-F83F-4054-9CEC-82F8F4995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13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6FB0-8647-44F3-B376-E1999DDB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B1626-7A89-4368-ACBA-4181534C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83122-0BD7-41CD-9A3D-9F03778C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75EC-15A9-42E5-94D6-E72A4B279FE7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67AC1-0576-493F-B7C9-2E410C06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A82BF-0F8A-4BF6-9AD8-C7CAA458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7E75-F83F-4054-9CEC-82F8F4995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01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C3E50-6EE3-474C-82A3-A60D40136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A963A-15FE-4605-B5A6-3845E06A8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9713C-6623-4BD0-95F1-10521FE1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75EC-15A9-42E5-94D6-E72A4B279FE7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73030-63F8-43AF-8DC7-2CAA29CF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D02D6-0DD8-4099-8E94-264B1578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7E75-F83F-4054-9CEC-82F8F4995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47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3122-DE1D-4AC4-BAFC-25E616BE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FF906-A999-41B2-9C91-FBD8013F4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14C0-17DD-4349-8673-0484B731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75EC-15A9-42E5-94D6-E72A4B279FE7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44BC8-BE5F-4575-926A-917EEFE3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745E9-526E-4303-AF7B-A9F9088D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7E75-F83F-4054-9CEC-82F8F4995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34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1E61-5CBC-46F5-80CF-8607D42E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A5334-E090-405F-990C-2EE6A675D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DC369-CC50-4729-B00D-CE9314EF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75EC-15A9-42E5-94D6-E72A4B279FE7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66E91-95C8-4CA2-87DC-AD8AFEED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D35D1-DB98-41BF-BBC3-088E6AF2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7E75-F83F-4054-9CEC-82F8F4995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68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3F64D-1E49-4269-B257-B0EADBCF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47325-5304-47C6-A2ED-367E641F6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F0E75-E06C-4460-9F70-E680A9FFB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2820C-14D6-48B3-9C94-8FBEEAE5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75EC-15A9-42E5-94D6-E72A4B279FE7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741E7-5F3F-42D5-B185-0C6B560FB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B103C-8358-4019-ADB2-1F57CF3F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7E75-F83F-4054-9CEC-82F8F4995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19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3158-93A7-43F3-AE57-3A36B4B3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04274-7332-458A-8566-B7879944A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EF045-B22D-47CA-A7F1-A7F9B54DB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208E4-F2AC-4A22-A7D5-2C7294365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D54AB-1250-4DDA-AED6-D2977CE09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D95E50-96C3-4EBB-9851-EE7653A7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75EC-15A9-42E5-94D6-E72A4B279FE7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1B669-95EA-47CC-AE49-B7BF1987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39AF73-600E-47AB-8CAB-0EBECE4B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7E75-F83F-4054-9CEC-82F8F4995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4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2CAD-C58E-482C-A3D7-443E805A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242E7-BE07-4236-839F-DBC9C978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75EC-15A9-42E5-94D6-E72A4B279FE7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15FD7-B4C3-48BA-A8D7-27559EEC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9EA81-D96C-4C30-88A0-D74E6A91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7E75-F83F-4054-9CEC-82F8F4995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80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6CB1C-7BC7-4B5C-B289-CF0F6A05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75EC-15A9-42E5-94D6-E72A4B279FE7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8D8E50-B45F-424B-BE31-B803F497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AF1CD-F0C5-40EB-B16F-DC6B367F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7E75-F83F-4054-9CEC-82F8F4995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57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3347-1F49-4C86-86A4-B1D5AC3A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59B36-5BE9-4230-9AD7-F35A78201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39FF8-B396-4E04-97EC-44763B42E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26E5D-39B4-481F-BA6E-3D5CA963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75EC-15A9-42E5-94D6-E72A4B279FE7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8FBB3-3343-4FE0-9494-C48602A3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5C3AC-425A-4522-812A-88790FC9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7E75-F83F-4054-9CEC-82F8F4995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28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1E3D-7C0C-4639-8013-30FBEC1D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58D6C-2882-48D8-A4E7-476982D9D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649EB-1C88-48D3-B399-F7FF9EAC2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FE517-20FA-4C30-A274-5333DFC6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75EC-15A9-42E5-94D6-E72A4B279FE7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73FDB-9B61-43B5-925F-B794DDE1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3D578-E2D8-4BA8-B878-5FBE61AA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7E75-F83F-4054-9CEC-82F8F4995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34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49880-F4D8-4811-A88D-5EDADD39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FB3BA-CD08-4885-AD56-C82FC4FA8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5156C-6495-4243-9D33-AF600DE8F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875EC-15A9-42E5-94D6-E72A4B279FE7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7D2F9-379F-45FD-B2FE-67118BE84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DC2C-D5F4-406F-A60B-C7D23AC8C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C7E75-F83F-4054-9CEC-82F8F4995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78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E14C-D100-45A4-B682-A0DDE1109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23F5A-4151-4F04-BB3A-6E45090AE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70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AB63692-AC46-4801-9A95-2B696F22A2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11430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260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ottle, lamp&#10;&#10;Description automatically generated">
            <a:extLst>
              <a:ext uri="{FF2B5EF4-FFF2-40B4-BE49-F238E27FC236}">
                <a16:creationId xmlns:a16="http://schemas.microsoft.com/office/drawing/2014/main" id="{A1B7DA9C-92C2-4160-B3D6-76FAC9402A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61"/>
          <a:stretch/>
        </p:blipFill>
        <p:spPr>
          <a:xfrm>
            <a:off x="5516321" y="265669"/>
            <a:ext cx="1159358" cy="1163596"/>
          </a:xfrm>
          <a:prstGeom prst="rect">
            <a:avLst/>
          </a:prstGeom>
        </p:spPr>
      </p:pic>
      <p:pic>
        <p:nvPicPr>
          <p:cNvPr id="7" name="Picture 6" descr="A picture containing arrow&#10;&#10;Description automatically generated">
            <a:extLst>
              <a:ext uri="{FF2B5EF4-FFF2-40B4-BE49-F238E27FC236}">
                <a16:creationId xmlns:a16="http://schemas.microsoft.com/office/drawing/2014/main" id="{C4C43E13-7596-4911-AF8D-A1F48E6E02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61"/>
          <a:stretch/>
        </p:blipFill>
        <p:spPr>
          <a:xfrm>
            <a:off x="3156121" y="1559619"/>
            <a:ext cx="607380" cy="6096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07DE6FA-BE66-4FF4-A611-1A539256CC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61"/>
          <a:stretch/>
        </p:blipFill>
        <p:spPr>
          <a:xfrm>
            <a:off x="5948829" y="2169219"/>
            <a:ext cx="607380" cy="60960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693DD2EB-5F67-4C09-A7DC-26EBD34430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61"/>
          <a:stretch/>
        </p:blipFill>
        <p:spPr>
          <a:xfrm>
            <a:off x="8531311" y="1559619"/>
            <a:ext cx="607380" cy="609600"/>
          </a:xfrm>
          <a:prstGeom prst="rect">
            <a:avLst/>
          </a:prstGeom>
        </p:spPr>
      </p:pic>
      <p:pic>
        <p:nvPicPr>
          <p:cNvPr id="13" name="Picture 12" descr="A picture containing box&#10;&#10;Description automatically generated">
            <a:extLst>
              <a:ext uri="{FF2B5EF4-FFF2-40B4-BE49-F238E27FC236}">
                <a16:creationId xmlns:a16="http://schemas.microsoft.com/office/drawing/2014/main" id="{C9928638-2F00-42F0-8E86-99EEFF4581B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61"/>
          <a:stretch/>
        </p:blipFill>
        <p:spPr>
          <a:xfrm>
            <a:off x="1319122" y="5426743"/>
            <a:ext cx="607380" cy="60960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4C444D51-67FC-49B6-A87B-A4FDCB48EE9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61"/>
          <a:stretch/>
        </p:blipFill>
        <p:spPr>
          <a:xfrm>
            <a:off x="3486240" y="3067574"/>
            <a:ext cx="607380" cy="609600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A7557749-C640-4F11-8F62-BDB553BCDC7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61"/>
          <a:stretch/>
        </p:blipFill>
        <p:spPr>
          <a:xfrm>
            <a:off x="4671883" y="2866178"/>
            <a:ext cx="607380" cy="609600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A8941605-A8B1-46C2-AE71-C936C1DC670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61"/>
          <a:stretch/>
        </p:blipFill>
        <p:spPr>
          <a:xfrm>
            <a:off x="2670088" y="4255538"/>
            <a:ext cx="607380" cy="609600"/>
          </a:xfrm>
          <a:prstGeom prst="rect">
            <a:avLst/>
          </a:prstGeom>
        </p:spPr>
      </p:pic>
      <p:pic>
        <p:nvPicPr>
          <p:cNvPr id="14" name="Picture 13" descr="A picture containing arrow&#10;&#10;Description automatically generated">
            <a:extLst>
              <a:ext uri="{FF2B5EF4-FFF2-40B4-BE49-F238E27FC236}">
                <a16:creationId xmlns:a16="http://schemas.microsoft.com/office/drawing/2014/main" id="{CCEE22A3-2128-44CD-93A8-EB36BFEDF0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61"/>
          <a:stretch/>
        </p:blipFill>
        <p:spPr>
          <a:xfrm>
            <a:off x="8201961" y="4458379"/>
            <a:ext cx="607380" cy="609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C4753D-3E03-487A-BF45-81D1AF20AAF6}"/>
              </a:ext>
            </a:extLst>
          </p:cNvPr>
          <p:cNvSpPr txBox="1"/>
          <p:nvPr/>
        </p:nvSpPr>
        <p:spPr>
          <a:xfrm>
            <a:off x="8751108" y="45831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DCA37C8E-0B49-41D0-A131-B39D6FB0EDD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61"/>
          <a:stretch/>
        </p:blipFill>
        <p:spPr>
          <a:xfrm>
            <a:off x="9651457" y="4458379"/>
            <a:ext cx="607380" cy="609600"/>
          </a:xfrm>
          <a:prstGeom prst="rect">
            <a:avLst/>
          </a:prstGeom>
        </p:spPr>
      </p:pic>
      <p:pic>
        <p:nvPicPr>
          <p:cNvPr id="23" name="Picture 2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8F73BD0-222D-4698-89F8-39A0D20C392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61"/>
          <a:stretch/>
        </p:blipFill>
        <p:spPr>
          <a:xfrm>
            <a:off x="9054798" y="4458379"/>
            <a:ext cx="607380" cy="609600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12657E2D-CECD-4FCA-A589-4AB91D9753A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61"/>
          <a:stretch/>
        </p:blipFill>
        <p:spPr>
          <a:xfrm>
            <a:off x="10248116" y="4458379"/>
            <a:ext cx="607380" cy="609600"/>
          </a:xfrm>
          <a:prstGeom prst="rect">
            <a:avLst/>
          </a:prstGeom>
        </p:spPr>
      </p:pic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2FF85E1-8291-43F4-8EF9-21E6133FDDF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61"/>
          <a:stretch/>
        </p:blipFill>
        <p:spPr>
          <a:xfrm>
            <a:off x="1981119" y="2838366"/>
            <a:ext cx="607380" cy="609600"/>
          </a:xfrm>
          <a:prstGeom prst="rect">
            <a:avLst/>
          </a:prstGeom>
        </p:spPr>
      </p:pic>
      <p:pic>
        <p:nvPicPr>
          <p:cNvPr id="28" name="Picture 2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EB20410-A384-4BC9-BEAA-020942FB77A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61"/>
          <a:stretch/>
        </p:blipFill>
        <p:spPr>
          <a:xfrm>
            <a:off x="8201961" y="5077235"/>
            <a:ext cx="607380" cy="6096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8686154-0D9B-4262-9A43-64C638BDB377}"/>
              </a:ext>
            </a:extLst>
          </p:cNvPr>
          <p:cNvSpPr txBox="1"/>
          <p:nvPr/>
        </p:nvSpPr>
        <p:spPr>
          <a:xfrm>
            <a:off x="8751108" y="51973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42117CDE-42F3-4639-97D5-14A296D54B5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61"/>
          <a:stretch/>
        </p:blipFill>
        <p:spPr>
          <a:xfrm>
            <a:off x="9044077" y="5077235"/>
            <a:ext cx="607380" cy="609600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EB418592-9533-41B2-89E5-A429082AAA8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61"/>
          <a:stretch/>
        </p:blipFill>
        <p:spPr>
          <a:xfrm>
            <a:off x="9705366" y="5077235"/>
            <a:ext cx="607380" cy="609600"/>
          </a:xfrm>
          <a:prstGeom prst="rect">
            <a:avLst/>
          </a:prstGeom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6173C518-0EA4-4057-A566-BEA20CA25E1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61"/>
          <a:stretch/>
        </p:blipFill>
        <p:spPr>
          <a:xfrm>
            <a:off x="8201961" y="5682283"/>
            <a:ext cx="607380" cy="6096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0485C3F-16B2-45F3-8550-2755BA62FF46}"/>
              </a:ext>
            </a:extLst>
          </p:cNvPr>
          <p:cNvSpPr txBox="1"/>
          <p:nvPr/>
        </p:nvSpPr>
        <p:spPr>
          <a:xfrm>
            <a:off x="8761220" y="58024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pic>
        <p:nvPicPr>
          <p:cNvPr id="34" name="Picture 33" descr="A picture containing box&#10;&#10;Description automatically generated">
            <a:extLst>
              <a:ext uri="{FF2B5EF4-FFF2-40B4-BE49-F238E27FC236}">
                <a16:creationId xmlns:a16="http://schemas.microsoft.com/office/drawing/2014/main" id="{D76BBE33-DE09-4B24-81AD-6F4B3211787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61"/>
          <a:stretch/>
        </p:blipFill>
        <p:spPr>
          <a:xfrm>
            <a:off x="9064910" y="5696091"/>
            <a:ext cx="607380" cy="609600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219D73F4-460C-4B41-AC18-464C3C7647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61"/>
          <a:stretch/>
        </p:blipFill>
        <p:spPr>
          <a:xfrm>
            <a:off x="1309109" y="4234501"/>
            <a:ext cx="607380" cy="609600"/>
          </a:xfrm>
          <a:prstGeom prst="rect">
            <a:avLst/>
          </a:prstGeom>
        </p:spPr>
      </p:pic>
      <p:pic>
        <p:nvPicPr>
          <p:cNvPr id="36" name="Picture 35" descr="A picture containing box&#10;&#10;Description automatically generated">
            <a:extLst>
              <a:ext uri="{FF2B5EF4-FFF2-40B4-BE49-F238E27FC236}">
                <a16:creationId xmlns:a16="http://schemas.microsoft.com/office/drawing/2014/main" id="{2375EBB9-2BAF-4205-859F-9095FCBE6EB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61"/>
          <a:stretch/>
        </p:blipFill>
        <p:spPr>
          <a:xfrm>
            <a:off x="3975785" y="4255538"/>
            <a:ext cx="607380" cy="6096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CEA999-D979-4D77-A74C-D41AB44AEC1C}"/>
              </a:ext>
            </a:extLst>
          </p:cNvPr>
          <p:cNvCxnSpPr/>
          <p:nvPr/>
        </p:nvCxnSpPr>
        <p:spPr>
          <a:xfrm flipH="1">
            <a:off x="3847070" y="1256270"/>
            <a:ext cx="1791730" cy="440725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8EE9E9-659C-47DB-B851-4F45588A3849}"/>
              </a:ext>
            </a:extLst>
          </p:cNvPr>
          <p:cNvCxnSpPr>
            <a:stCxn id="5" idx="2"/>
          </p:cNvCxnSpPr>
          <p:nvPr/>
        </p:nvCxnSpPr>
        <p:spPr>
          <a:xfrm>
            <a:off x="6096000" y="1429265"/>
            <a:ext cx="49427" cy="65078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5289D32-CD27-41C2-ABA8-EDE962378395}"/>
              </a:ext>
            </a:extLst>
          </p:cNvPr>
          <p:cNvCxnSpPr/>
          <p:nvPr/>
        </p:nvCxnSpPr>
        <p:spPr>
          <a:xfrm>
            <a:off x="6656012" y="1169773"/>
            <a:ext cx="1875299" cy="560173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D26FD9-9AE2-423D-B26B-20D5519DB78E}"/>
              </a:ext>
            </a:extLst>
          </p:cNvPr>
          <p:cNvCxnSpPr>
            <a:cxnSpLocks/>
          </p:cNvCxnSpPr>
          <p:nvPr/>
        </p:nvCxnSpPr>
        <p:spPr>
          <a:xfrm flipH="1">
            <a:off x="2588499" y="2161737"/>
            <a:ext cx="592175" cy="67662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FD3DC8-2C8C-4B39-BCA4-DF8B378279D5}"/>
              </a:ext>
            </a:extLst>
          </p:cNvPr>
          <p:cNvCxnSpPr>
            <a:endCxn id="15" idx="0"/>
          </p:cNvCxnSpPr>
          <p:nvPr/>
        </p:nvCxnSpPr>
        <p:spPr>
          <a:xfrm>
            <a:off x="3628768" y="2169219"/>
            <a:ext cx="161162" cy="898355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CDD88B-9DBE-4908-9ABD-CC9034644A26}"/>
              </a:ext>
            </a:extLst>
          </p:cNvPr>
          <p:cNvCxnSpPr/>
          <p:nvPr/>
        </p:nvCxnSpPr>
        <p:spPr>
          <a:xfrm>
            <a:off x="3788054" y="2080054"/>
            <a:ext cx="954881" cy="88144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899785-0DD2-4430-B329-274852F0E58A}"/>
              </a:ext>
            </a:extLst>
          </p:cNvPr>
          <p:cNvCxnSpPr/>
          <p:nvPr/>
        </p:nvCxnSpPr>
        <p:spPr>
          <a:xfrm flipH="1">
            <a:off x="1741031" y="3429000"/>
            <a:ext cx="298764" cy="826538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23A58E-3F40-49EE-8130-DA673DC5DF6B}"/>
              </a:ext>
            </a:extLst>
          </p:cNvPr>
          <p:cNvCxnSpPr/>
          <p:nvPr/>
        </p:nvCxnSpPr>
        <p:spPr>
          <a:xfrm>
            <a:off x="2494752" y="3429000"/>
            <a:ext cx="302003" cy="858795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6BFAE6B-6D49-4CE5-87F0-CB86C8915FED}"/>
              </a:ext>
            </a:extLst>
          </p:cNvPr>
          <p:cNvCxnSpPr/>
          <p:nvPr/>
        </p:nvCxnSpPr>
        <p:spPr>
          <a:xfrm>
            <a:off x="3931172" y="3632886"/>
            <a:ext cx="228249" cy="694647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096F5C7-65E4-4D18-9996-D761F0EF466D}"/>
              </a:ext>
            </a:extLst>
          </p:cNvPr>
          <p:cNvCxnSpPr>
            <a:stCxn id="35" idx="2"/>
            <a:endCxn id="13" idx="0"/>
          </p:cNvCxnSpPr>
          <p:nvPr/>
        </p:nvCxnSpPr>
        <p:spPr>
          <a:xfrm>
            <a:off x="1612799" y="4844101"/>
            <a:ext cx="10013" cy="582642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F7B6491-73C3-487C-A086-091F1AED0D7E}"/>
              </a:ext>
            </a:extLst>
          </p:cNvPr>
          <p:cNvSpPr txBox="1"/>
          <p:nvPr/>
        </p:nvSpPr>
        <p:spPr>
          <a:xfrm>
            <a:off x="6213044" y="101496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anklin Gothic Heavy" panose="020B0903020102020204" pitchFamily="34" charset="0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448E03-9167-412B-BA9E-1EF87751516F}"/>
              </a:ext>
            </a:extLst>
          </p:cNvPr>
          <p:cNvSpPr txBox="1"/>
          <p:nvPr/>
        </p:nvSpPr>
        <p:spPr>
          <a:xfrm>
            <a:off x="3496192" y="1798073"/>
            <a:ext cx="64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anklin Gothic Heavy" panose="020B0903020102020204" pitchFamily="34" charset="0"/>
              </a:rPr>
              <a:t>1.5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C960E1-04FC-4AF7-8395-B0DE712AE23F}"/>
              </a:ext>
            </a:extLst>
          </p:cNvPr>
          <p:cNvSpPr txBox="1"/>
          <p:nvPr/>
        </p:nvSpPr>
        <p:spPr>
          <a:xfrm>
            <a:off x="6296965" y="2498939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anklin Gothic Heavy" panose="020B0903020102020204" pitchFamily="34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4A82B-7FD2-49B9-A197-4BF7E01F7C1B}"/>
              </a:ext>
            </a:extLst>
          </p:cNvPr>
          <p:cNvSpPr txBox="1"/>
          <p:nvPr/>
        </p:nvSpPr>
        <p:spPr>
          <a:xfrm>
            <a:off x="8869830" y="1870728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anklin Gothic Heavy" panose="020B0903020102020204" pitchFamily="34" charset="0"/>
              </a:rPr>
              <a:t>0.5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0869A7-F3EF-4325-B155-472EC0817A19}"/>
              </a:ext>
            </a:extLst>
          </p:cNvPr>
          <p:cNvSpPr txBox="1"/>
          <p:nvPr/>
        </p:nvSpPr>
        <p:spPr>
          <a:xfrm>
            <a:off x="8535343" y="4687262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anklin Gothic Heavy" panose="020B0903020102020204" pitchFamily="34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256F0C-B324-4B22-BF45-E37342E043EF}"/>
              </a:ext>
            </a:extLst>
          </p:cNvPr>
          <p:cNvSpPr txBox="1"/>
          <p:nvPr/>
        </p:nvSpPr>
        <p:spPr>
          <a:xfrm>
            <a:off x="9358488" y="4664105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anklin Gothic Heavy" panose="020B0903020102020204" pitchFamily="34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EB236E-879D-4020-95E9-A03AC77114CC}"/>
              </a:ext>
            </a:extLst>
          </p:cNvPr>
          <p:cNvSpPr txBox="1"/>
          <p:nvPr/>
        </p:nvSpPr>
        <p:spPr>
          <a:xfrm>
            <a:off x="9975078" y="4664104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anklin Gothic Heavy" panose="020B0903020102020204" pitchFamily="34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A053C4-B858-4B45-8341-F145B7A40CFA}"/>
              </a:ext>
            </a:extLst>
          </p:cNvPr>
          <p:cNvSpPr txBox="1"/>
          <p:nvPr/>
        </p:nvSpPr>
        <p:spPr>
          <a:xfrm>
            <a:off x="10551806" y="4644262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anklin Gothic Heavy" panose="020B0903020102020204" pitchFamily="34" charset="0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68F117-AF58-4F63-B96B-D8F8295BECF1}"/>
              </a:ext>
            </a:extLst>
          </p:cNvPr>
          <p:cNvSpPr txBox="1"/>
          <p:nvPr/>
        </p:nvSpPr>
        <p:spPr>
          <a:xfrm>
            <a:off x="8535343" y="5289429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anklin Gothic Heavy" panose="020B0903020102020204" pitchFamily="34" charset="0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123BA61-3078-41D0-B1ED-45897A2B93C0}"/>
              </a:ext>
            </a:extLst>
          </p:cNvPr>
          <p:cNvSpPr txBox="1"/>
          <p:nvPr/>
        </p:nvSpPr>
        <p:spPr>
          <a:xfrm>
            <a:off x="10009770" y="5289429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anklin Gothic Heavy" panose="020B0903020102020204" pitchFamily="34" charset="0"/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67AE16-4D66-4961-8762-DB6D1181F153}"/>
              </a:ext>
            </a:extLst>
          </p:cNvPr>
          <p:cNvSpPr txBox="1"/>
          <p:nvPr/>
        </p:nvSpPr>
        <p:spPr>
          <a:xfrm>
            <a:off x="9368600" y="5273705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anklin Gothic Heavy" panose="020B0903020102020204" pitchFamily="34" charset="0"/>
              </a:rPr>
              <a:t>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0280EA-843F-4F09-87D6-34DEC3BCE30F}"/>
              </a:ext>
            </a:extLst>
          </p:cNvPr>
          <p:cNvSpPr txBox="1"/>
          <p:nvPr/>
        </p:nvSpPr>
        <p:spPr>
          <a:xfrm>
            <a:off x="8568205" y="5869224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anklin Gothic Heavy" panose="020B0903020102020204" pitchFamily="34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3199E5-E551-4823-A5D8-E264A5C54F9A}"/>
              </a:ext>
            </a:extLst>
          </p:cNvPr>
          <p:cNvSpPr txBox="1"/>
          <p:nvPr/>
        </p:nvSpPr>
        <p:spPr>
          <a:xfrm>
            <a:off x="9367485" y="5862389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anklin Gothic Heavy" panose="020B0903020102020204" pitchFamily="34" charset="0"/>
              </a:rPr>
              <a:t>0.5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8D9C41-D448-4093-BC4A-1D28F40E1F40}"/>
              </a:ext>
            </a:extLst>
          </p:cNvPr>
          <p:cNvSpPr txBox="1"/>
          <p:nvPr/>
        </p:nvSpPr>
        <p:spPr>
          <a:xfrm>
            <a:off x="4957764" y="3067574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anklin Gothic Heavy" panose="020B0903020102020204" pitchFamily="34" charset="0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93FDD5-82E2-40D2-8E34-902EF55CB9C5}"/>
              </a:ext>
            </a:extLst>
          </p:cNvPr>
          <p:cNvSpPr txBox="1"/>
          <p:nvPr/>
        </p:nvSpPr>
        <p:spPr>
          <a:xfrm>
            <a:off x="3842724" y="3276956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anklin Gothic Heavy" panose="020B0903020102020204" pitchFamily="34" charset="0"/>
              </a:rPr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7C17D8-35F4-4CD7-B802-E4351511B9EF}"/>
              </a:ext>
            </a:extLst>
          </p:cNvPr>
          <p:cNvSpPr txBox="1"/>
          <p:nvPr/>
        </p:nvSpPr>
        <p:spPr>
          <a:xfrm>
            <a:off x="2320245" y="3067574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anklin Gothic Heavy" panose="020B09030201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8302D8-9914-4B64-B1CA-F8BF7493E58E}"/>
              </a:ext>
            </a:extLst>
          </p:cNvPr>
          <p:cNvSpPr txBox="1"/>
          <p:nvPr/>
        </p:nvSpPr>
        <p:spPr>
          <a:xfrm>
            <a:off x="1643046" y="4458379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anklin Gothic Heavy" panose="020B0903020102020204" pitchFamily="34" charset="0"/>
              </a:rPr>
              <a:t>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81AE19-3A67-444E-B9AB-7F4D6245B4B7}"/>
              </a:ext>
            </a:extLst>
          </p:cNvPr>
          <p:cNvSpPr txBox="1"/>
          <p:nvPr/>
        </p:nvSpPr>
        <p:spPr>
          <a:xfrm>
            <a:off x="2973218" y="446104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anklin Gothic Heavy" panose="020B0903020102020204" pitchFamily="34" charset="0"/>
              </a:rPr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72C554-5C42-4393-B35F-75B192F4FCDE}"/>
              </a:ext>
            </a:extLst>
          </p:cNvPr>
          <p:cNvSpPr txBox="1"/>
          <p:nvPr/>
        </p:nvSpPr>
        <p:spPr>
          <a:xfrm>
            <a:off x="4288803" y="447546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anklin Gothic Heavy" panose="020B0903020102020204" pitchFamily="34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1E5A39-94D6-4D8C-B5C5-70D35550F507}"/>
              </a:ext>
            </a:extLst>
          </p:cNvPr>
          <p:cNvSpPr txBox="1"/>
          <p:nvPr/>
        </p:nvSpPr>
        <p:spPr>
          <a:xfrm>
            <a:off x="1615705" y="5604524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anklin Gothic Heavy" panose="020B0903020102020204" pitchFamily="34" charset="0"/>
              </a:rPr>
              <a:t>4.5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00B534-0D3C-4156-946D-D903D3834838}"/>
              </a:ext>
            </a:extLst>
          </p:cNvPr>
          <p:cNvSpPr txBox="1"/>
          <p:nvPr/>
        </p:nvSpPr>
        <p:spPr>
          <a:xfrm>
            <a:off x="5021975" y="553302"/>
            <a:ext cx="71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anklin Gothic Heavy" panose="020B0903020102020204" pitchFamily="34" charset="0"/>
              </a:rPr>
              <a:t>12s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F7A69E3-9131-4739-81DF-B3340DA6E1A7}"/>
              </a:ext>
            </a:extLst>
          </p:cNvPr>
          <p:cNvSpPr txBox="1"/>
          <p:nvPr/>
        </p:nvSpPr>
        <p:spPr>
          <a:xfrm>
            <a:off x="10972800" y="4560338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anklin Gothic Heavy" panose="020B0903020102020204" pitchFamily="34" charset="0"/>
              </a:rPr>
              <a:t>6s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954AE58-0303-474D-A7BC-78E24E82F9D8}"/>
              </a:ext>
            </a:extLst>
          </p:cNvPr>
          <p:cNvSpPr txBox="1"/>
          <p:nvPr/>
        </p:nvSpPr>
        <p:spPr>
          <a:xfrm>
            <a:off x="10974890" y="5105927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anklin Gothic Heavy" panose="020B0903020102020204" pitchFamily="34" charset="0"/>
              </a:rPr>
              <a:t>0.5s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F6C561-D51F-43E0-8440-A153F3DCDD3F}"/>
              </a:ext>
            </a:extLst>
          </p:cNvPr>
          <p:cNvSpPr txBox="1"/>
          <p:nvPr/>
        </p:nvSpPr>
        <p:spPr>
          <a:xfrm>
            <a:off x="10974890" y="5751094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anklin Gothic Heavy" panose="020B0903020102020204" pitchFamily="34" charset="0"/>
              </a:rPr>
              <a:t>0.25s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7D8E14-63B7-45CF-87D3-98217DB69B9B}"/>
              </a:ext>
            </a:extLst>
          </p:cNvPr>
          <p:cNvSpPr txBox="1"/>
          <p:nvPr/>
        </p:nvSpPr>
        <p:spPr>
          <a:xfrm>
            <a:off x="2632000" y="1629846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anklin Gothic Heavy" panose="020B0903020102020204" pitchFamily="34" charset="0"/>
              </a:rPr>
              <a:t>9s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AD87BC-E885-4119-AAF8-526B71698853}"/>
              </a:ext>
            </a:extLst>
          </p:cNvPr>
          <p:cNvSpPr txBox="1"/>
          <p:nvPr/>
        </p:nvSpPr>
        <p:spPr>
          <a:xfrm>
            <a:off x="1168999" y="2892068"/>
            <a:ext cx="806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anklin Gothic Heavy" panose="020B0903020102020204" pitchFamily="34" charset="0"/>
              </a:rPr>
              <a:t>1.5s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B9F7D9-7D02-40C5-A473-B9E1A6BABFD2}"/>
              </a:ext>
            </a:extLst>
          </p:cNvPr>
          <p:cNvSpPr txBox="1"/>
          <p:nvPr/>
        </p:nvSpPr>
        <p:spPr>
          <a:xfrm>
            <a:off x="412082" y="428779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anklin Gothic Heavy" panose="020B0903020102020204" pitchFamily="34" charset="0"/>
              </a:rPr>
              <a:t>2.25s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D508FE-3718-4DB0-B5D6-B46FCD017D74}"/>
              </a:ext>
            </a:extLst>
          </p:cNvPr>
          <p:cNvSpPr txBox="1"/>
          <p:nvPr/>
        </p:nvSpPr>
        <p:spPr>
          <a:xfrm>
            <a:off x="3115415" y="2787597"/>
            <a:ext cx="806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anklin Gothic Heavy" panose="020B0903020102020204" pitchFamily="34" charset="0"/>
              </a:rPr>
              <a:t>1.5s</a:t>
            </a:r>
          </a:p>
        </p:txBody>
      </p:sp>
    </p:spTree>
    <p:extLst>
      <p:ext uri="{BB962C8B-B14F-4D97-AF65-F5344CB8AC3E}">
        <p14:creationId xmlns:p14="http://schemas.microsoft.com/office/powerpoint/2010/main" val="296664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P spid="33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Heavy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Powley, Edward</dc:creator>
  <cp:lastModifiedBy>Powley, Edward</cp:lastModifiedBy>
  <cp:revision>9</cp:revision>
  <dcterms:created xsi:type="dcterms:W3CDTF">2020-11-19T11:56:35Z</dcterms:created>
  <dcterms:modified xsi:type="dcterms:W3CDTF">2020-11-20T23:05:16Z</dcterms:modified>
</cp:coreProperties>
</file>