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305" r:id="rId3"/>
    <p:sldId id="258" r:id="rId4"/>
    <p:sldId id="259" r:id="rId5"/>
    <p:sldId id="295" r:id="rId6"/>
    <p:sldId id="297" r:id="rId7"/>
    <p:sldId id="303" r:id="rId8"/>
    <p:sldId id="296" r:id="rId9"/>
    <p:sldId id="298" r:id="rId10"/>
    <p:sldId id="300" r:id="rId11"/>
    <p:sldId id="299" r:id="rId12"/>
    <p:sldId id="302" r:id="rId13"/>
    <p:sldId id="304" r:id="rId14"/>
    <p:sldId id="306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12B592-84E5-5F49-87B5-349CDECDD5BD}">
          <p14:sldIdLst>
            <p14:sldId id="257"/>
            <p14:sldId id="305"/>
            <p14:sldId id="258"/>
            <p14:sldId id="259"/>
            <p14:sldId id="295"/>
            <p14:sldId id="297"/>
            <p14:sldId id="303"/>
            <p14:sldId id="296"/>
            <p14:sldId id="298"/>
            <p14:sldId id="300"/>
            <p14:sldId id="299"/>
            <p14:sldId id="302"/>
            <p14:sldId id="304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27" autoAdjust="0"/>
  </p:normalViewPr>
  <p:slideViewPr>
    <p:cSldViewPr>
      <p:cViewPr varScale="1">
        <p:scale>
          <a:sx n="114" d="100"/>
          <a:sy n="114" d="100"/>
        </p:scale>
        <p:origin x="15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2/16/2020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aw.io/" TargetMode="External"/><Relationship Id="rId2" Type="http://schemas.openxmlformats.org/officeDocument/2006/relationships/hyperlink" Target="https://go.gliffy.com/go/auth/log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971600" y="6211669"/>
            <a:ext cx="8172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GAM140: Individual Creative Computing Project 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3: UML – Unified Modeling Language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State Diagram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endParaRPr lang="en-GB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6801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Sequence Diagram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endParaRPr lang="en-GB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833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B9B-57E0-4C75-9D4A-053BECB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6" y="3088481"/>
            <a:ext cx="5472608" cy="681038"/>
          </a:xfrm>
        </p:spPr>
        <p:txBody>
          <a:bodyPr/>
          <a:lstStyle/>
          <a:p>
            <a:r>
              <a:rPr lang="en-GB" dirty="0"/>
              <a:t>Structural Diagrams</a:t>
            </a:r>
          </a:p>
        </p:txBody>
      </p:sp>
    </p:spTree>
    <p:extLst>
      <p:ext uri="{BB962C8B-B14F-4D97-AF65-F5344CB8AC3E}">
        <p14:creationId xmlns:p14="http://schemas.microsoft.com/office/powerpoint/2010/main" val="2974102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Class Diagram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endParaRPr lang="en-GB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5565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Diagramming Tools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dirty="0" err="1"/>
              <a:t>Gliffy</a:t>
            </a:r>
            <a:r>
              <a:rPr lang="en-GB"/>
              <a:t> - </a:t>
            </a:r>
            <a:r>
              <a:rPr lang="en-GB" u="sng">
                <a:hlinkClick r:id="rId2"/>
              </a:rPr>
              <a:t>https://go.gliffy.com/go/auth/login</a:t>
            </a:r>
            <a:r>
              <a:rPr lang="en-GB" u="sng"/>
              <a:t> </a:t>
            </a:r>
            <a:endParaRPr lang="en-GB"/>
          </a:p>
          <a:p>
            <a:r>
              <a:rPr lang="en-GB" dirty="0"/>
              <a:t>draw.io - </a:t>
            </a:r>
            <a:r>
              <a:rPr lang="en-GB" u="sng" dirty="0">
                <a:hlinkClick r:id="rId3"/>
              </a:rPr>
              <a:t>https://www.draw.io/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02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Assignment Roadmap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2400" b="1" dirty="0"/>
              <a:t>Assignment 1</a:t>
            </a:r>
          </a:p>
          <a:p>
            <a:pPr lvl="1"/>
            <a:r>
              <a:rPr lang="en-GB" sz="2000" dirty="0"/>
              <a:t>Week 6 – First prototype of game and controller</a:t>
            </a:r>
          </a:p>
          <a:p>
            <a:pPr lvl="1"/>
            <a:r>
              <a:rPr lang="en-GB" sz="2000" dirty="0"/>
              <a:t>Week 9 – Peer review of game and controller</a:t>
            </a:r>
          </a:p>
          <a:p>
            <a:r>
              <a:rPr lang="en-GB" sz="2400" b="1" dirty="0"/>
              <a:t>Assignment 2</a:t>
            </a:r>
          </a:p>
          <a:p>
            <a:pPr lvl="1"/>
            <a:r>
              <a:rPr lang="en-GB" sz="2000" dirty="0"/>
              <a:t>Week 3 – Project Proposal</a:t>
            </a:r>
          </a:p>
          <a:p>
            <a:pPr lvl="1"/>
            <a:r>
              <a:rPr lang="en-GB" sz="2000" dirty="0"/>
              <a:t>Week 8 – Draft Poster presentation</a:t>
            </a:r>
          </a:p>
          <a:p>
            <a:pPr lvl="1"/>
            <a:r>
              <a:rPr lang="en-GB" sz="2000" dirty="0"/>
              <a:t>Week 10 – Report Peer Review</a:t>
            </a:r>
          </a:p>
          <a:p>
            <a:pPr marL="457200" lvl="1" indent="0">
              <a:buNone/>
            </a:pPr>
            <a:endParaRPr lang="en-GB" sz="2000" dirty="0"/>
          </a:p>
          <a:p>
            <a:r>
              <a:rPr lang="en-GB" sz="2400" b="1" dirty="0"/>
              <a:t>Next up: WEEK 6 – First Prototype of game and controller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3405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Learning outcomes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2400" b="1" dirty="0"/>
              <a:t>Understand </a:t>
            </a:r>
            <a:r>
              <a:rPr lang="en-GB" sz="2400" dirty="0"/>
              <a:t>rationale behind UML</a:t>
            </a:r>
          </a:p>
          <a:p>
            <a:r>
              <a:rPr lang="en-GB" sz="2400" b="1" dirty="0"/>
              <a:t>Understand </a:t>
            </a:r>
            <a:r>
              <a:rPr lang="en-GB" sz="2400" dirty="0"/>
              <a:t>a subset of UML Diagrams useful for game development</a:t>
            </a:r>
          </a:p>
          <a:p>
            <a:r>
              <a:rPr lang="en-GB" sz="2400" b="1" dirty="0"/>
              <a:t>Develop </a:t>
            </a:r>
            <a:r>
              <a:rPr lang="en-GB" sz="2400" dirty="0"/>
              <a:t>some UML Diagrams</a:t>
            </a:r>
          </a:p>
        </p:txBody>
      </p:sp>
    </p:spTree>
    <p:extLst>
      <p:ext uri="{BB962C8B-B14F-4D97-AF65-F5344CB8AC3E}">
        <p14:creationId xmlns:p14="http://schemas.microsoft.com/office/powerpoint/2010/main" val="226301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Introduction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600" dirty="0">
                <a:effectLst/>
              </a:rPr>
              <a:t>In COMP110 you were introduced to flow charts and </a:t>
            </a:r>
            <a:r>
              <a:rPr lang="en-GB" sz="3600" dirty="0"/>
              <a:t>pseudocode</a:t>
            </a:r>
            <a:endParaRPr lang="en-GB" sz="3600" dirty="0">
              <a:effectLst/>
            </a:endParaRPr>
          </a:p>
          <a:p>
            <a:r>
              <a:rPr lang="en-GB" sz="3600" dirty="0"/>
              <a:t>These were useful for designing the high level flow of an application, and detail how an algorithm could be implemented</a:t>
            </a:r>
          </a:p>
          <a:p>
            <a:r>
              <a:rPr lang="en-GB" sz="3600" dirty="0"/>
              <a:t>UML is an attempt to create a formal design language for designing software </a:t>
            </a:r>
            <a:endParaRPr lang="en-GB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627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What is UML?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r>
              <a:rPr lang="en-GB" sz="3600" dirty="0">
                <a:effectLst/>
              </a:rPr>
              <a:t>In COMP110 you were introduced to flow charts and </a:t>
            </a:r>
            <a:r>
              <a:rPr lang="en-GB" sz="3600" dirty="0"/>
              <a:t>pseudocode</a:t>
            </a:r>
            <a:endParaRPr lang="en-GB" sz="3600" dirty="0">
              <a:effectLst/>
            </a:endParaRPr>
          </a:p>
          <a:p>
            <a:r>
              <a:rPr lang="en-GB" sz="3600" dirty="0"/>
              <a:t>These were useful for designing the high level flow of an application, and detail how an algorithm could be implemented</a:t>
            </a:r>
          </a:p>
          <a:p>
            <a:r>
              <a:rPr lang="en-GB" sz="3600" dirty="0"/>
              <a:t>UML is an attempt to create a formal design language for designing software </a:t>
            </a:r>
            <a:endParaRPr lang="en-GB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5746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Diagram Types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endParaRPr lang="en-GB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5067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B9B-57E0-4C75-9D4A-053BECB3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3088481"/>
            <a:ext cx="5760640" cy="681038"/>
          </a:xfrm>
        </p:spPr>
        <p:txBody>
          <a:bodyPr/>
          <a:lstStyle/>
          <a:p>
            <a:r>
              <a:rPr lang="en-GB" dirty="0"/>
              <a:t>Behavioural Diagrams</a:t>
            </a:r>
          </a:p>
        </p:txBody>
      </p:sp>
    </p:spTree>
    <p:extLst>
      <p:ext uri="{BB962C8B-B14F-4D97-AF65-F5344CB8AC3E}">
        <p14:creationId xmlns:p14="http://schemas.microsoft.com/office/powerpoint/2010/main" val="775037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Use Case Diagram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endParaRPr lang="en-GB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458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ABA9-ECE4-ED45-96AD-D1160546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4082"/>
          </a:xfrm>
        </p:spPr>
        <p:txBody>
          <a:bodyPr/>
          <a:lstStyle/>
          <a:p>
            <a:r>
              <a:rPr lang="en-GB" sz="4000" dirty="0">
                <a:solidFill>
                  <a:srgbClr val="FFFFFF"/>
                </a:solidFill>
                <a:latin typeface="URWGothicL"/>
              </a:rPr>
              <a:t>Activity Diagram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774-F227-E54D-8B35-5A75C34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17443"/>
          </a:xfrm>
        </p:spPr>
        <p:txBody>
          <a:bodyPr anchor="ctr">
            <a:normAutofit/>
          </a:bodyPr>
          <a:lstStyle/>
          <a:p>
            <a:endParaRPr lang="en-GB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910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12991</TotalTime>
  <Words>225</Words>
  <Application>Microsoft Office PowerPoint</Application>
  <PresentationFormat>On-screen Show (4:3)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URWGothicL</vt:lpstr>
      <vt:lpstr>Office Theme</vt:lpstr>
      <vt:lpstr>PowerPoint Presentation</vt:lpstr>
      <vt:lpstr>Assignment Roadmap</vt:lpstr>
      <vt:lpstr>Learning outcomes </vt:lpstr>
      <vt:lpstr>Introduction</vt:lpstr>
      <vt:lpstr>What is UML?</vt:lpstr>
      <vt:lpstr>Diagram Types</vt:lpstr>
      <vt:lpstr>Behavioural Diagrams</vt:lpstr>
      <vt:lpstr>Use Case Diagram</vt:lpstr>
      <vt:lpstr>Activity Diagram</vt:lpstr>
      <vt:lpstr>State Diagram</vt:lpstr>
      <vt:lpstr>Sequence Diagram</vt:lpstr>
      <vt:lpstr>Structural Diagrams</vt:lpstr>
      <vt:lpstr>Class Diagram</vt:lpstr>
      <vt:lpstr>Diagramming Tools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McDonald, Brian</cp:lastModifiedBy>
  <cp:revision>750</cp:revision>
  <dcterms:created xsi:type="dcterms:W3CDTF">2008-11-22T10:38:31Z</dcterms:created>
  <dcterms:modified xsi:type="dcterms:W3CDTF">2020-02-16T20:06:58Z</dcterms:modified>
</cp:coreProperties>
</file>