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7" r:id="rId2"/>
    <p:sldId id="444" r:id="rId3"/>
    <p:sldId id="409" r:id="rId4"/>
    <p:sldId id="453" r:id="rId5"/>
    <p:sldId id="454" r:id="rId6"/>
    <p:sldId id="455" r:id="rId7"/>
    <p:sldId id="456" r:id="rId8"/>
    <p:sldId id="457" r:id="rId9"/>
    <p:sldId id="458" r:id="rId10"/>
    <p:sldId id="459" r:id="rId11"/>
    <p:sldId id="460" r:id="rId12"/>
    <p:sldId id="461" r:id="rId13"/>
    <p:sldId id="462" r:id="rId14"/>
    <p:sldId id="463" r:id="rId15"/>
    <p:sldId id="464" r:id="rId16"/>
    <p:sldId id="410" r:id="rId17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2652"/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D276DEB-9ECF-474F-8641-C8D9886C5626}" v="50" dt="2019-01-27T11:31:05.5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81" autoAdjust="0"/>
    <p:restoredTop sz="96327" autoAdjust="0"/>
  </p:normalViewPr>
  <p:slideViewPr>
    <p:cSldViewPr>
      <p:cViewPr varScale="1">
        <p:scale>
          <a:sx n="123" d="100"/>
          <a:sy n="123" d="100"/>
        </p:scale>
        <p:origin x="520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9" d="100"/>
          <a:sy n="89" d="100"/>
        </p:scale>
        <p:origin x="-3780" y="-96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wis, Gareth" userId="0ca0577c-2ada-4abb-9a17-e7a804bbaaa5" providerId="ADAL" clId="{8D276DEB-9ECF-474F-8641-C8D9886C5626}"/>
    <pc:docChg chg="undo redo custSel addSld delSld modSld sldOrd modMainMaster">
      <pc:chgData name="Lewis, Gareth" userId="0ca0577c-2ada-4abb-9a17-e7a804bbaaa5" providerId="ADAL" clId="{8D276DEB-9ECF-474F-8641-C8D9886C5626}" dt="2019-01-27T11:31:10.056" v="4346" actId="478"/>
      <pc:docMkLst>
        <pc:docMk/>
      </pc:docMkLst>
      <pc:sldChg chg="modSp">
        <pc:chgData name="Lewis, Gareth" userId="0ca0577c-2ada-4abb-9a17-e7a804bbaaa5" providerId="ADAL" clId="{8D276DEB-9ECF-474F-8641-C8D9886C5626}" dt="2019-01-12T14:24:04.301" v="60" actId="20577"/>
        <pc:sldMkLst>
          <pc:docMk/>
          <pc:sldMk cId="0" sldId="257"/>
        </pc:sldMkLst>
        <pc:spChg chg="mod">
          <ac:chgData name="Lewis, Gareth" userId="0ca0577c-2ada-4abb-9a17-e7a804bbaaa5" providerId="ADAL" clId="{8D276DEB-9ECF-474F-8641-C8D9886C5626}" dt="2019-01-12T14:24:04.301" v="60" actId="20577"/>
          <ac:spMkLst>
            <pc:docMk/>
            <pc:sldMk cId="0" sldId="257"/>
            <ac:spMk id="13" creationId="{00000000-0000-0000-0000-000000000000}"/>
          </ac:spMkLst>
        </pc:spChg>
      </pc:sldChg>
      <pc:sldChg chg="modSp">
        <pc:chgData name="Lewis, Gareth" userId="0ca0577c-2ada-4abb-9a17-e7a804bbaaa5" providerId="ADAL" clId="{8D276DEB-9ECF-474F-8641-C8D9886C5626}" dt="2019-01-27T11:08:48.739" v="3828"/>
        <pc:sldMkLst>
          <pc:docMk/>
          <pc:sldMk cId="0" sldId="258"/>
        </pc:sldMkLst>
        <pc:spChg chg="mod">
          <ac:chgData name="Lewis, Gareth" userId="0ca0577c-2ada-4abb-9a17-e7a804bbaaa5" providerId="ADAL" clId="{8D276DEB-9ECF-474F-8641-C8D9886C5626}" dt="2019-01-27T11:08:48.739" v="3828"/>
          <ac:spMkLst>
            <pc:docMk/>
            <pc:sldMk cId="0" sldId="258"/>
            <ac:spMk id="3" creationId="{00000000-0000-0000-0000-000000000000}"/>
          </ac:spMkLst>
        </pc:spChg>
      </pc:sldChg>
      <pc:sldChg chg="addSp modSp">
        <pc:chgData name="Lewis, Gareth" userId="0ca0577c-2ada-4abb-9a17-e7a804bbaaa5" providerId="ADAL" clId="{8D276DEB-9ECF-474F-8641-C8D9886C5626}" dt="2019-01-27T11:03:21.100" v="3731" actId="20577"/>
        <pc:sldMkLst>
          <pc:docMk/>
          <pc:sldMk cId="0" sldId="332"/>
        </pc:sldMkLst>
        <pc:graphicFrameChg chg="modGraphic">
          <ac:chgData name="Lewis, Gareth" userId="0ca0577c-2ada-4abb-9a17-e7a804bbaaa5" providerId="ADAL" clId="{8D276DEB-9ECF-474F-8641-C8D9886C5626}" dt="2019-01-27T11:03:21.100" v="3731" actId="20577"/>
          <ac:graphicFrameMkLst>
            <pc:docMk/>
            <pc:sldMk cId="0" sldId="332"/>
            <ac:graphicFrameMk id="6" creationId="{00000000-0000-0000-0000-000000000000}"/>
          </ac:graphicFrameMkLst>
        </pc:graphicFrameChg>
        <pc:graphicFrameChg chg="add mod modGraphic">
          <ac:chgData name="Lewis, Gareth" userId="0ca0577c-2ada-4abb-9a17-e7a804bbaaa5" providerId="ADAL" clId="{8D276DEB-9ECF-474F-8641-C8D9886C5626}" dt="2019-01-12T14:27:52.855" v="223" actId="20577"/>
          <ac:graphicFrameMkLst>
            <pc:docMk/>
            <pc:sldMk cId="0" sldId="332"/>
            <ac:graphicFrameMk id="7" creationId="{1FDBB499-B236-453B-BFE1-0247D66A5A2D}"/>
          </ac:graphicFrameMkLst>
        </pc:graphicFrameChg>
        <pc:graphicFrameChg chg="modGraphic">
          <ac:chgData name="Lewis, Gareth" userId="0ca0577c-2ada-4abb-9a17-e7a804bbaaa5" providerId="ADAL" clId="{8D276DEB-9ECF-474F-8641-C8D9886C5626}" dt="2019-01-12T14:29:24.436" v="303" actId="207"/>
          <ac:graphicFrameMkLst>
            <pc:docMk/>
            <pc:sldMk cId="0" sldId="332"/>
            <ac:graphicFrameMk id="10" creationId="{00000000-0000-0000-0000-000000000000}"/>
          </ac:graphicFrameMkLst>
        </pc:graphicFrameChg>
      </pc:sldChg>
      <pc:sldChg chg="modSp">
        <pc:chgData name="Lewis, Gareth" userId="0ca0577c-2ada-4abb-9a17-e7a804bbaaa5" providerId="ADAL" clId="{8D276DEB-9ECF-474F-8641-C8D9886C5626}" dt="2019-01-27T11:03:04.244" v="3728" actId="20577"/>
        <pc:sldMkLst>
          <pc:docMk/>
          <pc:sldMk cId="0" sldId="334"/>
        </pc:sldMkLst>
        <pc:spChg chg="mod">
          <ac:chgData name="Lewis, Gareth" userId="0ca0577c-2ada-4abb-9a17-e7a804bbaaa5" providerId="ADAL" clId="{8D276DEB-9ECF-474F-8641-C8D9886C5626}" dt="2019-01-27T11:03:04.244" v="3728" actId="20577"/>
          <ac:spMkLst>
            <pc:docMk/>
            <pc:sldMk cId="0" sldId="334"/>
            <ac:spMk id="3" creationId="{00000000-0000-0000-0000-000000000000}"/>
          </ac:spMkLst>
        </pc:spChg>
      </pc:sldChg>
      <pc:sldChg chg="modSp">
        <pc:chgData name="Lewis, Gareth" userId="0ca0577c-2ada-4abb-9a17-e7a804bbaaa5" providerId="ADAL" clId="{8D276DEB-9ECF-474F-8641-C8D9886C5626}" dt="2019-01-27T11:09:08.371" v="3835" actId="20577"/>
        <pc:sldMkLst>
          <pc:docMk/>
          <pc:sldMk cId="0" sldId="335"/>
        </pc:sldMkLst>
        <pc:spChg chg="mod">
          <ac:chgData name="Lewis, Gareth" userId="0ca0577c-2ada-4abb-9a17-e7a804bbaaa5" providerId="ADAL" clId="{8D276DEB-9ECF-474F-8641-C8D9886C5626}" dt="2019-01-27T11:09:08.371" v="3835" actId="20577"/>
          <ac:spMkLst>
            <pc:docMk/>
            <pc:sldMk cId="0" sldId="335"/>
            <ac:spMk id="3" creationId="{00000000-0000-0000-0000-000000000000}"/>
          </ac:spMkLst>
        </pc:spChg>
      </pc:sldChg>
      <pc:sldChg chg="modSp">
        <pc:chgData name="Lewis, Gareth" userId="0ca0577c-2ada-4abb-9a17-e7a804bbaaa5" providerId="ADAL" clId="{8D276DEB-9ECF-474F-8641-C8D9886C5626}" dt="2019-01-13T14:45:47.631" v="3562" actId="20577"/>
        <pc:sldMkLst>
          <pc:docMk/>
          <pc:sldMk cId="0" sldId="409"/>
        </pc:sldMkLst>
        <pc:spChg chg="mod">
          <ac:chgData name="Lewis, Gareth" userId="0ca0577c-2ada-4abb-9a17-e7a804bbaaa5" providerId="ADAL" clId="{8D276DEB-9ECF-474F-8641-C8D9886C5626}" dt="2019-01-13T14:45:47.631" v="3562" actId="20577"/>
          <ac:spMkLst>
            <pc:docMk/>
            <pc:sldMk cId="0" sldId="409"/>
            <ac:spMk id="3" creationId="{00000000-0000-0000-0000-000000000000}"/>
          </ac:spMkLst>
        </pc:spChg>
      </pc:sldChg>
      <pc:sldChg chg="modSp add">
        <pc:chgData name="Lewis, Gareth" userId="0ca0577c-2ada-4abb-9a17-e7a804bbaaa5" providerId="ADAL" clId="{8D276DEB-9ECF-474F-8641-C8D9886C5626}" dt="2019-01-12T14:36:55.362" v="1111" actId="20577"/>
        <pc:sldMkLst>
          <pc:docMk/>
          <pc:sldMk cId="3854234756" sldId="410"/>
        </pc:sldMkLst>
        <pc:spChg chg="mod">
          <ac:chgData name="Lewis, Gareth" userId="0ca0577c-2ada-4abb-9a17-e7a804bbaaa5" providerId="ADAL" clId="{8D276DEB-9ECF-474F-8641-C8D9886C5626}" dt="2019-01-12T14:36:55.362" v="1111" actId="20577"/>
          <ac:spMkLst>
            <pc:docMk/>
            <pc:sldMk cId="3854234756" sldId="410"/>
            <ac:spMk id="3" creationId="{00000000-0000-0000-0000-000000000000}"/>
          </ac:spMkLst>
        </pc:spChg>
      </pc:sldChg>
      <pc:sldChg chg="modSp add">
        <pc:chgData name="Lewis, Gareth" userId="0ca0577c-2ada-4abb-9a17-e7a804bbaaa5" providerId="ADAL" clId="{8D276DEB-9ECF-474F-8641-C8D9886C5626}" dt="2019-01-12T14:37:28.237" v="1174" actId="20577"/>
        <pc:sldMkLst>
          <pc:docMk/>
          <pc:sldMk cId="1133406884" sldId="411"/>
        </pc:sldMkLst>
        <pc:spChg chg="mod">
          <ac:chgData name="Lewis, Gareth" userId="0ca0577c-2ada-4abb-9a17-e7a804bbaaa5" providerId="ADAL" clId="{8D276DEB-9ECF-474F-8641-C8D9886C5626}" dt="2019-01-12T14:37:28.237" v="1174" actId="20577"/>
          <ac:spMkLst>
            <pc:docMk/>
            <pc:sldMk cId="1133406884" sldId="411"/>
            <ac:spMk id="3" creationId="{00000000-0000-0000-0000-000000000000}"/>
          </ac:spMkLst>
        </pc:spChg>
      </pc:sldChg>
      <pc:sldChg chg="add">
        <pc:chgData name="Lewis, Gareth" userId="0ca0577c-2ada-4abb-9a17-e7a804bbaaa5" providerId="ADAL" clId="{8D276DEB-9ECF-474F-8641-C8D9886C5626}" dt="2019-01-12T14:42:30.282" v="1175"/>
        <pc:sldMkLst>
          <pc:docMk/>
          <pc:sldMk cId="0" sldId="632"/>
        </pc:sldMkLst>
      </pc:sldChg>
      <pc:sldChg chg="add">
        <pc:chgData name="Lewis, Gareth" userId="0ca0577c-2ada-4abb-9a17-e7a804bbaaa5" providerId="ADAL" clId="{8D276DEB-9ECF-474F-8641-C8D9886C5626}" dt="2019-01-12T14:42:30.282" v="1175"/>
        <pc:sldMkLst>
          <pc:docMk/>
          <pc:sldMk cId="0" sldId="633"/>
        </pc:sldMkLst>
      </pc:sldChg>
      <pc:sldChg chg="add">
        <pc:chgData name="Lewis, Gareth" userId="0ca0577c-2ada-4abb-9a17-e7a804bbaaa5" providerId="ADAL" clId="{8D276DEB-9ECF-474F-8641-C8D9886C5626}" dt="2019-01-12T14:42:30.282" v="1175"/>
        <pc:sldMkLst>
          <pc:docMk/>
          <pc:sldMk cId="0" sldId="634"/>
        </pc:sldMkLst>
      </pc:sldChg>
      <pc:sldChg chg="modSp add">
        <pc:chgData name="Lewis, Gareth" userId="0ca0577c-2ada-4abb-9a17-e7a804bbaaa5" providerId="ADAL" clId="{8D276DEB-9ECF-474F-8641-C8D9886C5626}" dt="2019-01-27T11:10:39.201" v="3882" actId="20577"/>
        <pc:sldMkLst>
          <pc:docMk/>
          <pc:sldMk cId="0" sldId="635"/>
        </pc:sldMkLst>
        <pc:spChg chg="mod">
          <ac:chgData name="Lewis, Gareth" userId="0ca0577c-2ada-4abb-9a17-e7a804bbaaa5" providerId="ADAL" clId="{8D276DEB-9ECF-474F-8641-C8D9886C5626}" dt="2019-01-27T11:10:39.201" v="3882" actId="20577"/>
          <ac:spMkLst>
            <pc:docMk/>
            <pc:sldMk cId="0" sldId="635"/>
            <ac:spMk id="3" creationId="{00000000-0000-0000-0000-000000000000}"/>
          </ac:spMkLst>
        </pc:spChg>
      </pc:sldChg>
      <pc:sldChg chg="add">
        <pc:chgData name="Lewis, Gareth" userId="0ca0577c-2ada-4abb-9a17-e7a804bbaaa5" providerId="ADAL" clId="{8D276DEB-9ECF-474F-8641-C8D9886C5626}" dt="2019-01-12T14:42:30.282" v="1175"/>
        <pc:sldMkLst>
          <pc:docMk/>
          <pc:sldMk cId="0" sldId="636"/>
        </pc:sldMkLst>
      </pc:sldChg>
      <pc:sldChg chg="add">
        <pc:chgData name="Lewis, Gareth" userId="0ca0577c-2ada-4abb-9a17-e7a804bbaaa5" providerId="ADAL" clId="{8D276DEB-9ECF-474F-8641-C8D9886C5626}" dt="2019-01-12T14:42:30.282" v="1175"/>
        <pc:sldMkLst>
          <pc:docMk/>
          <pc:sldMk cId="0" sldId="640"/>
        </pc:sldMkLst>
      </pc:sldChg>
      <pc:sldChg chg="addSp modSp add">
        <pc:chgData name="Lewis, Gareth" userId="0ca0577c-2ada-4abb-9a17-e7a804bbaaa5" providerId="ADAL" clId="{8D276DEB-9ECF-474F-8641-C8D9886C5626}" dt="2019-01-12T14:49:30.107" v="1413" actId="20577"/>
        <pc:sldMkLst>
          <pc:docMk/>
          <pc:sldMk cId="1186911255" sldId="641"/>
        </pc:sldMkLst>
        <pc:spChg chg="mod">
          <ac:chgData name="Lewis, Gareth" userId="0ca0577c-2ada-4abb-9a17-e7a804bbaaa5" providerId="ADAL" clId="{8D276DEB-9ECF-474F-8641-C8D9886C5626}" dt="2019-01-12T14:49:30.107" v="1413" actId="20577"/>
          <ac:spMkLst>
            <pc:docMk/>
            <pc:sldMk cId="1186911255" sldId="641"/>
            <ac:spMk id="3" creationId="{00000000-0000-0000-0000-000000000000}"/>
          </ac:spMkLst>
        </pc:spChg>
        <pc:picChg chg="add mod">
          <ac:chgData name="Lewis, Gareth" userId="0ca0577c-2ada-4abb-9a17-e7a804bbaaa5" providerId="ADAL" clId="{8D276DEB-9ECF-474F-8641-C8D9886C5626}" dt="2019-01-12T14:48:50.790" v="1274" actId="1076"/>
          <ac:picMkLst>
            <pc:docMk/>
            <pc:sldMk cId="1186911255" sldId="641"/>
            <ac:picMk id="1026" creationId="{94C1F2A2-BA1D-405A-8746-01B8D514957C}"/>
          </ac:picMkLst>
        </pc:picChg>
        <pc:picChg chg="add mod">
          <ac:chgData name="Lewis, Gareth" userId="0ca0577c-2ada-4abb-9a17-e7a804bbaaa5" providerId="ADAL" clId="{8D276DEB-9ECF-474F-8641-C8D9886C5626}" dt="2019-01-12T14:48:48.582" v="1273" actId="14100"/>
          <ac:picMkLst>
            <pc:docMk/>
            <pc:sldMk cId="1186911255" sldId="641"/>
            <ac:picMk id="1028" creationId="{00208F58-A430-45DF-94A6-F3A8BC961500}"/>
          </ac:picMkLst>
        </pc:picChg>
      </pc:sldChg>
      <pc:sldChg chg="delSp modSp add">
        <pc:chgData name="Lewis, Gareth" userId="0ca0577c-2ada-4abb-9a17-e7a804bbaaa5" providerId="ADAL" clId="{8D276DEB-9ECF-474F-8641-C8D9886C5626}" dt="2019-01-12T14:52:32.624" v="1814" actId="20577"/>
        <pc:sldMkLst>
          <pc:docMk/>
          <pc:sldMk cId="1378757881" sldId="642"/>
        </pc:sldMkLst>
        <pc:spChg chg="mod">
          <ac:chgData name="Lewis, Gareth" userId="0ca0577c-2ada-4abb-9a17-e7a804bbaaa5" providerId="ADAL" clId="{8D276DEB-9ECF-474F-8641-C8D9886C5626}" dt="2019-01-12T14:52:32.624" v="1814" actId="20577"/>
          <ac:spMkLst>
            <pc:docMk/>
            <pc:sldMk cId="1378757881" sldId="642"/>
            <ac:spMk id="3" creationId="{00000000-0000-0000-0000-000000000000}"/>
          </ac:spMkLst>
        </pc:spChg>
        <pc:picChg chg="del">
          <ac:chgData name="Lewis, Gareth" userId="0ca0577c-2ada-4abb-9a17-e7a804bbaaa5" providerId="ADAL" clId="{8D276DEB-9ECF-474F-8641-C8D9886C5626}" dt="2019-01-12T14:49:45.145" v="1415" actId="478"/>
          <ac:picMkLst>
            <pc:docMk/>
            <pc:sldMk cId="1378757881" sldId="642"/>
            <ac:picMk id="1026" creationId="{94C1F2A2-BA1D-405A-8746-01B8D514957C}"/>
          </ac:picMkLst>
        </pc:picChg>
        <pc:picChg chg="del">
          <ac:chgData name="Lewis, Gareth" userId="0ca0577c-2ada-4abb-9a17-e7a804bbaaa5" providerId="ADAL" clId="{8D276DEB-9ECF-474F-8641-C8D9886C5626}" dt="2019-01-12T14:49:45.952" v="1416" actId="478"/>
          <ac:picMkLst>
            <pc:docMk/>
            <pc:sldMk cId="1378757881" sldId="642"/>
            <ac:picMk id="1028" creationId="{00208F58-A430-45DF-94A6-F3A8BC961500}"/>
          </ac:picMkLst>
        </pc:picChg>
      </pc:sldChg>
      <pc:sldChg chg="addSp delSp modSp add">
        <pc:chgData name="Lewis, Gareth" userId="0ca0577c-2ada-4abb-9a17-e7a804bbaaa5" providerId="ADAL" clId="{8D276DEB-9ECF-474F-8641-C8D9886C5626}" dt="2019-01-12T14:54:31.923" v="1852" actId="207"/>
        <pc:sldMkLst>
          <pc:docMk/>
          <pc:sldMk cId="2520008228" sldId="643"/>
        </pc:sldMkLst>
        <pc:spChg chg="mod">
          <ac:chgData name="Lewis, Gareth" userId="0ca0577c-2ada-4abb-9a17-e7a804bbaaa5" providerId="ADAL" clId="{8D276DEB-9ECF-474F-8641-C8D9886C5626}" dt="2019-01-12T14:53:49.299" v="1840" actId="6549"/>
          <ac:spMkLst>
            <pc:docMk/>
            <pc:sldMk cId="2520008228" sldId="643"/>
            <ac:spMk id="3" creationId="{00000000-0000-0000-0000-000000000000}"/>
          </ac:spMkLst>
        </pc:spChg>
        <pc:spChg chg="del mod">
          <ac:chgData name="Lewis, Gareth" userId="0ca0577c-2ada-4abb-9a17-e7a804bbaaa5" providerId="ADAL" clId="{8D276DEB-9ECF-474F-8641-C8D9886C5626}" dt="2019-01-12T14:53:52.297" v="1842" actId="478"/>
          <ac:spMkLst>
            <pc:docMk/>
            <pc:sldMk cId="2520008228" sldId="643"/>
            <ac:spMk id="4" creationId="{00000000-0000-0000-0000-000000000000}"/>
          </ac:spMkLst>
        </pc:spChg>
        <pc:grpChg chg="add mod">
          <ac:chgData name="Lewis, Gareth" userId="0ca0577c-2ada-4abb-9a17-e7a804bbaaa5" providerId="ADAL" clId="{8D276DEB-9ECF-474F-8641-C8D9886C5626}" dt="2019-01-12T14:54:31.923" v="1852" actId="207"/>
          <ac:grpSpMkLst>
            <pc:docMk/>
            <pc:sldMk cId="2520008228" sldId="643"/>
            <ac:grpSpMk id="5" creationId="{A22A2F09-ED0C-4FA7-8E33-F43E8BF5128A}"/>
          </ac:grpSpMkLst>
        </pc:grpChg>
        <pc:picChg chg="del">
          <ac:chgData name="Lewis, Gareth" userId="0ca0577c-2ada-4abb-9a17-e7a804bbaaa5" providerId="ADAL" clId="{8D276DEB-9ECF-474F-8641-C8D9886C5626}" dt="2019-01-12T14:53:37.673" v="1816" actId="478"/>
          <ac:picMkLst>
            <pc:docMk/>
            <pc:sldMk cId="2520008228" sldId="643"/>
            <ac:picMk id="65538" creationId="{00000000-0000-0000-0000-000000000000}"/>
          </ac:picMkLst>
        </pc:picChg>
      </pc:sldChg>
      <pc:sldChg chg="delSp modSp add">
        <pc:chgData name="Lewis, Gareth" userId="0ca0577c-2ada-4abb-9a17-e7a804bbaaa5" providerId="ADAL" clId="{8D276DEB-9ECF-474F-8641-C8D9886C5626}" dt="2019-01-12T14:56:13.650" v="1858" actId="478"/>
        <pc:sldMkLst>
          <pc:docMk/>
          <pc:sldMk cId="0" sldId="650"/>
        </pc:sldMkLst>
        <pc:spChg chg="mod">
          <ac:chgData name="Lewis, Gareth" userId="0ca0577c-2ada-4abb-9a17-e7a804bbaaa5" providerId="ADAL" clId="{8D276DEB-9ECF-474F-8641-C8D9886C5626}" dt="2019-01-12T14:56:11.299" v="1857" actId="5793"/>
          <ac:spMkLst>
            <pc:docMk/>
            <pc:sldMk cId="0" sldId="650"/>
            <ac:spMk id="3" creationId="{00000000-0000-0000-0000-000000000000}"/>
          </ac:spMkLst>
        </pc:spChg>
        <pc:spChg chg="del">
          <ac:chgData name="Lewis, Gareth" userId="0ca0577c-2ada-4abb-9a17-e7a804bbaaa5" providerId="ADAL" clId="{8D276DEB-9ECF-474F-8641-C8D9886C5626}" dt="2019-01-12T14:56:13.650" v="1858" actId="478"/>
          <ac:spMkLst>
            <pc:docMk/>
            <pc:sldMk cId="0" sldId="650"/>
            <ac:spMk id="4" creationId="{00000000-0000-0000-0000-000000000000}"/>
          </ac:spMkLst>
        </pc:spChg>
      </pc:sldChg>
      <pc:sldChg chg="add">
        <pc:chgData name="Lewis, Gareth" userId="0ca0577c-2ada-4abb-9a17-e7a804bbaaa5" providerId="ADAL" clId="{8D276DEB-9ECF-474F-8641-C8D9886C5626}" dt="2019-01-12T14:56:00.137" v="1853"/>
        <pc:sldMkLst>
          <pc:docMk/>
          <pc:sldMk cId="0" sldId="651"/>
        </pc:sldMkLst>
      </pc:sldChg>
      <pc:sldChg chg="add">
        <pc:chgData name="Lewis, Gareth" userId="0ca0577c-2ada-4abb-9a17-e7a804bbaaa5" providerId="ADAL" clId="{8D276DEB-9ECF-474F-8641-C8D9886C5626}" dt="2019-01-12T14:56:00.137" v="1853"/>
        <pc:sldMkLst>
          <pc:docMk/>
          <pc:sldMk cId="0" sldId="652"/>
        </pc:sldMkLst>
      </pc:sldChg>
      <pc:sldChg chg="modSp add">
        <pc:chgData name="Lewis, Gareth" userId="0ca0577c-2ada-4abb-9a17-e7a804bbaaa5" providerId="ADAL" clId="{8D276DEB-9ECF-474F-8641-C8D9886C5626}" dt="2019-01-12T14:56:59.098" v="1874" actId="20577"/>
        <pc:sldMkLst>
          <pc:docMk/>
          <pc:sldMk cId="0" sldId="653"/>
        </pc:sldMkLst>
        <pc:spChg chg="mod">
          <ac:chgData name="Lewis, Gareth" userId="0ca0577c-2ada-4abb-9a17-e7a804bbaaa5" providerId="ADAL" clId="{8D276DEB-9ECF-474F-8641-C8D9886C5626}" dt="2019-01-12T14:56:59.098" v="1874" actId="20577"/>
          <ac:spMkLst>
            <pc:docMk/>
            <pc:sldMk cId="0" sldId="653"/>
            <ac:spMk id="3" creationId="{00000000-0000-0000-0000-000000000000}"/>
          </ac:spMkLst>
        </pc:spChg>
      </pc:sldChg>
      <pc:sldChg chg="addSp delSp modSp add">
        <pc:chgData name="Lewis, Gareth" userId="0ca0577c-2ada-4abb-9a17-e7a804bbaaa5" providerId="ADAL" clId="{8D276DEB-9ECF-474F-8641-C8D9886C5626}" dt="2019-01-27T11:31:10.056" v="4346" actId="478"/>
        <pc:sldMkLst>
          <pc:docMk/>
          <pc:sldMk cId="0" sldId="654"/>
        </pc:sldMkLst>
        <pc:spChg chg="mod">
          <ac:chgData name="Lewis, Gareth" userId="0ca0577c-2ada-4abb-9a17-e7a804bbaaa5" providerId="ADAL" clId="{8D276DEB-9ECF-474F-8641-C8D9886C5626}" dt="2019-01-12T14:59:31.970" v="1955" actId="20577"/>
          <ac:spMkLst>
            <pc:docMk/>
            <pc:sldMk cId="0" sldId="654"/>
            <ac:spMk id="3" creationId="{00000000-0000-0000-0000-000000000000}"/>
          </ac:spMkLst>
        </pc:spChg>
        <pc:spChg chg="mod">
          <ac:chgData name="Lewis, Gareth" userId="0ca0577c-2ada-4abb-9a17-e7a804bbaaa5" providerId="ADAL" clId="{8D276DEB-9ECF-474F-8641-C8D9886C5626}" dt="2019-01-12T14:57:48.340" v="1946" actId="1035"/>
          <ac:spMkLst>
            <pc:docMk/>
            <pc:sldMk cId="0" sldId="654"/>
            <ac:spMk id="6" creationId="{00000000-0000-0000-0000-000000000000}"/>
          </ac:spMkLst>
        </pc:spChg>
        <pc:spChg chg="mod">
          <ac:chgData name="Lewis, Gareth" userId="0ca0577c-2ada-4abb-9a17-e7a804bbaaa5" providerId="ADAL" clId="{8D276DEB-9ECF-474F-8641-C8D9886C5626}" dt="2019-01-12T14:57:43.909" v="1936" actId="1036"/>
          <ac:spMkLst>
            <pc:docMk/>
            <pc:sldMk cId="0" sldId="654"/>
            <ac:spMk id="9" creationId="{00000000-0000-0000-0000-000000000000}"/>
          </ac:spMkLst>
        </pc:spChg>
        <pc:spChg chg="mod">
          <ac:chgData name="Lewis, Gareth" userId="0ca0577c-2ada-4abb-9a17-e7a804bbaaa5" providerId="ADAL" clId="{8D276DEB-9ECF-474F-8641-C8D9886C5626}" dt="2019-01-12T14:57:29.291" v="1895" actId="1035"/>
          <ac:spMkLst>
            <pc:docMk/>
            <pc:sldMk cId="0" sldId="654"/>
            <ac:spMk id="11" creationId="{00000000-0000-0000-0000-000000000000}"/>
          </ac:spMkLst>
        </pc:spChg>
        <pc:grpChg chg="mod">
          <ac:chgData name="Lewis, Gareth" userId="0ca0577c-2ada-4abb-9a17-e7a804bbaaa5" providerId="ADAL" clId="{8D276DEB-9ECF-474F-8641-C8D9886C5626}" dt="2019-01-14T16:28:18.816" v="3563" actId="207"/>
          <ac:grpSpMkLst>
            <pc:docMk/>
            <pc:sldMk cId="0" sldId="654"/>
            <ac:grpSpMk id="52" creationId="{00000000-0000-0000-0000-000000000000}"/>
          </ac:grpSpMkLst>
        </pc:grpChg>
        <pc:picChg chg="add del">
          <ac:chgData name="Lewis, Gareth" userId="0ca0577c-2ada-4abb-9a17-e7a804bbaaa5" providerId="ADAL" clId="{8D276DEB-9ECF-474F-8641-C8D9886C5626}" dt="2019-01-27T11:31:10.056" v="4346" actId="478"/>
          <ac:picMkLst>
            <pc:docMk/>
            <pc:sldMk cId="0" sldId="654"/>
            <ac:picMk id="2" creationId="{3D132A7C-559C-4BE1-864B-D50C6E33A4CF}"/>
          </ac:picMkLst>
        </pc:picChg>
        <pc:cxnChg chg="mod">
          <ac:chgData name="Lewis, Gareth" userId="0ca0577c-2ada-4abb-9a17-e7a804bbaaa5" providerId="ADAL" clId="{8D276DEB-9ECF-474F-8641-C8D9886C5626}" dt="2019-01-12T14:57:48.340" v="1946" actId="1035"/>
          <ac:cxnSpMkLst>
            <pc:docMk/>
            <pc:sldMk cId="0" sldId="654"/>
            <ac:cxnSpMk id="14" creationId="{00000000-0000-0000-0000-000000000000}"/>
          </ac:cxnSpMkLst>
        </pc:cxnChg>
        <pc:cxnChg chg="mod">
          <ac:chgData name="Lewis, Gareth" userId="0ca0577c-2ada-4abb-9a17-e7a804bbaaa5" providerId="ADAL" clId="{8D276DEB-9ECF-474F-8641-C8D9886C5626}" dt="2019-01-12T14:57:43.909" v="1936" actId="1036"/>
          <ac:cxnSpMkLst>
            <pc:docMk/>
            <pc:sldMk cId="0" sldId="654"/>
            <ac:cxnSpMk id="15" creationId="{00000000-0000-0000-0000-000000000000}"/>
          </ac:cxnSpMkLst>
        </pc:cxnChg>
        <pc:cxnChg chg="mod">
          <ac:chgData name="Lewis, Gareth" userId="0ca0577c-2ada-4abb-9a17-e7a804bbaaa5" providerId="ADAL" clId="{8D276DEB-9ECF-474F-8641-C8D9886C5626}" dt="2019-01-12T14:57:29.291" v="1895" actId="1035"/>
          <ac:cxnSpMkLst>
            <pc:docMk/>
            <pc:sldMk cId="0" sldId="654"/>
            <ac:cxnSpMk id="19" creationId="{00000000-0000-0000-0000-000000000000}"/>
          </ac:cxnSpMkLst>
        </pc:cxnChg>
        <pc:cxnChg chg="mod">
          <ac:chgData name="Lewis, Gareth" userId="0ca0577c-2ada-4abb-9a17-e7a804bbaaa5" providerId="ADAL" clId="{8D276DEB-9ECF-474F-8641-C8D9886C5626}" dt="2019-01-12T14:57:48.340" v="1946" actId="1035"/>
          <ac:cxnSpMkLst>
            <pc:docMk/>
            <pc:sldMk cId="0" sldId="654"/>
            <ac:cxnSpMk id="22" creationId="{00000000-0000-0000-0000-000000000000}"/>
          </ac:cxnSpMkLst>
        </pc:cxnChg>
        <pc:cxnChg chg="mod">
          <ac:chgData name="Lewis, Gareth" userId="0ca0577c-2ada-4abb-9a17-e7a804bbaaa5" providerId="ADAL" clId="{8D276DEB-9ECF-474F-8641-C8D9886C5626}" dt="2019-01-12T14:57:48.340" v="1946" actId="1035"/>
          <ac:cxnSpMkLst>
            <pc:docMk/>
            <pc:sldMk cId="0" sldId="654"/>
            <ac:cxnSpMk id="25" creationId="{00000000-0000-0000-0000-000000000000}"/>
          </ac:cxnSpMkLst>
        </pc:cxnChg>
        <pc:cxnChg chg="mod">
          <ac:chgData name="Lewis, Gareth" userId="0ca0577c-2ada-4abb-9a17-e7a804bbaaa5" providerId="ADAL" clId="{8D276DEB-9ECF-474F-8641-C8D9886C5626}" dt="2019-01-12T14:57:43.909" v="1936" actId="1036"/>
          <ac:cxnSpMkLst>
            <pc:docMk/>
            <pc:sldMk cId="0" sldId="654"/>
            <ac:cxnSpMk id="28" creationId="{00000000-0000-0000-0000-000000000000}"/>
          </ac:cxnSpMkLst>
        </pc:cxnChg>
        <pc:cxnChg chg="mod">
          <ac:chgData name="Lewis, Gareth" userId="0ca0577c-2ada-4abb-9a17-e7a804bbaaa5" providerId="ADAL" clId="{8D276DEB-9ECF-474F-8641-C8D9886C5626}" dt="2019-01-12T14:57:29.291" v="1895" actId="1035"/>
          <ac:cxnSpMkLst>
            <pc:docMk/>
            <pc:sldMk cId="0" sldId="654"/>
            <ac:cxnSpMk id="32" creationId="{00000000-0000-0000-0000-000000000000}"/>
          </ac:cxnSpMkLst>
        </pc:cxnChg>
      </pc:sldChg>
      <pc:sldChg chg="modSp add">
        <pc:chgData name="Lewis, Gareth" userId="0ca0577c-2ada-4abb-9a17-e7a804bbaaa5" providerId="ADAL" clId="{8D276DEB-9ECF-474F-8641-C8D9886C5626}" dt="2019-01-27T11:12:18.412" v="3883" actId="6549"/>
        <pc:sldMkLst>
          <pc:docMk/>
          <pc:sldMk cId="0" sldId="655"/>
        </pc:sldMkLst>
        <pc:spChg chg="mod">
          <ac:chgData name="Lewis, Gareth" userId="0ca0577c-2ada-4abb-9a17-e7a804bbaaa5" providerId="ADAL" clId="{8D276DEB-9ECF-474F-8641-C8D9886C5626}" dt="2019-01-27T11:12:18.412" v="3883" actId="6549"/>
          <ac:spMkLst>
            <pc:docMk/>
            <pc:sldMk cId="0" sldId="655"/>
            <ac:spMk id="3" creationId="{00000000-0000-0000-0000-000000000000}"/>
          </ac:spMkLst>
        </pc:spChg>
      </pc:sldChg>
      <pc:sldChg chg="addSp modSp add">
        <pc:chgData name="Lewis, Gareth" userId="0ca0577c-2ada-4abb-9a17-e7a804bbaaa5" providerId="ADAL" clId="{8D276DEB-9ECF-474F-8641-C8D9886C5626}" dt="2019-01-27T11:28:25.328" v="4344" actId="164"/>
        <pc:sldMkLst>
          <pc:docMk/>
          <pc:sldMk cId="0" sldId="674"/>
        </pc:sldMkLst>
        <pc:spChg chg="mod">
          <ac:chgData name="Lewis, Gareth" userId="0ca0577c-2ada-4abb-9a17-e7a804bbaaa5" providerId="ADAL" clId="{8D276DEB-9ECF-474F-8641-C8D9886C5626}" dt="2019-01-12T14:57:06.452" v="1875"/>
          <ac:spMkLst>
            <pc:docMk/>
            <pc:sldMk cId="0" sldId="674"/>
            <ac:spMk id="3" creationId="{00000000-0000-0000-0000-000000000000}"/>
          </ac:spMkLst>
        </pc:spChg>
        <pc:spChg chg="mod">
          <ac:chgData name="Lewis, Gareth" userId="0ca0577c-2ada-4abb-9a17-e7a804bbaaa5" providerId="ADAL" clId="{8D276DEB-9ECF-474F-8641-C8D9886C5626}" dt="2019-01-12T14:56:39.756" v="1859" actId="6549"/>
          <ac:spMkLst>
            <pc:docMk/>
            <pc:sldMk cId="0" sldId="674"/>
            <ac:spMk id="15" creationId="{00000000-0000-0000-0000-000000000000}"/>
          </ac:spMkLst>
        </pc:spChg>
        <pc:grpChg chg="add mod">
          <ac:chgData name="Lewis, Gareth" userId="0ca0577c-2ada-4abb-9a17-e7a804bbaaa5" providerId="ADAL" clId="{8D276DEB-9ECF-474F-8641-C8D9886C5626}" dt="2019-01-27T11:28:25.328" v="4344" actId="164"/>
          <ac:grpSpMkLst>
            <pc:docMk/>
            <pc:sldMk cId="0" sldId="674"/>
            <ac:grpSpMk id="2" creationId="{3E0163F3-BCD6-4844-BFFC-CACB8A626BDC}"/>
          </ac:grpSpMkLst>
        </pc:grpChg>
        <pc:grpChg chg="mod">
          <ac:chgData name="Lewis, Gareth" userId="0ca0577c-2ada-4abb-9a17-e7a804bbaaa5" providerId="ADAL" clId="{8D276DEB-9ECF-474F-8641-C8D9886C5626}" dt="2019-01-27T11:28:25.328" v="4344" actId="164"/>
          <ac:grpSpMkLst>
            <pc:docMk/>
            <pc:sldMk cId="0" sldId="674"/>
            <ac:grpSpMk id="4" creationId="{00000000-0000-0000-0000-000000000000}"/>
          </ac:grpSpMkLst>
        </pc:grpChg>
        <pc:grpChg chg="mod">
          <ac:chgData name="Lewis, Gareth" userId="0ca0577c-2ada-4abb-9a17-e7a804bbaaa5" providerId="ADAL" clId="{8D276DEB-9ECF-474F-8641-C8D9886C5626}" dt="2019-01-27T11:28:25.328" v="4344" actId="164"/>
          <ac:grpSpMkLst>
            <pc:docMk/>
            <pc:sldMk cId="0" sldId="674"/>
            <ac:grpSpMk id="6" creationId="{00000000-0000-0000-0000-000000000000}"/>
          </ac:grpSpMkLst>
        </pc:grpChg>
        <pc:grpChg chg="mod">
          <ac:chgData name="Lewis, Gareth" userId="0ca0577c-2ada-4abb-9a17-e7a804bbaaa5" providerId="ADAL" clId="{8D276DEB-9ECF-474F-8641-C8D9886C5626}" dt="2019-01-27T11:28:25.328" v="4344" actId="164"/>
          <ac:grpSpMkLst>
            <pc:docMk/>
            <pc:sldMk cId="0" sldId="674"/>
            <ac:grpSpMk id="7" creationId="{00000000-0000-0000-0000-000000000000}"/>
          </ac:grpSpMkLst>
        </pc:grpChg>
        <pc:cxnChg chg="mod">
          <ac:chgData name="Lewis, Gareth" userId="0ca0577c-2ada-4abb-9a17-e7a804bbaaa5" providerId="ADAL" clId="{8D276DEB-9ECF-474F-8641-C8D9886C5626}" dt="2019-01-27T11:28:25.328" v="4344" actId="164"/>
          <ac:cxnSpMkLst>
            <pc:docMk/>
            <pc:sldMk cId="0" sldId="674"/>
            <ac:cxnSpMk id="8" creationId="{00000000-0000-0000-0000-000000000000}"/>
          </ac:cxnSpMkLst>
        </pc:cxnChg>
        <pc:cxnChg chg="mod">
          <ac:chgData name="Lewis, Gareth" userId="0ca0577c-2ada-4abb-9a17-e7a804bbaaa5" providerId="ADAL" clId="{8D276DEB-9ECF-474F-8641-C8D9886C5626}" dt="2019-01-27T11:28:25.328" v="4344" actId="164"/>
          <ac:cxnSpMkLst>
            <pc:docMk/>
            <pc:sldMk cId="0" sldId="674"/>
            <ac:cxnSpMk id="10" creationId="{00000000-0000-0000-0000-000000000000}"/>
          </ac:cxnSpMkLst>
        </pc:cxnChg>
      </pc:sldChg>
      <pc:sldChg chg="add">
        <pc:chgData name="Lewis, Gareth" userId="0ca0577c-2ada-4abb-9a17-e7a804bbaaa5" providerId="ADAL" clId="{8D276DEB-9ECF-474F-8641-C8D9886C5626}" dt="2019-01-12T14:56:05.994" v="1854"/>
        <pc:sldMkLst>
          <pc:docMk/>
          <pc:sldMk cId="950631406" sldId="675"/>
        </pc:sldMkLst>
      </pc:sldChg>
      <pc:sldChg chg="modSp add">
        <pc:chgData name="Lewis, Gareth" userId="0ca0577c-2ada-4abb-9a17-e7a804bbaaa5" providerId="ADAL" clId="{8D276DEB-9ECF-474F-8641-C8D9886C5626}" dt="2019-01-27T11:13:01.606" v="3886" actId="20577"/>
        <pc:sldMkLst>
          <pc:docMk/>
          <pc:sldMk cId="136285698" sldId="676"/>
        </pc:sldMkLst>
        <pc:spChg chg="mod">
          <ac:chgData name="Lewis, Gareth" userId="0ca0577c-2ada-4abb-9a17-e7a804bbaaa5" providerId="ADAL" clId="{8D276DEB-9ECF-474F-8641-C8D9886C5626}" dt="2019-01-27T11:13:01.606" v="3886" actId="20577"/>
          <ac:spMkLst>
            <pc:docMk/>
            <pc:sldMk cId="136285698" sldId="676"/>
            <ac:spMk id="3" creationId="{00000000-0000-0000-0000-000000000000}"/>
          </ac:spMkLst>
        </pc:spChg>
      </pc:sldChg>
      <pc:sldChg chg="modSp add">
        <pc:chgData name="Lewis, Gareth" userId="0ca0577c-2ada-4abb-9a17-e7a804bbaaa5" providerId="ADAL" clId="{8D276DEB-9ECF-474F-8641-C8D9886C5626}" dt="2019-01-27T11:19:05.723" v="4343" actId="15"/>
        <pc:sldMkLst>
          <pc:docMk/>
          <pc:sldMk cId="2688635824" sldId="677"/>
        </pc:sldMkLst>
        <pc:spChg chg="mod">
          <ac:chgData name="Lewis, Gareth" userId="0ca0577c-2ada-4abb-9a17-e7a804bbaaa5" providerId="ADAL" clId="{8D276DEB-9ECF-474F-8641-C8D9886C5626}" dt="2019-01-27T11:19:05.723" v="4343" actId="15"/>
          <ac:spMkLst>
            <pc:docMk/>
            <pc:sldMk cId="2688635824" sldId="677"/>
            <ac:spMk id="3" creationId="{00000000-0000-0000-0000-000000000000}"/>
          </ac:spMkLst>
        </pc:spChg>
      </pc:sldChg>
      <pc:sldChg chg="modSp add ord">
        <pc:chgData name="Lewis, Gareth" userId="0ca0577c-2ada-4abb-9a17-e7a804bbaaa5" providerId="ADAL" clId="{8D276DEB-9ECF-474F-8641-C8D9886C5626}" dt="2019-01-12T15:05:55.641" v="2160" actId="6549"/>
        <pc:sldMkLst>
          <pc:docMk/>
          <pc:sldMk cId="689368450" sldId="678"/>
        </pc:sldMkLst>
        <pc:spChg chg="mod">
          <ac:chgData name="Lewis, Gareth" userId="0ca0577c-2ada-4abb-9a17-e7a804bbaaa5" providerId="ADAL" clId="{8D276DEB-9ECF-474F-8641-C8D9886C5626}" dt="2019-01-12T15:05:55.641" v="2160" actId="6549"/>
          <ac:spMkLst>
            <pc:docMk/>
            <pc:sldMk cId="689368450" sldId="678"/>
            <ac:spMk id="3" creationId="{00000000-0000-0000-0000-000000000000}"/>
          </ac:spMkLst>
        </pc:spChg>
      </pc:sldChg>
      <pc:sldChg chg="modSp add">
        <pc:chgData name="Lewis, Gareth" userId="0ca0577c-2ada-4abb-9a17-e7a804bbaaa5" providerId="ADAL" clId="{8D276DEB-9ECF-474F-8641-C8D9886C5626}" dt="2019-01-12T15:07:17.762" v="2410" actId="20577"/>
        <pc:sldMkLst>
          <pc:docMk/>
          <pc:sldMk cId="262335432" sldId="679"/>
        </pc:sldMkLst>
        <pc:spChg chg="mod">
          <ac:chgData name="Lewis, Gareth" userId="0ca0577c-2ada-4abb-9a17-e7a804bbaaa5" providerId="ADAL" clId="{8D276DEB-9ECF-474F-8641-C8D9886C5626}" dt="2019-01-12T15:07:17.762" v="2410" actId="20577"/>
          <ac:spMkLst>
            <pc:docMk/>
            <pc:sldMk cId="262335432" sldId="679"/>
            <ac:spMk id="3" creationId="{00000000-0000-0000-0000-000000000000}"/>
          </ac:spMkLst>
        </pc:spChg>
      </pc:sldChg>
      <pc:sldChg chg="modSp add">
        <pc:chgData name="Lewis, Gareth" userId="0ca0577c-2ada-4abb-9a17-e7a804bbaaa5" providerId="ADAL" clId="{8D276DEB-9ECF-474F-8641-C8D9886C5626}" dt="2019-01-12T15:08:24.422" v="2514" actId="20577"/>
        <pc:sldMkLst>
          <pc:docMk/>
          <pc:sldMk cId="1883771542" sldId="680"/>
        </pc:sldMkLst>
        <pc:spChg chg="mod">
          <ac:chgData name="Lewis, Gareth" userId="0ca0577c-2ada-4abb-9a17-e7a804bbaaa5" providerId="ADAL" clId="{8D276DEB-9ECF-474F-8641-C8D9886C5626}" dt="2019-01-12T15:08:24.422" v="2514" actId="20577"/>
          <ac:spMkLst>
            <pc:docMk/>
            <pc:sldMk cId="1883771542" sldId="680"/>
            <ac:spMk id="3" creationId="{00000000-0000-0000-0000-000000000000}"/>
          </ac:spMkLst>
        </pc:spChg>
      </pc:sldChg>
      <pc:sldChg chg="modSp add">
        <pc:chgData name="Lewis, Gareth" userId="0ca0577c-2ada-4abb-9a17-e7a804bbaaa5" providerId="ADAL" clId="{8D276DEB-9ECF-474F-8641-C8D9886C5626}" dt="2019-01-27T11:15:01.299" v="3941" actId="20577"/>
        <pc:sldMkLst>
          <pc:docMk/>
          <pc:sldMk cId="2824904003" sldId="681"/>
        </pc:sldMkLst>
        <pc:spChg chg="mod">
          <ac:chgData name="Lewis, Gareth" userId="0ca0577c-2ada-4abb-9a17-e7a804bbaaa5" providerId="ADAL" clId="{8D276DEB-9ECF-474F-8641-C8D9886C5626}" dt="2019-01-27T11:15:01.299" v="3941" actId="20577"/>
          <ac:spMkLst>
            <pc:docMk/>
            <pc:sldMk cId="2824904003" sldId="681"/>
            <ac:spMk id="3" creationId="{00000000-0000-0000-0000-000000000000}"/>
          </ac:spMkLst>
        </pc:spChg>
      </pc:sldChg>
      <pc:sldChg chg="modSp add">
        <pc:chgData name="Lewis, Gareth" userId="0ca0577c-2ada-4abb-9a17-e7a804bbaaa5" providerId="ADAL" clId="{8D276DEB-9ECF-474F-8641-C8D9886C5626}" dt="2019-01-27T11:08:25.406" v="3826" actId="6549"/>
        <pc:sldMkLst>
          <pc:docMk/>
          <pc:sldMk cId="2578447533" sldId="682"/>
        </pc:sldMkLst>
        <pc:spChg chg="mod">
          <ac:chgData name="Lewis, Gareth" userId="0ca0577c-2ada-4abb-9a17-e7a804bbaaa5" providerId="ADAL" clId="{8D276DEB-9ECF-474F-8641-C8D9886C5626}" dt="2019-01-27T11:08:25.406" v="3826" actId="6549"/>
          <ac:spMkLst>
            <pc:docMk/>
            <pc:sldMk cId="2578447533" sldId="682"/>
            <ac:spMk id="3" creationId="{00000000-0000-0000-0000-000000000000}"/>
          </ac:spMkLst>
        </pc:spChg>
      </pc:sldChg>
      <pc:sldChg chg="modSp add">
        <pc:chgData name="Lewis, Gareth" userId="0ca0577c-2ada-4abb-9a17-e7a804bbaaa5" providerId="ADAL" clId="{8D276DEB-9ECF-474F-8641-C8D9886C5626}" dt="2019-01-27T11:13:55.453" v="3908" actId="20577"/>
        <pc:sldMkLst>
          <pc:docMk/>
          <pc:sldMk cId="1395622730" sldId="683"/>
        </pc:sldMkLst>
        <pc:spChg chg="mod">
          <ac:chgData name="Lewis, Gareth" userId="0ca0577c-2ada-4abb-9a17-e7a804bbaaa5" providerId="ADAL" clId="{8D276DEB-9ECF-474F-8641-C8D9886C5626}" dt="2019-01-27T11:13:55.453" v="3908" actId="20577"/>
          <ac:spMkLst>
            <pc:docMk/>
            <pc:sldMk cId="1395622730" sldId="683"/>
            <ac:spMk id="3" creationId="{00000000-0000-0000-0000-000000000000}"/>
          </ac:spMkLst>
        </pc:spChg>
      </pc:sldChg>
      <pc:sldChg chg="modSp add">
        <pc:chgData name="Lewis, Gareth" userId="0ca0577c-2ada-4abb-9a17-e7a804bbaaa5" providerId="ADAL" clId="{8D276DEB-9ECF-474F-8641-C8D9886C5626}" dt="2019-01-27T11:16:57.127" v="4145" actId="20577"/>
        <pc:sldMkLst>
          <pc:docMk/>
          <pc:sldMk cId="1144748300" sldId="684"/>
        </pc:sldMkLst>
        <pc:spChg chg="mod">
          <ac:chgData name="Lewis, Gareth" userId="0ca0577c-2ada-4abb-9a17-e7a804bbaaa5" providerId="ADAL" clId="{8D276DEB-9ECF-474F-8641-C8D9886C5626}" dt="2019-01-27T11:16:57.127" v="4145" actId="20577"/>
          <ac:spMkLst>
            <pc:docMk/>
            <pc:sldMk cId="1144748300" sldId="684"/>
            <ac:spMk id="3" creationId="{00000000-0000-0000-0000-000000000000}"/>
          </ac:spMkLst>
        </pc:spChg>
      </pc:sldChg>
      <pc:sldMasterChg chg="modSldLayout">
        <pc:chgData name="Lewis, Gareth" userId="0ca0577c-2ada-4abb-9a17-e7a804bbaaa5" providerId="ADAL" clId="{8D276DEB-9ECF-474F-8641-C8D9886C5626}" dt="2019-01-12T15:07:46.816" v="2422" actId="207"/>
        <pc:sldMasterMkLst>
          <pc:docMk/>
          <pc:sldMasterMk cId="0" sldId="2147483648"/>
        </pc:sldMasterMkLst>
        <pc:sldLayoutChg chg="modSp">
          <pc:chgData name="Lewis, Gareth" userId="0ca0577c-2ada-4abb-9a17-e7a804bbaaa5" providerId="ADAL" clId="{8D276DEB-9ECF-474F-8641-C8D9886C5626}" dt="2019-01-12T15:07:46.816" v="2422" actId="207"/>
          <pc:sldLayoutMkLst>
            <pc:docMk/>
            <pc:sldMasterMk cId="0" sldId="2147483648"/>
            <pc:sldLayoutMk cId="4274630231" sldId="2147483672"/>
          </pc:sldLayoutMkLst>
          <pc:spChg chg="mod">
            <ac:chgData name="Lewis, Gareth" userId="0ca0577c-2ada-4abb-9a17-e7a804bbaaa5" providerId="ADAL" clId="{8D276DEB-9ECF-474F-8641-C8D9886C5626}" dt="2019-01-12T15:07:46.816" v="2422" actId="207"/>
            <ac:spMkLst>
              <pc:docMk/>
              <pc:sldMasterMk cId="0" sldId="2147483648"/>
              <pc:sldLayoutMk cId="4274630231" sldId="2147483672"/>
              <ac:spMk id="3" creationId="{00000000-0000-0000-0000-000000000000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8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134C908B-E4CF-4B88-8994-49C91B4DAC10}" type="datetimeFigureOut">
              <a:rPr lang="en-US" smtClean="0"/>
              <a:pPr/>
              <a:t>10/17/19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8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1CFF5FC9-B884-410C-B0A2-C7EE28A7AE2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70138" cy="4800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427" y="0"/>
            <a:ext cx="3170138" cy="4800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D4ED34-E2A7-4A73-B53B-08CB721EE63F}" type="datetimeFigureOut">
              <a:rPr lang="en-US" smtClean="0"/>
              <a:pPr/>
              <a:t>10/17/19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194" y="4560571"/>
            <a:ext cx="5852814" cy="43205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119650"/>
            <a:ext cx="3170138" cy="4800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427" y="9119650"/>
            <a:ext cx="3170138" cy="4800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9D3C0C-B4B3-4CD4-8ABD-56A2DBF64D39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C0EDFE-3590-4448-BF7B-7FB41E82085F}" type="datetimeFigureOut">
              <a:rPr lang="en-US" smtClean="0"/>
              <a:pPr/>
              <a:t>10/17/19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E1D0B7D-7BE0-4891-9E11-545C87EA39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10/17/19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10/17/19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634082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217443"/>
          </a:xfrm>
        </p:spPr>
        <p:txBody>
          <a:bodyPr/>
          <a:lstStyle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 err="1"/>
              <a:t>Dd</a:t>
            </a:r>
            <a:endParaRPr lang="en-US" dirty="0"/>
          </a:p>
          <a:p>
            <a:pPr lvl="6"/>
            <a:r>
              <a:rPr lang="en-US" dirty="0"/>
              <a:t>Ss</a:t>
            </a:r>
          </a:p>
          <a:p>
            <a:pPr lvl="7"/>
            <a:r>
              <a:rPr lang="en-US" dirty="0" err="1"/>
              <a:t>Sss</a:t>
            </a:r>
            <a:endParaRPr lang="en-US" dirty="0"/>
          </a:p>
          <a:p>
            <a:pPr lvl="8"/>
            <a:r>
              <a:rPr lang="en-US" dirty="0" err="1"/>
              <a:t>sss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10/17/19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0"/>
            <a:ext cx="9144000" cy="548680"/>
            <a:chOff x="-1620688" y="1916832"/>
            <a:chExt cx="14306550" cy="800100"/>
          </a:xfrm>
        </p:grpSpPr>
        <p:pic>
          <p:nvPicPr>
            <p:cNvPr id="130050" name="Picture 2" descr="https://lh4.googleusercontent.com/c0PVkHBn-M17vO6jokehAEgkCt2l1Wez1L9aGObDDPf1HNXRJUhjBFa2VffjrPXS8P-x7vAijv7VldAZsqEfKZO-t6RYnZM5lyy7RnY18iLfoZogtbfUvVaAWO5gxpYTot_EsJd-EPc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-1620688" y="1916832"/>
              <a:ext cx="14306550" cy="800100"/>
            </a:xfrm>
            <a:prstGeom prst="rect">
              <a:avLst/>
            </a:prstGeom>
            <a:noFill/>
          </p:spPr>
        </p:pic>
        <p:pic>
          <p:nvPicPr>
            <p:cNvPr id="130052" name="Picture 4" descr="https://lh6.googleusercontent.com/01jnqT7hbUAXilROkmEGhMHPWGXGnb_E4d-CVxRs-gsBNijqtJxS7NgAhYugiMVWFdYQ_xEJJWOLYPKR1YByNNmaFeVTUjYIenIb_WZqVRmnO4D98yKmpSEpB0--9-K-xTHdCTwOxfE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-1476672" y="2060848"/>
              <a:ext cx="1952625" cy="495301"/>
            </a:xfrm>
            <a:prstGeom prst="rect">
              <a:avLst/>
            </a:prstGeom>
            <a:noFill/>
          </p:spPr>
        </p:pic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C0EDFE-3590-4448-BF7B-7FB41E82085F}" type="datetimeFigureOut">
              <a:rPr lang="en-US" smtClean="0"/>
              <a:pPr/>
              <a:t>10/17/19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E1D0B7D-7BE0-4891-9E11-545C87EA39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10/17/19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10/17/19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10/17/19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10/17/19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10/17/19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10/17/19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26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80"/>
            <a:ext cx="8229600" cy="5217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24C0EDFE-3590-4448-BF7B-7FB41E82085F}" type="datetimeFigureOut">
              <a:rPr lang="en-US" smtClean="0"/>
              <a:pPr/>
              <a:t>10/17/19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FE1D0B7D-7BE0-4891-9E11-545C87EA395C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0" y="0"/>
            <a:ext cx="9144000" cy="548680"/>
            <a:chOff x="-1620688" y="1916832"/>
            <a:chExt cx="14306550" cy="800100"/>
          </a:xfrm>
        </p:grpSpPr>
        <p:pic>
          <p:nvPicPr>
            <p:cNvPr id="9" name="Picture 2" descr="https://lh4.googleusercontent.com/c0PVkHBn-M17vO6jokehAEgkCt2l1Wez1L9aGObDDPf1HNXRJUhjBFa2VffjrPXS8P-x7vAijv7VldAZsqEfKZO-t6RYnZM5lyy7RnY18iLfoZogtbfUvVaAWO5gxpYTot_EsJd-EPc"/>
            <p:cNvPicPr>
              <a:picLocks noChangeAspect="1" noChangeArrowheads="1"/>
            </p:cNvPicPr>
            <p:nvPr userDrawn="1"/>
          </p:nvPicPr>
          <p:blipFill>
            <a:blip r:embed="rId13" cstate="print"/>
            <a:srcRect/>
            <a:stretch>
              <a:fillRect/>
            </a:stretch>
          </p:blipFill>
          <p:spPr bwMode="auto">
            <a:xfrm>
              <a:off x="-1620688" y="1916832"/>
              <a:ext cx="14306550" cy="800100"/>
            </a:xfrm>
            <a:prstGeom prst="rect">
              <a:avLst/>
            </a:prstGeom>
            <a:noFill/>
          </p:spPr>
        </p:pic>
        <p:pic>
          <p:nvPicPr>
            <p:cNvPr id="10" name="Picture 4" descr="https://lh6.googleusercontent.com/01jnqT7hbUAXilROkmEGhMHPWGXGnb_E4d-CVxRs-gsBNijqtJxS7NgAhYugiMVWFdYQ_xEJJWOLYPKR1YByNNmaFeVTUjYIenIb_WZqVRmnO4D98yKmpSEpB0--9-K-xTHdCTwOxfE"/>
            <p:cNvPicPr>
              <a:picLocks noChangeAspect="1" noChangeArrowheads="1"/>
            </p:cNvPicPr>
            <p:nvPr userDrawn="1"/>
          </p:nvPicPr>
          <p:blipFill>
            <a:blip r:embed="rId14" cstate="print"/>
            <a:srcRect/>
            <a:stretch>
              <a:fillRect/>
            </a:stretch>
          </p:blipFill>
          <p:spPr bwMode="auto">
            <a:xfrm>
              <a:off x="-1476672" y="2060848"/>
              <a:ext cx="1952625" cy="495301"/>
            </a:xfrm>
            <a:prstGeom prst="rect">
              <a:avLst/>
            </a:prstGeom>
            <a:noFill/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742" name="Picture 6" descr="https://lh5.googleusercontent.com/Y1PJKzfCw_Vbm4aUYsdu7nB9OUrvPWyygukEEw1wtNy2K27lzX8JMaZtWut6Y9W9RZMRVJlWDWNoS187dkSVfanRPyNjt02bj5eaRz8tu4MCPa8ir7Xz5zkflA2R5DgKHmrBSB38OGY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6674" y="-27384"/>
            <a:ext cx="9155436" cy="2432103"/>
          </a:xfrm>
          <a:prstGeom prst="rect">
            <a:avLst/>
          </a:prstGeom>
          <a:noFill/>
        </p:spPr>
      </p:pic>
      <p:pic>
        <p:nvPicPr>
          <p:cNvPr id="116743" name="Picture 7" descr="https://lh6.googleusercontent.com/zdVc9a5gHTae7VrNZXI-q1ppY_MB-A5E0D9tYeaTzS_J8WpeXmeCckgzMl1HBcBx2QhpYTWpg0itQQr7s2_SSoZLOBtFCT-hS88g6d1VgzdKSwHnDr7cgVAls-Wfe6UOMMUQ6zJYN1w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2038" y="-3773488"/>
            <a:ext cx="552450" cy="476250"/>
          </a:xfrm>
          <a:prstGeom prst="rect">
            <a:avLst/>
          </a:prstGeom>
          <a:noFill/>
        </p:spPr>
      </p:pic>
      <p:pic>
        <p:nvPicPr>
          <p:cNvPr id="116744" name="Picture 8" descr="https://lh6.googleusercontent.com/01jnqT7hbUAXilROkmEGhMHPWGXGnb_E4d-CVxRs-gsBNijqtJxS7NgAhYugiMVWFdYQ_xEJJWOLYPKR1YByNNmaFeVTUjYIenIb_WZqVRmnO4D98yKmpSEpB0--9-K-xTHdCTwOxf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5575" y="2492896"/>
            <a:ext cx="1301817" cy="330217"/>
          </a:xfrm>
          <a:prstGeom prst="rect">
            <a:avLst/>
          </a:prstGeom>
          <a:noFill/>
        </p:spPr>
      </p:pic>
      <p:sp>
        <p:nvSpPr>
          <p:cNvPr id="13" name="Rectangle 12"/>
          <p:cNvSpPr/>
          <p:nvPr/>
        </p:nvSpPr>
        <p:spPr>
          <a:xfrm>
            <a:off x="3851920" y="5973087"/>
            <a:ext cx="52920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COMP280: Creative Computing</a:t>
            </a:r>
          </a:p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BSc(Hons) Computing for Games</a:t>
            </a:r>
          </a:p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BA(Hons) Game Development: Programming</a:t>
            </a:r>
          </a:p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600" dirty="0">
              <a:latin typeface="Arial" pitchFamily="34" charset="0"/>
              <a:cs typeface="Arial" pitchFamily="34" charset="0"/>
            </a:endParaRPr>
          </a:p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600" dirty="0">
              <a:latin typeface="Arial" pitchFamily="34" charset="0"/>
              <a:cs typeface="Arial" pitchFamily="34" charset="0"/>
            </a:endParaRPr>
          </a:p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6741" name="Rectangle 5"/>
          <p:cNvSpPr>
            <a:spLocks noChangeArrowheads="1"/>
          </p:cNvSpPr>
          <p:nvPr/>
        </p:nvSpPr>
        <p:spPr bwMode="auto">
          <a:xfrm>
            <a:off x="251520" y="4006805"/>
            <a:ext cx="871296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  <a:cs typeface="Calibri" pitchFamily="34" charset="0"/>
              </a:rPr>
              <a:t>Lecture 5</a:t>
            </a:r>
            <a:r>
              <a:rPr lang="en-US" sz="3600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: Networking with Game Engines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92688"/>
          </a:xfrm>
        </p:spPr>
        <p:txBody>
          <a:bodyPr>
            <a:normAutofit/>
          </a:bodyPr>
          <a:lstStyle/>
          <a:p>
            <a:r>
              <a:rPr lang="en-GB" dirty="0"/>
              <a:t>Unity Integration</a:t>
            </a:r>
          </a:p>
          <a:p>
            <a:pPr lvl="1"/>
            <a:r>
              <a:rPr lang="en-GB" dirty="0"/>
              <a:t>Generic C# HTTP Client functionality</a:t>
            </a:r>
          </a:p>
          <a:p>
            <a:pPr lvl="3"/>
            <a:endParaRPr lang="en-GB" dirty="0"/>
          </a:p>
          <a:p>
            <a:pPr marL="1371600" lvl="3" indent="0">
              <a:buNone/>
            </a:pPr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A710C60-5CBD-E74D-A853-D33803ECFC16}"/>
              </a:ext>
            </a:extLst>
          </p:cNvPr>
          <p:cNvSpPr txBox="1">
            <a:spLocks/>
          </p:cNvSpPr>
          <p:nvPr/>
        </p:nvSpPr>
        <p:spPr>
          <a:xfrm>
            <a:off x="6084168" y="1988840"/>
            <a:ext cx="2880320" cy="61926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/>
              <a:t>Functionally identical to Python</a:t>
            </a:r>
          </a:p>
          <a:p>
            <a:pPr lvl="1"/>
            <a:r>
              <a:rPr lang="en-GB" sz="1600" dirty="0" err="1"/>
              <a:t>PostAsync</a:t>
            </a:r>
            <a:r>
              <a:rPr lang="en-GB" sz="1600" dirty="0"/>
              <a:t>() is ‘POST’</a:t>
            </a:r>
          </a:p>
          <a:p>
            <a:pPr lvl="1"/>
            <a:r>
              <a:rPr lang="en-GB" sz="1600" dirty="0"/>
              <a:t>Slightly more code, Python is more geared towards rapid development</a:t>
            </a:r>
          </a:p>
          <a:p>
            <a:pPr lvl="3"/>
            <a:endParaRPr lang="en-GB" sz="1400" dirty="0"/>
          </a:p>
          <a:p>
            <a:pPr marL="1371600" lvl="3" indent="0">
              <a:buFont typeface="Arial" pitchFamily="34" charset="0"/>
              <a:buNone/>
            </a:pPr>
            <a:endParaRPr lang="en-GB" sz="1400" dirty="0"/>
          </a:p>
          <a:p>
            <a:pPr lvl="1"/>
            <a:endParaRPr lang="en-GB" sz="1800" dirty="0"/>
          </a:p>
          <a:p>
            <a:pPr lvl="1"/>
            <a:endParaRPr lang="en-GB" sz="1800" dirty="0"/>
          </a:p>
          <a:p>
            <a:pPr lvl="1"/>
            <a:endParaRPr lang="en-GB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B50DAD-8BD2-284E-8F8C-268BDB9773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925263"/>
            <a:ext cx="6036026" cy="4024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3427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92688"/>
          </a:xfrm>
        </p:spPr>
        <p:txBody>
          <a:bodyPr>
            <a:normAutofit/>
          </a:bodyPr>
          <a:lstStyle/>
          <a:p>
            <a:r>
              <a:rPr lang="en-GB" dirty="0"/>
              <a:t>Unity Integration</a:t>
            </a:r>
          </a:p>
          <a:p>
            <a:pPr lvl="1"/>
            <a:r>
              <a:rPr lang="en-GB" dirty="0"/>
              <a:t>Generic C# HTTP Client functionality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Can take this straight into Unity project</a:t>
            </a:r>
          </a:p>
          <a:p>
            <a:pPr lvl="1"/>
            <a:endParaRPr lang="en-GB" dirty="0"/>
          </a:p>
          <a:p>
            <a:pPr lvl="3"/>
            <a:endParaRPr lang="en-GB" dirty="0"/>
          </a:p>
          <a:p>
            <a:pPr marL="1371600" lvl="3" indent="0">
              <a:buNone/>
            </a:pPr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1B4861C-F087-0F4A-A9E9-3F586C666B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2924944"/>
            <a:ext cx="6275742" cy="36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0811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92688"/>
          </a:xfrm>
        </p:spPr>
        <p:txBody>
          <a:bodyPr>
            <a:normAutofit/>
          </a:bodyPr>
          <a:lstStyle/>
          <a:p>
            <a:r>
              <a:rPr lang="en-GB" dirty="0"/>
              <a:t>Unity Integration</a:t>
            </a:r>
          </a:p>
          <a:p>
            <a:pPr lvl="1"/>
            <a:r>
              <a:rPr lang="en-GB" dirty="0"/>
              <a:t>Create a UI with:</a:t>
            </a:r>
          </a:p>
          <a:p>
            <a:pPr lvl="2"/>
            <a:r>
              <a:rPr lang="en-GB" dirty="0"/>
              <a:t>A multi-line textbox to display score info</a:t>
            </a:r>
          </a:p>
          <a:p>
            <a:pPr lvl="2"/>
            <a:r>
              <a:rPr lang="en-GB" dirty="0"/>
              <a:t>A button widget to get scores from the server</a:t>
            </a:r>
          </a:p>
          <a:p>
            <a:pPr lvl="2"/>
            <a:r>
              <a:rPr lang="en-GB" dirty="0"/>
              <a:t>A button widget to send score to the server</a:t>
            </a:r>
          </a:p>
          <a:p>
            <a:pPr lvl="2"/>
            <a:r>
              <a:rPr lang="en-GB" dirty="0"/>
              <a:t>2 text input widgets to enter name + score for new data</a:t>
            </a:r>
          </a:p>
          <a:p>
            <a:pPr lvl="1"/>
            <a:endParaRPr lang="en-GB" dirty="0"/>
          </a:p>
          <a:p>
            <a:pPr lvl="3"/>
            <a:endParaRPr lang="en-GB" dirty="0"/>
          </a:p>
          <a:p>
            <a:pPr marL="1371600" lvl="3" indent="0">
              <a:buNone/>
            </a:pPr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007008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92688"/>
          </a:xfrm>
        </p:spPr>
        <p:txBody>
          <a:bodyPr>
            <a:normAutofit/>
          </a:bodyPr>
          <a:lstStyle/>
          <a:p>
            <a:r>
              <a:rPr lang="en-GB" dirty="0"/>
              <a:t>Unity Integration</a:t>
            </a:r>
          </a:p>
          <a:p>
            <a:pPr lvl="1"/>
            <a:r>
              <a:rPr lang="en-GB" dirty="0"/>
              <a:t>Create a UI with:</a:t>
            </a:r>
          </a:p>
          <a:p>
            <a:pPr lvl="2"/>
            <a:r>
              <a:rPr lang="en-GB" dirty="0"/>
              <a:t>Add Score Button</a:t>
            </a:r>
          </a:p>
          <a:p>
            <a:pPr lvl="3"/>
            <a:r>
              <a:rPr lang="en-GB" dirty="0"/>
              <a:t>Uses </a:t>
            </a:r>
            <a:r>
              <a:rPr lang="en-GB" dirty="0" err="1"/>
              <a:t>OnClick</a:t>
            </a:r>
            <a:r>
              <a:rPr lang="en-GB" dirty="0"/>
              <a:t>()</a:t>
            </a:r>
          </a:p>
          <a:p>
            <a:pPr lvl="4"/>
            <a:r>
              <a:rPr lang="en-GB" dirty="0"/>
              <a:t>Calls </a:t>
            </a:r>
            <a:r>
              <a:rPr lang="en-GB" dirty="0" err="1"/>
              <a:t>scorewidget.AddScore</a:t>
            </a:r>
            <a:endParaRPr lang="en-GB" dirty="0"/>
          </a:p>
          <a:p>
            <a:pPr lvl="4"/>
            <a:endParaRPr lang="en-GB" dirty="0"/>
          </a:p>
          <a:p>
            <a:pPr lvl="2"/>
            <a:r>
              <a:rPr lang="en-GB" dirty="0"/>
              <a:t>Get Scores Button</a:t>
            </a:r>
          </a:p>
          <a:p>
            <a:pPr lvl="3"/>
            <a:r>
              <a:rPr lang="en-GB" dirty="0"/>
              <a:t>Uses </a:t>
            </a:r>
            <a:r>
              <a:rPr lang="en-GB" dirty="0" err="1"/>
              <a:t>OnClick</a:t>
            </a:r>
            <a:r>
              <a:rPr lang="en-GB" dirty="0"/>
              <a:t>()</a:t>
            </a:r>
          </a:p>
          <a:p>
            <a:pPr lvl="4"/>
            <a:r>
              <a:rPr lang="en-GB" dirty="0"/>
              <a:t>Calls </a:t>
            </a:r>
            <a:r>
              <a:rPr lang="en-GB" dirty="0" err="1"/>
              <a:t>scorewidget.GetScores</a:t>
            </a:r>
            <a:r>
              <a:rPr lang="en-GB" dirty="0"/>
              <a:t>()</a:t>
            </a:r>
          </a:p>
          <a:p>
            <a:pPr lvl="4"/>
            <a:endParaRPr lang="en-GB" dirty="0"/>
          </a:p>
          <a:p>
            <a:pPr lvl="2"/>
            <a:r>
              <a:rPr lang="en-GB" dirty="0"/>
              <a:t>These functions call the standalone .NET code from before </a:t>
            </a:r>
          </a:p>
          <a:p>
            <a:pPr lvl="3"/>
            <a:r>
              <a:rPr lang="en-GB" dirty="0"/>
              <a:t>Also copy data for </a:t>
            </a:r>
            <a:r>
              <a:rPr lang="en-GB" dirty="0" err="1"/>
              <a:t>AddScore</a:t>
            </a:r>
            <a:endParaRPr lang="en-GB" dirty="0"/>
          </a:p>
          <a:p>
            <a:pPr lvl="3"/>
            <a:r>
              <a:rPr lang="en-GB" dirty="0"/>
              <a:t>And paste data into textbox for </a:t>
            </a:r>
            <a:r>
              <a:rPr lang="en-GB" dirty="0" err="1"/>
              <a:t>GetScores</a:t>
            </a:r>
            <a:endParaRPr lang="en-GB" dirty="0"/>
          </a:p>
          <a:p>
            <a:pPr lvl="3"/>
            <a:endParaRPr lang="en-GB" dirty="0"/>
          </a:p>
          <a:p>
            <a:pPr marL="1371600" lvl="3" indent="0">
              <a:buNone/>
            </a:pPr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41188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92688"/>
          </a:xfrm>
        </p:spPr>
        <p:txBody>
          <a:bodyPr>
            <a:normAutofit/>
          </a:bodyPr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Unreal Integration</a:t>
            </a:r>
          </a:p>
          <a:p>
            <a:pPr lvl="3"/>
            <a:endParaRPr lang="en-GB" dirty="0"/>
          </a:p>
          <a:p>
            <a:pPr marL="1371600" lvl="3" indent="0">
              <a:buNone/>
            </a:pPr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704971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92688"/>
          </a:xfrm>
        </p:spPr>
        <p:txBody>
          <a:bodyPr>
            <a:normAutofit/>
          </a:bodyPr>
          <a:lstStyle/>
          <a:p>
            <a:r>
              <a:rPr lang="en-GB" dirty="0"/>
              <a:t>Unreal Integration</a:t>
            </a:r>
          </a:p>
          <a:p>
            <a:pPr lvl="1"/>
            <a:r>
              <a:rPr lang="en-GB" dirty="0"/>
              <a:t>Works in much the same way</a:t>
            </a:r>
          </a:p>
          <a:p>
            <a:pPr lvl="2"/>
            <a:r>
              <a:rPr lang="en-GB" dirty="0"/>
              <a:t>However, uses Unreal C++ wrapper code to deal with:</a:t>
            </a:r>
          </a:p>
          <a:p>
            <a:pPr lvl="3"/>
            <a:r>
              <a:rPr lang="en-GB" dirty="0" err="1"/>
              <a:t>HTTPClient</a:t>
            </a:r>
            <a:endParaRPr lang="en-GB" dirty="0"/>
          </a:p>
          <a:p>
            <a:pPr lvl="3"/>
            <a:r>
              <a:rPr lang="en-GB" dirty="0"/>
              <a:t>JSON data</a:t>
            </a:r>
          </a:p>
          <a:p>
            <a:pPr lvl="2"/>
            <a:r>
              <a:rPr lang="en-GB" dirty="0"/>
              <a:t>Unreal has its own fun issues</a:t>
            </a:r>
          </a:p>
          <a:p>
            <a:pPr lvl="3"/>
            <a:r>
              <a:rPr lang="en-GB" dirty="0"/>
              <a:t>Json parsing</a:t>
            </a:r>
          </a:p>
          <a:p>
            <a:pPr lvl="2"/>
            <a:endParaRPr lang="en-GB" dirty="0"/>
          </a:p>
          <a:p>
            <a:pPr lvl="3"/>
            <a:endParaRPr lang="en-GB" dirty="0"/>
          </a:p>
          <a:p>
            <a:pPr marL="1371600" lvl="3" indent="0">
              <a:buNone/>
            </a:pPr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57943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92688"/>
          </a:xfrm>
        </p:spPr>
        <p:txBody>
          <a:bodyPr>
            <a:normAutofit/>
          </a:bodyPr>
          <a:lstStyle/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r>
              <a:rPr lang="en-GB"/>
              <a:t>Questions</a:t>
            </a:r>
          </a:p>
          <a:p>
            <a:pPr lvl="1"/>
            <a:endParaRPr lang="en-GB"/>
          </a:p>
          <a:p>
            <a:pPr lvl="1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5305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92688"/>
          </a:xfrm>
        </p:spPr>
        <p:txBody>
          <a:bodyPr>
            <a:normAutofit/>
          </a:bodyPr>
          <a:lstStyle/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5BAECD-AA21-C64D-B5B5-81D1E6752B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4350" y="1911350"/>
            <a:ext cx="3035300" cy="303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046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92688"/>
          </a:xfrm>
        </p:spPr>
        <p:txBody>
          <a:bodyPr>
            <a:normAutofit/>
          </a:bodyPr>
          <a:lstStyle/>
          <a:p>
            <a:r>
              <a:rPr lang="en-GB" dirty="0"/>
              <a:t>Learning outcomes</a:t>
            </a:r>
          </a:p>
          <a:p>
            <a:pPr lvl="1"/>
            <a:r>
              <a:rPr lang="en-GB" b="1" dirty="0"/>
              <a:t>Configure</a:t>
            </a:r>
            <a:r>
              <a:rPr lang="en-GB" dirty="0"/>
              <a:t> Unreal Engine to support HTTP</a:t>
            </a:r>
          </a:p>
          <a:p>
            <a:pPr lvl="1"/>
            <a:r>
              <a:rPr lang="en-GB" b="1" dirty="0"/>
              <a:t>Integrate </a:t>
            </a:r>
            <a:r>
              <a:rPr lang="en-GB" dirty="0"/>
              <a:t>JSON functionality into Unreal Engine</a:t>
            </a:r>
          </a:p>
          <a:p>
            <a:pPr lvl="1"/>
            <a:r>
              <a:rPr lang="en-GB" b="1" dirty="0"/>
              <a:t>Develop </a:t>
            </a:r>
            <a:r>
              <a:rPr lang="en-GB" dirty="0"/>
              <a:t>a simple Unreal Engine application to show GET &amp; POST functionality</a:t>
            </a:r>
          </a:p>
          <a:p>
            <a:pPr lvl="1"/>
            <a:r>
              <a:rPr lang="en-GB" b="1" dirty="0"/>
              <a:t>Extend</a:t>
            </a:r>
            <a:r>
              <a:rPr lang="en-GB" dirty="0"/>
              <a:t> your Unreal Engine testbed for a real application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92688"/>
          </a:xfrm>
        </p:spPr>
        <p:txBody>
          <a:bodyPr>
            <a:normAutofit/>
          </a:bodyPr>
          <a:lstStyle/>
          <a:p>
            <a:r>
              <a:rPr lang="en-GB" dirty="0"/>
              <a:t>Key Full stack Technologies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0DB6FC0-5307-144B-938C-C8784C4671C2}"/>
              </a:ext>
            </a:extLst>
          </p:cNvPr>
          <p:cNvGrpSpPr/>
          <p:nvPr/>
        </p:nvGrpSpPr>
        <p:grpSpPr>
          <a:xfrm>
            <a:off x="755581" y="1412776"/>
            <a:ext cx="7560835" cy="3393668"/>
            <a:chOff x="323533" y="2996952"/>
            <a:chExt cx="7560835" cy="3393668"/>
          </a:xfrm>
        </p:grpSpPr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EE19CB59-95C5-C246-86B4-083F3E7337C2}"/>
                </a:ext>
              </a:extLst>
            </p:cNvPr>
            <p:cNvCxnSpPr>
              <a:cxnSpLocks/>
              <a:stCxn id="5" idx="3"/>
              <a:endCxn id="12" idx="1"/>
            </p:cNvCxnSpPr>
            <p:nvPr/>
          </p:nvCxnSpPr>
          <p:spPr>
            <a:xfrm>
              <a:off x="2195743" y="3962673"/>
              <a:ext cx="3744417" cy="7258"/>
            </a:xfrm>
            <a:prstGeom prst="straightConnector1">
              <a:avLst/>
            </a:prstGeom>
            <a:ln w="28575">
              <a:solidFill>
                <a:schemeClr val="bg1"/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49CF7FB8-6813-EA42-911B-EA3983A759DA}"/>
                </a:ext>
              </a:extLst>
            </p:cNvPr>
            <p:cNvGrpSpPr/>
            <p:nvPr/>
          </p:nvGrpSpPr>
          <p:grpSpPr>
            <a:xfrm>
              <a:off x="323533" y="3006244"/>
              <a:ext cx="2160241" cy="1728192"/>
              <a:chOff x="323533" y="3006244"/>
              <a:chExt cx="2160241" cy="1728192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2C0B4373-145A-8949-A3D5-C101A8B3BABB}"/>
                  </a:ext>
                </a:extLst>
              </p:cNvPr>
              <p:cNvGrpSpPr/>
              <p:nvPr/>
            </p:nvGrpSpPr>
            <p:grpSpPr>
              <a:xfrm>
                <a:off x="467550" y="3438289"/>
                <a:ext cx="1728193" cy="1080119"/>
                <a:chOff x="1115616" y="3645024"/>
                <a:chExt cx="1944217" cy="1224136"/>
              </a:xfrm>
            </p:grpSpPr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A7E21E92-1ACD-C440-9490-A04888CEB0A8}"/>
                    </a:ext>
                  </a:extLst>
                </p:cNvPr>
                <p:cNvSpPr/>
                <p:nvPr/>
              </p:nvSpPr>
              <p:spPr>
                <a:xfrm>
                  <a:off x="1115616" y="3645024"/>
                  <a:ext cx="1944216" cy="1224136"/>
                </a:xfrm>
                <a:prstGeom prst="rect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4FAFBF79-B7CE-1A41-BF11-4F26F6FC6585}"/>
                    </a:ext>
                  </a:extLst>
                </p:cNvPr>
                <p:cNvSpPr txBox="1"/>
                <p:nvPr/>
              </p:nvSpPr>
              <p:spPr>
                <a:xfrm>
                  <a:off x="1115617" y="3716106"/>
                  <a:ext cx="1944216" cy="10464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dirty="0">
                      <a:solidFill>
                        <a:schemeClr val="bg1"/>
                      </a:solidFill>
                    </a:rPr>
                    <a:t>View</a:t>
                  </a:r>
                </a:p>
                <a:p>
                  <a:pPr algn="ctr"/>
                  <a:r>
                    <a:rPr lang="en-GB" dirty="0">
                      <a:solidFill>
                        <a:schemeClr val="bg1"/>
                      </a:solidFill>
                    </a:rPr>
                    <a:t>(Python/</a:t>
                  </a:r>
                  <a:r>
                    <a:rPr lang="en-GB" dirty="0" err="1">
                      <a:solidFill>
                        <a:schemeClr val="bg1"/>
                      </a:solidFill>
                    </a:rPr>
                    <a:t>PyQt</a:t>
                  </a:r>
                  <a:r>
                    <a:rPr lang="en-GB" dirty="0">
                      <a:solidFill>
                        <a:schemeClr val="bg1"/>
                      </a:solidFill>
                    </a:rPr>
                    <a:t>)</a:t>
                  </a:r>
                </a:p>
                <a:p>
                  <a:pPr algn="ctr"/>
                  <a:r>
                    <a:rPr lang="en-GB" dirty="0">
                      <a:solidFill>
                        <a:schemeClr val="bg1"/>
                      </a:solidFill>
                    </a:rPr>
                    <a:t>(Unreal)</a:t>
                  </a:r>
                </a:p>
              </p:txBody>
            </p:sp>
          </p:grp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D1029132-52BB-B04E-A441-E2D316BB3C37}"/>
                  </a:ext>
                </a:extLst>
              </p:cNvPr>
              <p:cNvGrpSpPr/>
              <p:nvPr/>
            </p:nvGrpSpPr>
            <p:grpSpPr>
              <a:xfrm>
                <a:off x="323533" y="3006244"/>
                <a:ext cx="2160241" cy="1728192"/>
                <a:chOff x="323527" y="3284984"/>
                <a:chExt cx="2160241" cy="1728192"/>
              </a:xfrm>
            </p:grpSpPr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3DC629CF-7E7B-944A-BA39-A40A0B1F5286}"/>
                    </a:ext>
                  </a:extLst>
                </p:cNvPr>
                <p:cNvSpPr/>
                <p:nvPr/>
              </p:nvSpPr>
              <p:spPr>
                <a:xfrm>
                  <a:off x="323527" y="3284984"/>
                  <a:ext cx="2160241" cy="1728192"/>
                </a:xfrm>
                <a:prstGeom prst="rect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3E871935-DADF-8C46-906B-F08FD8975A4A}"/>
                    </a:ext>
                  </a:extLst>
                </p:cNvPr>
                <p:cNvSpPr txBox="1"/>
                <p:nvPr/>
              </p:nvSpPr>
              <p:spPr>
                <a:xfrm>
                  <a:off x="395536" y="3284984"/>
                  <a:ext cx="172819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dirty="0">
                      <a:solidFill>
                        <a:schemeClr val="bg1"/>
                      </a:solidFill>
                    </a:rPr>
                    <a:t>Client</a:t>
                  </a:r>
                </a:p>
              </p:txBody>
            </p:sp>
          </p:grp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76D77AFC-2C59-2C44-B125-55B9358D5094}"/>
                </a:ext>
              </a:extLst>
            </p:cNvPr>
            <p:cNvGrpSpPr/>
            <p:nvPr/>
          </p:nvGrpSpPr>
          <p:grpSpPr>
            <a:xfrm>
              <a:off x="5724133" y="2996952"/>
              <a:ext cx="2160235" cy="3393668"/>
              <a:chOff x="3419877" y="2996952"/>
              <a:chExt cx="2160235" cy="3393668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A7A563C0-6569-F449-A34E-2EAEE2C723D4}"/>
                  </a:ext>
                </a:extLst>
              </p:cNvPr>
              <p:cNvGrpSpPr/>
              <p:nvPr/>
            </p:nvGrpSpPr>
            <p:grpSpPr>
              <a:xfrm>
                <a:off x="3635902" y="5094476"/>
                <a:ext cx="1728193" cy="1080120"/>
                <a:chOff x="1115616" y="3645024"/>
                <a:chExt cx="1944217" cy="1224136"/>
              </a:xfrm>
            </p:grpSpPr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7FF3146B-853C-164A-9730-2AF28444E28E}"/>
                    </a:ext>
                  </a:extLst>
                </p:cNvPr>
                <p:cNvSpPr/>
                <p:nvPr/>
              </p:nvSpPr>
              <p:spPr>
                <a:xfrm>
                  <a:off x="1115616" y="3645024"/>
                  <a:ext cx="1944216" cy="1224136"/>
                </a:xfrm>
                <a:prstGeom prst="rect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83B087EA-786E-1443-887F-46D96FEDEC54}"/>
                    </a:ext>
                  </a:extLst>
                </p:cNvPr>
                <p:cNvSpPr txBox="1"/>
                <p:nvPr/>
              </p:nvSpPr>
              <p:spPr>
                <a:xfrm>
                  <a:off x="1115617" y="3881293"/>
                  <a:ext cx="1944216" cy="7325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dirty="0">
                      <a:solidFill>
                        <a:schemeClr val="bg1"/>
                      </a:solidFill>
                    </a:rPr>
                    <a:t>Model</a:t>
                  </a:r>
                </a:p>
                <a:p>
                  <a:pPr algn="ctr"/>
                  <a:r>
                    <a:rPr lang="en-GB" dirty="0">
                      <a:solidFill>
                        <a:schemeClr val="bg1"/>
                      </a:solidFill>
                    </a:rPr>
                    <a:t>(SQL/</a:t>
                  </a:r>
                  <a:r>
                    <a:rPr lang="en-GB" dirty="0" err="1">
                      <a:solidFill>
                        <a:schemeClr val="bg1"/>
                      </a:solidFill>
                    </a:rPr>
                    <a:t>Sqlite</a:t>
                  </a:r>
                  <a:r>
                    <a:rPr lang="en-GB" dirty="0">
                      <a:solidFill>
                        <a:schemeClr val="bg1"/>
                      </a:solidFill>
                    </a:rPr>
                    <a:t>)</a:t>
                  </a:r>
                </a:p>
              </p:txBody>
            </p:sp>
          </p:grp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580DA2D4-26EB-204E-9C81-D3F5C4A6ADDD}"/>
                  </a:ext>
                </a:extLst>
              </p:cNvPr>
              <p:cNvGrpSpPr/>
              <p:nvPr/>
            </p:nvGrpSpPr>
            <p:grpSpPr>
              <a:xfrm>
                <a:off x="3635903" y="3438292"/>
                <a:ext cx="1728193" cy="1080120"/>
                <a:chOff x="1115616" y="3645024"/>
                <a:chExt cx="1944217" cy="1224136"/>
              </a:xfrm>
            </p:grpSpPr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04B087CE-7D10-A44C-87F0-8C67AF2D58F0}"/>
                    </a:ext>
                  </a:extLst>
                </p:cNvPr>
                <p:cNvSpPr/>
                <p:nvPr/>
              </p:nvSpPr>
              <p:spPr>
                <a:xfrm>
                  <a:off x="1115616" y="3645024"/>
                  <a:ext cx="1944216" cy="1224136"/>
                </a:xfrm>
                <a:prstGeom prst="rect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8757FBBB-2EDC-D94D-BAA4-6DE1A464E241}"/>
                    </a:ext>
                  </a:extLst>
                </p:cNvPr>
                <p:cNvSpPr txBox="1"/>
                <p:nvPr/>
              </p:nvSpPr>
              <p:spPr>
                <a:xfrm>
                  <a:off x="1115617" y="3881293"/>
                  <a:ext cx="1944216" cy="7325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dirty="0">
                      <a:solidFill>
                        <a:schemeClr val="bg1"/>
                      </a:solidFill>
                    </a:rPr>
                    <a:t>Controller</a:t>
                  </a:r>
                </a:p>
                <a:p>
                  <a:pPr algn="ctr"/>
                  <a:r>
                    <a:rPr lang="en-GB" dirty="0">
                      <a:solidFill>
                        <a:schemeClr val="bg1"/>
                      </a:solidFill>
                    </a:rPr>
                    <a:t>(Python)</a:t>
                  </a:r>
                </a:p>
              </p:txBody>
            </p:sp>
          </p:grp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62010B59-2F49-374B-B923-771DDF0694E3}"/>
                  </a:ext>
                </a:extLst>
              </p:cNvPr>
              <p:cNvCxnSpPr>
                <a:stCxn id="11" idx="2"/>
                <a:endCxn id="8" idx="0"/>
              </p:cNvCxnSpPr>
              <p:nvPr/>
            </p:nvCxnSpPr>
            <p:spPr>
              <a:xfrm flipH="1">
                <a:off x="4499998" y="4518412"/>
                <a:ext cx="1" cy="576064"/>
              </a:xfrm>
              <a:prstGeom prst="straightConnector1">
                <a:avLst/>
              </a:prstGeom>
              <a:ln w="28575">
                <a:solidFill>
                  <a:schemeClr val="bg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7A62B2D3-BD43-6D45-B113-1BE525D906A0}"/>
                  </a:ext>
                </a:extLst>
              </p:cNvPr>
              <p:cNvGrpSpPr/>
              <p:nvPr/>
            </p:nvGrpSpPr>
            <p:grpSpPr>
              <a:xfrm>
                <a:off x="3419877" y="2996952"/>
                <a:ext cx="2160235" cy="3393668"/>
                <a:chOff x="323527" y="3275692"/>
                <a:chExt cx="2160235" cy="3393668"/>
              </a:xfrm>
            </p:grpSpPr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72DFEFCF-B27F-4244-BE3D-886755E23835}"/>
                    </a:ext>
                  </a:extLst>
                </p:cNvPr>
                <p:cNvSpPr/>
                <p:nvPr/>
              </p:nvSpPr>
              <p:spPr>
                <a:xfrm>
                  <a:off x="323527" y="3284984"/>
                  <a:ext cx="2160235" cy="3384376"/>
                </a:xfrm>
                <a:prstGeom prst="rect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5A28D2C9-4E6D-9D43-9831-049F1913C94C}"/>
                    </a:ext>
                  </a:extLst>
                </p:cNvPr>
                <p:cNvSpPr txBox="1"/>
                <p:nvPr/>
              </p:nvSpPr>
              <p:spPr>
                <a:xfrm>
                  <a:off x="395536" y="3275692"/>
                  <a:ext cx="172819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dirty="0">
                      <a:solidFill>
                        <a:schemeClr val="bg1"/>
                      </a:solidFill>
                    </a:rPr>
                    <a:t>Server</a:t>
                  </a:r>
                </a:p>
              </p:txBody>
            </p:sp>
          </p:grp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C49D2B4-4E9F-0D4E-BBE9-2E3F0265EBE8}"/>
                </a:ext>
              </a:extLst>
            </p:cNvPr>
            <p:cNvSpPr txBox="1"/>
            <p:nvPr/>
          </p:nvSpPr>
          <p:spPr>
            <a:xfrm>
              <a:off x="3203848" y="3645024"/>
              <a:ext cx="17281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solidFill>
                    <a:schemeClr val="bg1"/>
                  </a:solidFill>
                </a:rPr>
                <a:t>Data Comms</a:t>
              </a:r>
            </a:p>
            <a:p>
              <a:pPr algn="ctr"/>
              <a:r>
                <a:rPr lang="en-GB" dirty="0">
                  <a:solidFill>
                    <a:schemeClr val="bg1"/>
                  </a:solidFill>
                </a:rPr>
                <a:t>(HTTP / JSON)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53985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92688"/>
          </a:xfrm>
        </p:spPr>
        <p:txBody>
          <a:bodyPr>
            <a:normAutofit/>
          </a:bodyPr>
          <a:lstStyle/>
          <a:p>
            <a:r>
              <a:rPr lang="en-GB" dirty="0"/>
              <a:t>Key Full stack Technologies</a:t>
            </a:r>
          </a:p>
          <a:p>
            <a:pPr lvl="1"/>
            <a:r>
              <a:rPr lang="en-GB" dirty="0"/>
              <a:t>Last week:</a:t>
            </a:r>
          </a:p>
          <a:p>
            <a:pPr lvl="2"/>
            <a:r>
              <a:rPr lang="en-GB" dirty="0"/>
              <a:t>Looked at broad Python-based client-server architecture</a:t>
            </a:r>
          </a:p>
          <a:p>
            <a:pPr lvl="3"/>
            <a:r>
              <a:rPr lang="en-GB" dirty="0"/>
              <a:t>Addressed issues with JSON for better data transfer</a:t>
            </a:r>
          </a:p>
          <a:p>
            <a:pPr lvl="3"/>
            <a:r>
              <a:rPr lang="en-GB" dirty="0"/>
              <a:t>SQL for persistent data management</a:t>
            </a:r>
          </a:p>
          <a:p>
            <a:pPr lvl="3"/>
            <a:endParaRPr lang="en-GB" dirty="0"/>
          </a:p>
          <a:p>
            <a:pPr marL="914400" lvl="2" indent="0">
              <a:buNone/>
            </a:pPr>
            <a:r>
              <a:rPr lang="en-GB" dirty="0">
                <a:sym typeface="Wingdings" pitchFamily="2" charset="2"/>
              </a:rPr>
              <a:t> Basis of a powerful backend framework</a:t>
            </a:r>
            <a:endParaRPr lang="en-GB" dirty="0"/>
          </a:p>
          <a:p>
            <a:pPr lvl="3"/>
            <a:endParaRPr lang="en-GB" dirty="0"/>
          </a:p>
          <a:p>
            <a:pPr marL="1371600" lvl="3" indent="0">
              <a:buNone/>
            </a:pPr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99756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92688"/>
          </a:xfrm>
        </p:spPr>
        <p:txBody>
          <a:bodyPr>
            <a:normAutofit/>
          </a:bodyPr>
          <a:lstStyle/>
          <a:p>
            <a:r>
              <a:rPr lang="en-GB" dirty="0"/>
              <a:t>This week</a:t>
            </a:r>
          </a:p>
          <a:p>
            <a:pPr lvl="1"/>
            <a:r>
              <a:rPr lang="en-GB" dirty="0"/>
              <a:t>Game engine integration approaches</a:t>
            </a:r>
          </a:p>
          <a:p>
            <a:pPr lvl="1"/>
            <a:r>
              <a:rPr lang="en-GB" dirty="0"/>
              <a:t>Game &amp; Architectural design considerations</a:t>
            </a:r>
          </a:p>
          <a:p>
            <a:pPr lvl="3"/>
            <a:endParaRPr lang="en-GB" dirty="0"/>
          </a:p>
          <a:p>
            <a:pPr marL="1371600" lvl="3" indent="0">
              <a:buNone/>
            </a:pPr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179053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9268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Unity Integration</a:t>
            </a:r>
          </a:p>
          <a:p>
            <a:pPr lvl="3"/>
            <a:endParaRPr lang="en-GB" dirty="0"/>
          </a:p>
          <a:p>
            <a:pPr marL="1371600" lvl="3" indent="0">
              <a:buNone/>
            </a:pPr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530130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92688"/>
          </a:xfrm>
        </p:spPr>
        <p:txBody>
          <a:bodyPr>
            <a:normAutofit/>
          </a:bodyPr>
          <a:lstStyle/>
          <a:p>
            <a:r>
              <a:rPr lang="en-GB" dirty="0"/>
              <a:t>Unity Integration</a:t>
            </a:r>
          </a:p>
          <a:p>
            <a:pPr lvl="1"/>
            <a:r>
              <a:rPr lang="en-GB" dirty="0"/>
              <a:t>Unity leverages C# &amp; .NET as its run-time architecture</a:t>
            </a:r>
          </a:p>
          <a:p>
            <a:pPr lvl="2"/>
            <a:r>
              <a:rPr lang="en-GB" dirty="0"/>
              <a:t>.NET is very good for client/server development</a:t>
            </a:r>
          </a:p>
          <a:p>
            <a:pPr lvl="3"/>
            <a:r>
              <a:rPr lang="en-GB" dirty="0"/>
              <a:t>Often used as an alternative to Python</a:t>
            </a:r>
          </a:p>
          <a:p>
            <a:pPr lvl="3"/>
            <a:r>
              <a:rPr lang="en-GB" dirty="0"/>
              <a:t>Choice is often:</a:t>
            </a:r>
          </a:p>
          <a:p>
            <a:pPr lvl="4"/>
            <a:r>
              <a:rPr lang="en-GB" dirty="0"/>
              <a:t>Python (bespoke / Django)</a:t>
            </a:r>
          </a:p>
          <a:p>
            <a:pPr lvl="4"/>
            <a:r>
              <a:rPr lang="en-GB" dirty="0"/>
              <a:t>C# (</a:t>
            </a:r>
            <a:r>
              <a:rPr lang="en-GB" dirty="0" err="1"/>
              <a:t>.Net</a:t>
            </a:r>
            <a:r>
              <a:rPr lang="en-GB" dirty="0"/>
              <a:t> / ASP.NET)</a:t>
            </a:r>
          </a:p>
          <a:p>
            <a:pPr lvl="4"/>
            <a:r>
              <a:rPr lang="en-GB" dirty="0"/>
              <a:t>JavaScript (bespoke / Node.js)</a:t>
            </a:r>
          </a:p>
          <a:p>
            <a:pPr lvl="3"/>
            <a:endParaRPr lang="en-GB" dirty="0"/>
          </a:p>
          <a:p>
            <a:pPr marL="1371600" lvl="3" indent="0">
              <a:buNone/>
            </a:pPr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334669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92688"/>
          </a:xfrm>
        </p:spPr>
        <p:txBody>
          <a:bodyPr>
            <a:normAutofit/>
          </a:bodyPr>
          <a:lstStyle/>
          <a:p>
            <a:r>
              <a:rPr lang="en-GB" dirty="0"/>
              <a:t>Unity Integration</a:t>
            </a:r>
          </a:p>
          <a:p>
            <a:pPr lvl="1"/>
            <a:r>
              <a:rPr lang="en-GB" dirty="0"/>
              <a:t>Generic C# HTTP Client functionality</a:t>
            </a:r>
          </a:p>
          <a:p>
            <a:pPr lvl="3"/>
            <a:endParaRPr lang="en-GB" dirty="0"/>
          </a:p>
          <a:p>
            <a:pPr marL="1371600" lvl="3" indent="0">
              <a:buNone/>
            </a:pPr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02172D3-B4E4-E146-94E9-9343D82C70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988840"/>
            <a:ext cx="5741268" cy="4172333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A710C60-5CBD-E74D-A853-D33803ECFC16}"/>
              </a:ext>
            </a:extLst>
          </p:cNvPr>
          <p:cNvSpPr txBox="1">
            <a:spLocks/>
          </p:cNvSpPr>
          <p:nvPr/>
        </p:nvSpPr>
        <p:spPr>
          <a:xfrm>
            <a:off x="6084168" y="1988840"/>
            <a:ext cx="2880320" cy="61926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/>
              <a:t>Functionally identical to Python</a:t>
            </a:r>
          </a:p>
          <a:p>
            <a:pPr lvl="1"/>
            <a:r>
              <a:rPr lang="en-GB" sz="1600" dirty="0" err="1"/>
              <a:t>GetAsync</a:t>
            </a:r>
            <a:r>
              <a:rPr lang="en-GB" sz="1600" dirty="0"/>
              <a:t>() is ‘GET’</a:t>
            </a:r>
          </a:p>
          <a:p>
            <a:pPr lvl="1"/>
            <a:r>
              <a:rPr lang="en-GB" sz="1600" dirty="0"/>
              <a:t>Slightly more code, Python is more geared towards rapid development</a:t>
            </a:r>
          </a:p>
          <a:p>
            <a:pPr lvl="1"/>
            <a:endParaRPr lang="en-GB" sz="1600" dirty="0"/>
          </a:p>
          <a:p>
            <a:r>
              <a:rPr lang="en-GB" sz="2000" dirty="0"/>
              <a:t>Python uses 3</a:t>
            </a:r>
            <a:r>
              <a:rPr lang="en-GB" sz="2000" baseline="30000" dirty="0"/>
              <a:t>rd</a:t>
            </a:r>
            <a:r>
              <a:rPr lang="en-GB" sz="2000" dirty="0"/>
              <a:t> party s/w for JSON support</a:t>
            </a:r>
          </a:p>
          <a:p>
            <a:pPr lvl="1"/>
            <a:r>
              <a:rPr lang="en-GB" sz="1600" dirty="0" err="1"/>
              <a:t>Newtonsoft</a:t>
            </a:r>
            <a:endParaRPr lang="en-GB" sz="1600" dirty="0"/>
          </a:p>
          <a:p>
            <a:pPr lvl="1"/>
            <a:r>
              <a:rPr lang="en-GB" sz="1600" dirty="0"/>
              <a:t>Typed nature of C# combined with refection makes JSON relatively easy to work with</a:t>
            </a:r>
          </a:p>
          <a:p>
            <a:pPr lvl="3"/>
            <a:endParaRPr lang="en-GB" sz="1400" dirty="0"/>
          </a:p>
          <a:p>
            <a:pPr marL="1371600" lvl="3" indent="0">
              <a:buFont typeface="Arial" pitchFamily="34" charset="0"/>
              <a:buNone/>
            </a:pPr>
            <a:endParaRPr lang="en-GB" sz="1400" dirty="0"/>
          </a:p>
          <a:p>
            <a:pPr lvl="1"/>
            <a:endParaRPr lang="en-GB" sz="1800" dirty="0"/>
          </a:p>
          <a:p>
            <a:pPr lvl="1"/>
            <a:endParaRPr lang="en-GB" sz="1800" dirty="0"/>
          </a:p>
          <a:p>
            <a:pPr lvl="1"/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30687957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12839</TotalTime>
  <Words>391</Words>
  <Application>Microsoft Macintosh PowerPoint</Application>
  <PresentationFormat>On-screen Show (4:3)</PresentationFormat>
  <Paragraphs>146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Gazcorp 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MSc Computer Games and Entertainment: Advanced Programming</dc:title>
  <dc:creator>Gareth</dc:creator>
  <cp:lastModifiedBy>Lewis, Gareth</cp:lastModifiedBy>
  <cp:revision>779</cp:revision>
  <dcterms:created xsi:type="dcterms:W3CDTF">2008-11-22T10:38:31Z</dcterms:created>
  <dcterms:modified xsi:type="dcterms:W3CDTF">2019-10-17T10:26:55Z</dcterms:modified>
</cp:coreProperties>
</file>