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400" d="100"/>
          <a:sy n="400" d="100"/>
        </p:scale>
        <p:origin x="-5752" y="-8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62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11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1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68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70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31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63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93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67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9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40E5-FE66-4DF5-8B42-30B3F3F9ACE0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37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440E5-FE66-4DF5-8B42-30B3F3F9ACE0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3FDE5-0666-421A-A8B7-9854EFCF2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06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853559" y="3957145"/>
            <a:ext cx="767255" cy="488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 rot="16200000">
            <a:off x="3214326" y="4179800"/>
            <a:ext cx="45719" cy="767255"/>
          </a:xfrm>
          <a:prstGeom prst="leftBrace">
            <a:avLst>
              <a:gd name="adj1" fmla="val 13681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e 8"/>
          <p:cNvSpPr/>
          <p:nvPr/>
        </p:nvSpPr>
        <p:spPr>
          <a:xfrm rot="10800000">
            <a:off x="3721097" y="3957144"/>
            <a:ext cx="57152" cy="488734"/>
          </a:xfrm>
          <a:prstGeom prst="leftBrace">
            <a:avLst>
              <a:gd name="adj1" fmla="val 13681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53558" y="4445878"/>
            <a:ext cx="0" cy="9469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20813" y="3957144"/>
            <a:ext cx="0" cy="58342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</p:cNvCxnSpPr>
          <p:nvPr/>
        </p:nvCxnSpPr>
        <p:spPr>
          <a:xfrm flipH="1">
            <a:off x="3620813" y="3957144"/>
            <a:ext cx="10028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853558" y="4445878"/>
            <a:ext cx="86753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11190" y="4519613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/>
              <a:t>x</a:t>
            </a:r>
            <a:endParaRPr lang="en-GB" sz="1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33490" y="403038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/>
              <a:t>y</a:t>
            </a:r>
            <a:endParaRPr lang="en-GB" sz="1200" i="1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658546" y="3957145"/>
            <a:ext cx="767255" cy="488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 rot="3421892">
            <a:off x="4936120" y="3648573"/>
            <a:ext cx="66783" cy="900858"/>
          </a:xfrm>
          <a:prstGeom prst="leftBrace">
            <a:avLst>
              <a:gd name="adj1" fmla="val 13681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5360988" y="3854450"/>
            <a:ext cx="64812" cy="10269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91050" y="4343400"/>
            <a:ext cx="67495" cy="10247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9713330">
            <a:off x="4470706" y="3844044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/>
              <a:t>magnitude</a:t>
            </a:r>
            <a:endParaRPr lang="en-GB" sz="12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4819779" y="4233631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/>
              <a:t>direction</a:t>
            </a:r>
            <a:endParaRPr lang="en-GB" sz="1200" i="1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644258" y="4445878"/>
            <a:ext cx="30239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>
            <a:off x="4446311" y="4233644"/>
            <a:ext cx="424468" cy="424468"/>
          </a:xfrm>
          <a:prstGeom prst="arc">
            <a:avLst>
              <a:gd name="adj1" fmla="val 19745003"/>
              <a:gd name="adj2" fmla="val 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6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Powley, Edward</dc:creator>
  <cp:lastModifiedBy>Powley, Edward</cp:lastModifiedBy>
  <cp:revision>2</cp:revision>
  <dcterms:created xsi:type="dcterms:W3CDTF">2016-10-05T09:03:44Z</dcterms:created>
  <dcterms:modified xsi:type="dcterms:W3CDTF">2016-10-05T11:25:06Z</dcterms:modified>
</cp:coreProperties>
</file>