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4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8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EBB-23D2-486D-A26A-0711F09D4BD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al3dtutorials.com/images/img00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41" y="362624"/>
            <a:ext cx="3729434" cy="34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4875" y="14573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55900" y="9366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806825" y="11969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16858" y="1603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2146300" y="24225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750743" y="1876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280525" y="26797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2476175" y="193892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 </a:t>
            </a:r>
            <a:r>
              <a:rPr lang="en-GB" sz="1200" dirty="0" smtClean="0"/>
              <a:t>(behind)</a:t>
            </a:r>
            <a:endParaRPr lang="en-GB" dirty="0"/>
          </a:p>
        </p:txBody>
      </p:sp>
      <p:pic>
        <p:nvPicPr>
          <p:cNvPr id="1028" name="Picture 4" descr="http://www.marekknows.com/images/forum/posts/post_7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7"/>
          <a:stretch/>
        </p:blipFill>
        <p:spPr bwMode="auto">
          <a:xfrm>
            <a:off x="6295809" y="928132"/>
            <a:ext cx="3810000" cy="19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/>
          <p:cNvSpPr/>
          <p:nvPr/>
        </p:nvSpPr>
        <p:spPr>
          <a:xfrm>
            <a:off x="6556375" y="3689350"/>
            <a:ext cx="1774825" cy="177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7" name="Straight Connector 1026"/>
          <p:cNvCxnSpPr/>
          <p:nvPr/>
        </p:nvCxnSpPr>
        <p:spPr>
          <a:xfrm flipV="1">
            <a:off x="6553200" y="3689350"/>
            <a:ext cx="1774825" cy="1781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295809" y="34067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8267700" y="340677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8267700" y="54165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6295809" y="54165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1031" name="Straight Arrow Connector 1030"/>
          <p:cNvCxnSpPr/>
          <p:nvPr/>
        </p:nvCxnSpPr>
        <p:spPr>
          <a:xfrm flipV="1">
            <a:off x="1000125" y="5070475"/>
            <a:ext cx="831850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6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85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Powley, Edward</cp:lastModifiedBy>
  <cp:revision>7</cp:revision>
  <dcterms:created xsi:type="dcterms:W3CDTF">2016-10-12T14:52:00Z</dcterms:created>
  <dcterms:modified xsi:type="dcterms:W3CDTF">2016-10-12T17:17:46Z</dcterms:modified>
</cp:coreProperties>
</file>