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200" d="100"/>
          <a:sy n="200" d="100"/>
        </p:scale>
        <p:origin x="-20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47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23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43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9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0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63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5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22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1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FDCEA-43C2-48DF-9458-58BC755CEFE0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18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001443">
            <a:off x="3185747" y="1588238"/>
            <a:ext cx="3098931" cy="207916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892566" y="128226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645960" y="30059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849007" y="398342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99207" y="2144110"/>
            <a:ext cx="2081048" cy="15712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66145" y="2137698"/>
            <a:ext cx="956441" cy="247518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04593" y="282129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 smtClean="0">
                <a:solidFill>
                  <a:srgbClr val="FF0000"/>
                </a:solidFill>
              </a:rPr>
              <a:t>-a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96386" y="300595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92D050"/>
                </a:solidFill>
              </a:rPr>
              <a:t>c-a</a:t>
            </a:r>
            <a:endParaRPr lang="en-GB" dirty="0">
              <a:solidFill>
                <a:srgbClr val="92D05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620815" y="1923394"/>
            <a:ext cx="1248048" cy="22071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09693" y="1553694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(b-a) </a:t>
            </a:r>
            <a:r>
              <a:rPr lang="en-GB" dirty="0" smtClean="0">
                <a:solidFill>
                  <a:srgbClr val="7030A0"/>
                </a:solidFill>
              </a:rPr>
              <a:t>×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92D050"/>
                </a:solidFill>
              </a:rPr>
              <a:t>(c-a)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87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5700" y="2457450"/>
            <a:ext cx="4968875" cy="1409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>
            <a:off x="3086100" y="596900"/>
            <a:ext cx="914400" cy="914400"/>
          </a:xfrm>
          <a:prstGeom prst="sun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9525" y="1431925"/>
            <a:ext cx="739775" cy="10255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041775" y="2378075"/>
            <a:ext cx="517525" cy="7937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098925" y="2228850"/>
            <a:ext cx="460376" cy="22860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189412" y="2108200"/>
            <a:ext cx="369889" cy="34925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29113" y="2016125"/>
            <a:ext cx="230188" cy="44132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489450" y="1984375"/>
            <a:ext cx="69850" cy="47942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59301" y="2378075"/>
            <a:ext cx="509587" cy="7937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59300" y="2228850"/>
            <a:ext cx="453315" cy="22860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559300" y="2108200"/>
            <a:ext cx="364216" cy="34925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59300" y="2016125"/>
            <a:ext cx="226657" cy="44132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559301" y="1984375"/>
            <a:ext cx="68779" cy="47942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6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5700" y="2457450"/>
            <a:ext cx="4968875" cy="1409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>
            <a:off x="3086100" y="596900"/>
            <a:ext cx="914400" cy="914400"/>
          </a:xfrm>
          <a:prstGeom prst="sun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9525" y="1431925"/>
            <a:ext cx="739775" cy="10255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524375" y="2228850"/>
            <a:ext cx="34925" cy="23495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59300" y="2343150"/>
            <a:ext cx="254000" cy="11430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559300" y="2228850"/>
            <a:ext cx="276225" cy="228603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59300" y="2060575"/>
            <a:ext cx="276225" cy="39687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559301" y="2139950"/>
            <a:ext cx="82549" cy="32385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4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5700" y="2457450"/>
            <a:ext cx="4968875" cy="1409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>
            <a:off x="3086100" y="596900"/>
            <a:ext cx="914400" cy="914400"/>
          </a:xfrm>
          <a:prstGeom prst="sun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540250" y="1676400"/>
            <a:ext cx="0" cy="78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095750" y="1836013"/>
            <a:ext cx="444501" cy="62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4305300" y="2222500"/>
            <a:ext cx="469900" cy="469900"/>
          </a:xfrm>
          <a:prstGeom prst="arc">
            <a:avLst>
              <a:gd name="adj1" fmla="val 14019153"/>
              <a:gd name="adj2" fmla="val 16252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279900" y="19034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527550" y="16580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881717" y="167091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11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5700" y="2457450"/>
            <a:ext cx="4968875" cy="1409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>
            <a:off x="3086100" y="596900"/>
            <a:ext cx="914400" cy="914400"/>
          </a:xfrm>
          <a:prstGeom prst="sun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540250" y="1676400"/>
            <a:ext cx="0" cy="78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095750" y="1836013"/>
            <a:ext cx="444501" cy="62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4305300" y="2222500"/>
            <a:ext cx="469900" cy="469900"/>
          </a:xfrm>
          <a:prstGeom prst="arc">
            <a:avLst>
              <a:gd name="adj1" fmla="val 14019153"/>
              <a:gd name="adj2" fmla="val 183210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279900" y="19034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489450" y="1462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881717" y="167091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540251" y="1855579"/>
            <a:ext cx="408267" cy="60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89450" y="195132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800426" y="155805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535768" y="1903453"/>
            <a:ext cx="630343" cy="5578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 rot="19201413">
            <a:off x="5334294" y="1328975"/>
            <a:ext cx="709613" cy="285751"/>
            <a:chOff x="5576887" y="939800"/>
            <a:chExt cx="709613" cy="285751"/>
          </a:xfrm>
        </p:grpSpPr>
        <p:sp>
          <p:nvSpPr>
            <p:cNvPr id="25" name="Isosceles Triangle 24"/>
            <p:cNvSpPr/>
            <p:nvPr/>
          </p:nvSpPr>
          <p:spPr>
            <a:xfrm rot="5400000">
              <a:off x="5575300" y="941389"/>
              <a:ext cx="285749" cy="282575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62625" y="939800"/>
              <a:ext cx="523875" cy="2857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101493" y="18316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56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25850" y="2365375"/>
            <a:ext cx="2035175" cy="203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3437" y="1406525"/>
            <a:ext cx="0" cy="9239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14887" y="1406525"/>
            <a:ext cx="0" cy="9239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94275" y="1406525"/>
            <a:ext cx="1587" cy="9810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168900" y="1406525"/>
            <a:ext cx="1587" cy="10509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8762" y="1406525"/>
            <a:ext cx="0" cy="120015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10212" y="1406524"/>
            <a:ext cx="0" cy="13970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72137" y="1406524"/>
            <a:ext cx="0" cy="169545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 flipH="1">
            <a:off x="3632200" y="1401762"/>
            <a:ext cx="849312" cy="1695451"/>
            <a:chOff x="4814887" y="1401762"/>
            <a:chExt cx="857250" cy="169545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814887" y="1401763"/>
              <a:ext cx="0" cy="92392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994275" y="1401763"/>
              <a:ext cx="1587" cy="98107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168900" y="1401763"/>
              <a:ext cx="1587" cy="105092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338762" y="1401763"/>
              <a:ext cx="0" cy="120015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510212" y="1401762"/>
              <a:ext cx="0" cy="1397001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72137" y="1401762"/>
              <a:ext cx="0" cy="1695451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247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21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Powley, Edward</dc:creator>
  <cp:lastModifiedBy>Powley, Edward</cp:lastModifiedBy>
  <cp:revision>7</cp:revision>
  <dcterms:created xsi:type="dcterms:W3CDTF">2016-10-24T13:37:27Z</dcterms:created>
  <dcterms:modified xsi:type="dcterms:W3CDTF">2016-10-26T14:39:32Z</dcterms:modified>
</cp:coreProperties>
</file>