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9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ED4-54D8-4CF5-8B77-9F187DEE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1A4-852F-4DF0-A603-82969839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233-A93B-4F1C-982D-FBB237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754D-8481-45A0-84C5-BEC939B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A0CC-02ED-40BF-9BC8-9A7978C8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0BD-8212-41DE-80CB-E9B1DC0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2637-F3BF-4BE5-B6B3-83AF445F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42C0-A6E8-4DBF-9292-E00292D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CB8-BBCF-4B44-841B-BD89C39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4E73-677D-466E-9FA7-7F6603E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9136-F8AB-47D7-9AD0-05D60D76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7B14-DB08-40A0-97E9-27D03D8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EBE-44E5-40B9-8B85-736B8F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DA2-0ED9-4769-B4B5-EA0DD44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63EF-340D-41A3-9CB2-E086721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245-69E6-4C37-9223-3D96594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A99-9A96-4D8A-8335-DA321184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97A-2DF1-4FB6-8BEB-FB40DE5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DAD-4C2F-4FA7-BF37-B572930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9DBC-D127-4CCE-BFE2-F562268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B8C-B6A9-4713-B921-D8BE3CD5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27D-8838-4552-9E08-02D5A5E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C0CA-CDF9-4D2F-9570-38CF3B0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9DB-FED4-4827-B142-2590AC5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C7CE-FCFD-45C5-8B82-4BA3BB3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681-249A-41E2-AC2B-8295EED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C5A3-E855-4A6D-AAC5-2EA897C1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53D8-EAD4-4008-A8B2-79F063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B80-93F2-4C95-95F1-8DA6911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DF8F-F34C-462D-B18E-910D776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3AB-92D0-4B3A-A151-D3B811C6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B6-2EDB-488A-AD1A-9EAB6AEA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71B6-5E76-4CEA-A80C-931F3AA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FE80-8062-414E-8D94-63352590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2D34-3742-4994-9715-27D9AC0A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4C44-6345-4113-A788-6A457AA5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501E-0A4E-47F2-9030-0F979EB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FB2F-A921-40F0-AF00-B5F86C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23889-71A2-49A0-AC94-37BCC2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DB26-1F6F-4AD1-86DD-7838792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4D05-B577-4942-97BB-DC8ED03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5850-E765-47BF-827B-D194E3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682A-847D-4DD5-8857-41DB2F5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689D7-D637-42D7-A817-6FB9B02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FEC2-9BF8-4A12-88F6-D167742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E63B-3CE4-49FA-B936-EDBE03C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2D2-BFD5-42CB-B7DE-FD29672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6B-FED4-4D38-B2B9-FB866DAA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0F41-2F49-48AB-A768-9972369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0F65-73DA-4112-8F81-3246899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F9D0-86F6-4727-8628-B2EDE69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589-AB9F-432D-8EE5-F1F0DC5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D24-C552-4A70-AD32-FAD0B74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0E9-8A8A-4040-94E5-91BB876E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103D-E603-4004-AD1C-B0A48BA5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4FF-E951-40DF-9ECC-B26495C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A10E-9438-477C-9A49-4AC1495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1FD0-B43F-4D51-9C91-679B93E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ED53-1279-4C0B-B112-BDC4E8E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470E-B257-4159-90EA-5655824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E3A-F6A4-463D-9DFE-3772363E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DC5C-5108-4622-B059-94FA95913A8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77D-54A9-4B16-861A-4003F532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B0D0-1F24-415D-BA80-C5749FCB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B33-2D6D-4846-9FC0-C81100AE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Week 5</a:t>
            </a:r>
            <a:br>
              <a:rPr lang="en-GB" dirty="0"/>
            </a:br>
            <a:r>
              <a:rPr lang="en-GB" dirty="0"/>
              <a:t>Game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AA50-91C6-4A4A-A795-01EA420C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COMP250: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59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C5B-B44D-4B32-9313-6F1F1776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Supervision / Mid-Term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59F6-2460-4DCB-B21B-D8126EBF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Tomorrow and Monday</a:t>
            </a:r>
          </a:p>
        </p:txBody>
      </p:sp>
    </p:spTree>
    <p:extLst>
      <p:ext uri="{BB962C8B-B14F-4D97-AF65-F5344CB8AC3E}">
        <p14:creationId xmlns:p14="http://schemas.microsoft.com/office/powerpoint/2010/main" val="309186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7B3D-5F29-4282-B2C1-FC5D1523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Mancala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F7DC72-477D-4B3C-9AE7-26AC49F4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5368"/>
            <a:ext cx="97536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1B1FB-5AD3-40B1-84A4-06D46E03A7EE}"/>
              </a:ext>
            </a:extLst>
          </p:cNvPr>
          <p:cNvSpPr txBox="1"/>
          <p:nvPr/>
        </p:nvSpPr>
        <p:spPr>
          <a:xfrm>
            <a:off x="5507473" y="5611725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Player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861E0-241B-4246-80E2-2AE997FAA87C}"/>
              </a:ext>
            </a:extLst>
          </p:cNvPr>
          <p:cNvSpPr txBox="1"/>
          <p:nvPr/>
        </p:nvSpPr>
        <p:spPr>
          <a:xfrm>
            <a:off x="5507473" y="1563072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Player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E25BD-4FE4-43EE-8743-64C8CDC070FB}"/>
              </a:ext>
            </a:extLst>
          </p:cNvPr>
          <p:cNvSpPr txBox="1"/>
          <p:nvPr/>
        </p:nvSpPr>
        <p:spPr>
          <a:xfrm>
            <a:off x="9733556" y="5205820"/>
            <a:ext cx="84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F7B0C-E900-47A3-8B79-5A66465825F5}"/>
              </a:ext>
            </a:extLst>
          </p:cNvPr>
          <p:cNvSpPr txBox="1"/>
          <p:nvPr/>
        </p:nvSpPr>
        <p:spPr>
          <a:xfrm>
            <a:off x="1593909" y="1793904"/>
            <a:ext cx="84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3746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741-DDD3-417C-8642-A166408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Mancala -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7FD7-8644-478B-A020-03884C30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Choose a non-empty space on your side of the board</a:t>
            </a:r>
          </a:p>
          <a:p>
            <a:r>
              <a:rPr lang="en-GB" dirty="0"/>
              <a:t>Pick up all the stones from that space</a:t>
            </a:r>
          </a:p>
          <a:p>
            <a:r>
              <a:rPr lang="en-GB" dirty="0"/>
              <a:t>Moving counter-clockwise, place 1 stone in each space</a:t>
            </a:r>
          </a:p>
          <a:p>
            <a:pPr lvl="1"/>
            <a:r>
              <a:rPr lang="en-GB" dirty="0"/>
              <a:t>Including your store, but </a:t>
            </a:r>
            <a:r>
              <a:rPr lang="en-GB" b="1" dirty="0"/>
              <a:t>not</a:t>
            </a:r>
            <a:r>
              <a:rPr lang="en-GB" dirty="0"/>
              <a:t> including your opponent’s store</a:t>
            </a:r>
          </a:p>
          <a:p>
            <a:r>
              <a:rPr lang="en-GB" dirty="0"/>
              <a:t>If the last stone lands in your store, take a free turn</a:t>
            </a:r>
          </a:p>
          <a:p>
            <a:r>
              <a:rPr lang="en-GB" dirty="0"/>
              <a:t>If the last stone lands in an empty space on your side of the board, </a:t>
            </a:r>
            <a:br>
              <a:rPr lang="en-GB" dirty="0"/>
            </a:br>
            <a:r>
              <a:rPr lang="en-GB" dirty="0"/>
              <a:t>pick up all stones from the opposite space and put them in your store</a:t>
            </a:r>
          </a:p>
          <a:p>
            <a:r>
              <a:rPr lang="en-GB" dirty="0"/>
              <a:t>Game ends when either player’s spaces are all empty</a:t>
            </a:r>
          </a:p>
          <a:p>
            <a:pPr lvl="1"/>
            <a:r>
              <a:rPr lang="en-GB" dirty="0"/>
              <a:t>Other player takes all stones from their side of the board and places them in store</a:t>
            </a:r>
          </a:p>
          <a:p>
            <a:pPr lvl="1"/>
            <a:r>
              <a:rPr lang="en-GB" dirty="0"/>
              <a:t>Winner is the player with the most stones in their store</a:t>
            </a:r>
          </a:p>
        </p:txBody>
      </p:sp>
    </p:spTree>
    <p:extLst>
      <p:ext uri="{BB962C8B-B14F-4D97-AF65-F5344CB8AC3E}">
        <p14:creationId xmlns:p14="http://schemas.microsoft.com/office/powerpoint/2010/main" val="18469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saw in this week’s lecture, minimax search requires a </a:t>
            </a:r>
            <a:r>
              <a:rPr lang="en-GB" b="1" dirty="0"/>
              <a:t>heuristic evaluation</a:t>
            </a:r>
            <a:r>
              <a:rPr lang="en-GB" dirty="0"/>
              <a:t> for nonterminal states </a:t>
            </a:r>
          </a:p>
          <a:p>
            <a:r>
              <a:rPr lang="en-GB" dirty="0"/>
              <a:t>I.e. a function which takes a state, and returns a numerical evaluation</a:t>
            </a:r>
          </a:p>
          <a:p>
            <a:r>
              <a:rPr lang="en-GB" dirty="0"/>
              <a:t>What might such an evaluation function look like for Mancala?</a:t>
            </a:r>
          </a:p>
          <a:p>
            <a:r>
              <a:rPr lang="en-GB" dirty="0"/>
              <a:t>Discuss in your breakout rooms</a:t>
            </a:r>
          </a:p>
          <a:p>
            <a:r>
              <a:rPr lang="en-GB" dirty="0"/>
              <a:t>Download the Unity project from </a:t>
            </a:r>
            <a:r>
              <a:rPr lang="en-GB" dirty="0" err="1"/>
              <a:t>GamesGit</a:t>
            </a:r>
            <a:r>
              <a:rPr lang="en-GB" dirty="0"/>
              <a:t> (link on </a:t>
            </a:r>
            <a:r>
              <a:rPr lang="en-GB" dirty="0" err="1"/>
              <a:t>LearningSpace</a:t>
            </a:r>
            <a:r>
              <a:rPr lang="en-GB" dirty="0"/>
              <a:t> and in chat) – this will let you play the game to experiment with it</a:t>
            </a:r>
          </a:p>
          <a:p>
            <a:r>
              <a:rPr lang="en-GB" dirty="0"/>
              <a:t>Reconvene and discuss in </a:t>
            </a:r>
            <a:r>
              <a:rPr lang="en-GB" b="1" dirty="0"/>
              <a:t>20 minutes </a:t>
            </a:r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107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put your heuristics into practice!</a:t>
            </a:r>
          </a:p>
          <a:p>
            <a:r>
              <a:rPr lang="en-GB" dirty="0"/>
              <a:t>Enable the AI in the </a:t>
            </a:r>
            <a:r>
              <a:rPr lang="en-GB" dirty="0" err="1"/>
              <a:t>GameManager</a:t>
            </a:r>
            <a:r>
              <a:rPr lang="en-GB" dirty="0"/>
              <a:t> object (by setting the AI class name in the inspector to </a:t>
            </a:r>
            <a:r>
              <a:rPr lang="en-GB" dirty="0" err="1"/>
              <a:t>SimpleAI</a:t>
            </a:r>
            <a:r>
              <a:rPr lang="en-GB" dirty="0"/>
              <a:t>)</a:t>
            </a:r>
          </a:p>
          <a:p>
            <a:r>
              <a:rPr lang="en-GB" dirty="0"/>
              <a:t>Edit </a:t>
            </a:r>
            <a:r>
              <a:rPr lang="en-GB" dirty="0" err="1">
                <a:latin typeface="Consolas" panose="020B0609020204030204" pitchFamily="49" charset="0"/>
              </a:rPr>
              <a:t>SimpleAI.cs</a:t>
            </a:r>
            <a:r>
              <a:rPr lang="en-GB" dirty="0"/>
              <a:t> (or use as the basis for your own class)</a:t>
            </a:r>
          </a:p>
          <a:p>
            <a:r>
              <a:rPr lang="en-GB" dirty="0"/>
              <a:t>Mob program in your breakout groups</a:t>
            </a:r>
          </a:p>
          <a:p>
            <a:r>
              <a:rPr lang="en-GB" dirty="0"/>
              <a:t>Reconvene at </a:t>
            </a:r>
            <a:r>
              <a:rPr lang="en-GB" b="1" dirty="0"/>
              <a:t>5:30pm</a:t>
            </a:r>
            <a:r>
              <a:rPr lang="en-GB" dirty="0"/>
              <a:t> and we’ll see who has the best AI!</a:t>
            </a:r>
          </a:p>
        </p:txBody>
      </p:sp>
    </p:spTree>
    <p:extLst>
      <p:ext uri="{BB962C8B-B14F-4D97-AF65-F5344CB8AC3E}">
        <p14:creationId xmlns:p14="http://schemas.microsoft.com/office/powerpoint/2010/main" val="343307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294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Workshop Week 5 Game Tree Search</vt:lpstr>
      <vt:lpstr>Project Supervision / Mid-Term Reviews</vt:lpstr>
      <vt:lpstr>Mancala</vt:lpstr>
      <vt:lpstr>Mancala - Rules</vt:lpstr>
      <vt:lpstr>Workshop Activity 1</vt:lpstr>
      <vt:lpstr>Workshop 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Powley</dc:creator>
  <cp:lastModifiedBy>ed powley</cp:lastModifiedBy>
  <cp:revision>31</cp:revision>
  <dcterms:created xsi:type="dcterms:W3CDTF">2021-01-28T13:01:21Z</dcterms:created>
  <dcterms:modified xsi:type="dcterms:W3CDTF">2021-02-25T16:49:26Z</dcterms:modified>
</cp:coreProperties>
</file>