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D7B2-D53E-4D5E-9CDD-684866A5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F064-D24A-4F18-A6C8-FE251111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C818-E984-491E-9CD2-C091874C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1E32-92F5-4564-97EC-465A4C8C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84DE-9F97-4772-9840-7B5E5B5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2B6-4FAE-46EF-9EE8-13250C11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BBF1-CBC4-47AE-9130-AE5FF88F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66A0-551A-4C31-8599-0089001B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E085-9278-47EF-9DB5-BD1F3812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8478-21C7-4AF1-9FC6-FD54AC4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83D6B-09AB-4B7B-BC8D-D73D225A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8D8A-7BBB-468E-B8C7-3588AE01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6DF9-238B-4CB4-8DD9-97D6C12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406D-B921-417A-A25B-5C3656DB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B275-1636-4CD3-B367-590A296E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EA3-B5DD-427B-9051-ED51547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913-31AE-4294-924A-FB984EE3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4B62-DC35-44CB-86DE-DDE9D678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D3AC-284B-414F-8C81-8A9F168E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55AF-A77C-490E-B69C-5989B5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C96-0EFE-4D57-9F92-53759002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2F5A-2C57-4EE0-BB80-666CAD9B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C64F-C349-4D2D-A830-DDE82A5A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7DF3-4789-4207-A43B-06B89A3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A8E6-F5B5-453E-A2E2-2EDC28F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2422-874A-4A28-AA5E-66F6E975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A4B-4325-497E-8EC5-A39C888B6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5927-877D-4C30-8EC9-65BAD152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00D5-C03F-43C7-A4D9-FDFC406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A22C-FE4E-4630-BA4B-E4758AEB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AFE4-A83D-4F81-90A1-C6E43F1F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B50-C008-4B1C-823D-6B46D538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1E94-6AF6-418A-93E9-DA588DB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D3EF2-C3E2-47AF-8BAE-8A529EF2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667B5-2478-4E08-8DE7-E97D852A4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5FFC-D805-4F4A-8C92-8312778D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8CA5E-2430-4291-B10C-12152302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996B-676C-4BBD-AE3B-32AE381C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C8989-A48F-4F18-BC19-7EC61095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004-FB87-4978-B9E5-D0E02FA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BC0D-1161-40D9-824E-777BB170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BFFE-5FB1-4A4D-B9C6-9A89987A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67E69-4968-4922-9A62-EFD7239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2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D475-5B45-4A56-906B-DE2E662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69F7A-4BB2-4B83-99FB-9D2D7A9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F53C-D04F-487A-B112-5022E4A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6E5-448D-4C35-9EB3-CCD9E51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B55-05DA-4A37-8C0D-F2D3C085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5DDD-C0AA-48D7-873A-F9585B85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9B02-56F6-4D5F-A38F-C51B258C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05DF-62B1-496D-81B6-AA1637F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1DD8-CD1F-499C-A140-3ED2D91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D01-616C-48B0-8303-9357F39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57F5-4160-4E92-A284-C5040776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E883-082E-46A7-A0F8-A0C21FCB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B4D1-00EA-4263-9BEC-1A7F8B1C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B804-A423-47CF-8209-3588ADE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7483-4F26-43B7-A212-C79F8E2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14974-AB97-4F67-AEF8-0D96377E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072D-1115-4D4B-BC1D-14B128E9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F5E8-A019-4DA3-9B8E-158489C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1EA0-5FE4-44A5-AD9F-F628D4F7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DD2C-EBC9-447E-AD49-5E1D4471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023-230C-4337-976E-D7DF1AE22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0A60F-4824-4A55-B660-67EAEE370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FD0F-E7D8-4939-869B-97236C2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F953-2F48-415E-B247-1177C5F7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Akari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6D7-C17D-422F-B5D1-4370FDC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22B1-4474-4FFC-83EF-29063F11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26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AB84D-4F81-400C-8289-3D0E6B25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30815"/>
              </p:ext>
            </p:extLst>
          </p:nvPr>
        </p:nvGraphicFramePr>
        <p:xfrm>
          <a:off x="417444" y="433345"/>
          <a:ext cx="11309120" cy="599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824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</a:tblGrid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720393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Easter Vacation (2 weeks)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F8FBD69-F45C-47CA-818F-64E9A32D42B3}"/>
              </a:ext>
            </a:extLst>
          </p:cNvPr>
          <p:cNvSpPr txBox="1"/>
          <p:nvPr/>
        </p:nvSpPr>
        <p:spPr>
          <a:xfrm>
            <a:off x="485316" y="842838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Introduction to Artificial Intelligence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1DECB-F767-4C4E-9F50-ADD7B5CCC729}"/>
              </a:ext>
            </a:extLst>
          </p:cNvPr>
          <p:cNvSpPr txBox="1"/>
          <p:nvPr/>
        </p:nvSpPr>
        <p:spPr>
          <a:xfrm>
            <a:off x="2744812" y="844163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Agents</a:t>
            </a:r>
          </a:p>
          <a:p>
            <a:r>
              <a:rPr lang="en-GB" sz="1600" dirty="0"/>
              <a:t>Authored Behaviour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BCE93-EF43-48DB-9EB7-BFE01BA11AC9}"/>
              </a:ext>
            </a:extLst>
          </p:cNvPr>
          <p:cNvSpPr txBox="1"/>
          <p:nvPr/>
        </p:nvSpPr>
        <p:spPr>
          <a:xfrm>
            <a:off x="5000189" y="842838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Game Theory</a:t>
            </a:r>
          </a:p>
          <a:p>
            <a:r>
              <a:rPr lang="en-GB" sz="1600" dirty="0"/>
              <a:t>Planning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3A1FD-74FF-46A3-A4F1-53DF639ADF0D}"/>
              </a:ext>
            </a:extLst>
          </p:cNvPr>
          <p:cNvSpPr txBox="1"/>
          <p:nvPr/>
        </p:nvSpPr>
        <p:spPr>
          <a:xfrm>
            <a:off x="7259685" y="844163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Utility-Based AI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5300F0-0416-4824-8BCE-9EE9EF377146}"/>
              </a:ext>
            </a:extLst>
          </p:cNvPr>
          <p:cNvSpPr txBox="1"/>
          <p:nvPr/>
        </p:nvSpPr>
        <p:spPr>
          <a:xfrm>
            <a:off x="9515062" y="842838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Game Tree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5A20BD-020E-420F-A263-B99C4EFA0E59}"/>
              </a:ext>
            </a:extLst>
          </p:cNvPr>
          <p:cNvSpPr txBox="1"/>
          <p:nvPr/>
        </p:nvSpPr>
        <p:spPr>
          <a:xfrm>
            <a:off x="485316" y="2564546"/>
            <a:ext cx="213095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Studio Practice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B79449-B709-4E07-AB37-7378864666E9}"/>
              </a:ext>
            </a:extLst>
          </p:cNvPr>
          <p:cNvSpPr txBox="1"/>
          <p:nvPr/>
        </p:nvSpPr>
        <p:spPr>
          <a:xfrm>
            <a:off x="2744812" y="2565871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Procedural Content Generation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0E45E0-39AD-4F27-BBEC-12A3F7E43047}"/>
              </a:ext>
            </a:extLst>
          </p:cNvPr>
          <p:cNvSpPr txBox="1"/>
          <p:nvPr/>
        </p:nvSpPr>
        <p:spPr>
          <a:xfrm>
            <a:off x="4964193" y="2564546"/>
            <a:ext cx="22029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Evolutionary Algorithms</a:t>
            </a:r>
          </a:p>
          <a:p>
            <a:r>
              <a:rPr lang="en-GB" sz="1600" dirty="0"/>
              <a:t>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A34857-02F4-4BD2-9466-07FC0B7F0486}"/>
              </a:ext>
            </a:extLst>
          </p:cNvPr>
          <p:cNvSpPr txBox="1"/>
          <p:nvPr/>
        </p:nvSpPr>
        <p:spPr>
          <a:xfrm>
            <a:off x="7259685" y="2565871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Deep Learning</a:t>
            </a:r>
          </a:p>
          <a:p>
            <a:r>
              <a:rPr lang="en-GB" sz="1600" dirty="0"/>
              <a:t>Multi-Agent AI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D655D-970F-4D31-B05C-4D86E0B4921F}"/>
              </a:ext>
            </a:extLst>
          </p:cNvPr>
          <p:cNvSpPr txBox="1"/>
          <p:nvPr/>
        </p:nvSpPr>
        <p:spPr>
          <a:xfrm>
            <a:off x="485316" y="5023540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AI and Society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4C7CB-9F01-4ADB-A9E3-8D3F8D5E5C3E}"/>
              </a:ext>
            </a:extLst>
          </p:cNvPr>
          <p:cNvSpPr txBox="1"/>
          <p:nvPr/>
        </p:nvSpPr>
        <p:spPr>
          <a:xfrm>
            <a:off x="2744812" y="1504636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Proposal Review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6E273-ABF5-4ADA-8BB3-EF151207E1CE}"/>
              </a:ext>
            </a:extLst>
          </p:cNvPr>
          <p:cNvSpPr txBox="1"/>
          <p:nvPr/>
        </p:nvSpPr>
        <p:spPr>
          <a:xfrm>
            <a:off x="485316" y="3223914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Mid-Term Review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359385-2CEE-46C1-ABEC-C0E3E41C30CD}"/>
              </a:ext>
            </a:extLst>
          </p:cNvPr>
          <p:cNvSpPr txBox="1"/>
          <p:nvPr/>
        </p:nvSpPr>
        <p:spPr>
          <a:xfrm>
            <a:off x="7259685" y="3223914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Poster Demonstration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99BAB3-58C5-4583-B3D5-5F2CB342B5F3}"/>
              </a:ext>
            </a:extLst>
          </p:cNvPr>
          <p:cNvSpPr txBox="1"/>
          <p:nvPr/>
        </p:nvSpPr>
        <p:spPr>
          <a:xfrm>
            <a:off x="485316" y="5439892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Peer Review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24BF4F-D060-4F7D-83D4-D7D2F37739B4}"/>
              </a:ext>
            </a:extLst>
          </p:cNvPr>
          <p:cNvSpPr txBox="1"/>
          <p:nvPr/>
        </p:nvSpPr>
        <p:spPr>
          <a:xfrm>
            <a:off x="2744812" y="5439892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Project </a:t>
            </a:r>
            <a:r>
              <a:rPr lang="en-GB" sz="1600" dirty="0" err="1"/>
              <a:t>Vivas</a:t>
            </a:r>
            <a:endParaRPr lang="en-GB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397037-A92C-4322-8155-8B1DA0D5324E}"/>
              </a:ext>
            </a:extLst>
          </p:cNvPr>
          <p:cNvSpPr txBox="1"/>
          <p:nvPr/>
        </p:nvSpPr>
        <p:spPr>
          <a:xfrm>
            <a:off x="485316" y="5856244"/>
            <a:ext cx="2130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1: Computing Artefact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B7C1DB-B4D9-41A8-9946-1D2ED3C542A7}"/>
              </a:ext>
            </a:extLst>
          </p:cNvPr>
          <p:cNvSpPr txBox="1"/>
          <p:nvPr/>
        </p:nvSpPr>
        <p:spPr>
          <a:xfrm>
            <a:off x="5016362" y="3224242"/>
            <a:ext cx="2130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2: Technical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C7591-9894-4571-B583-2088657BF9B9}"/>
              </a:ext>
            </a:extLst>
          </p:cNvPr>
          <p:cNvSpPr txBox="1"/>
          <p:nvPr/>
        </p:nvSpPr>
        <p:spPr>
          <a:xfrm>
            <a:off x="9615381" y="3179805"/>
            <a:ext cx="2159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Please refer to </a:t>
            </a:r>
            <a:r>
              <a:rPr lang="en-GB" sz="2400" b="1" dirty="0" err="1">
                <a:solidFill>
                  <a:srgbClr val="FF0000"/>
                </a:solidFill>
              </a:rPr>
              <a:t>MyFalmouth</a:t>
            </a:r>
            <a:r>
              <a:rPr lang="en-GB" sz="2400" b="1" dirty="0">
                <a:solidFill>
                  <a:srgbClr val="FF0000"/>
                </a:solidFill>
              </a:rPr>
              <a:t> for summative assessment deadlines!</a:t>
            </a:r>
          </a:p>
        </p:txBody>
      </p:sp>
    </p:spTree>
    <p:extLst>
      <p:ext uri="{BB962C8B-B14F-4D97-AF65-F5344CB8AC3E}">
        <p14:creationId xmlns:p14="http://schemas.microsoft.com/office/powerpoint/2010/main" val="27263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3" grpId="0" animBg="1"/>
      <p:bldP spid="39" grpId="0" animBg="1"/>
      <p:bldP spid="41" grpId="0" animBg="1"/>
      <p:bldP spid="43" grpId="0" animBg="1"/>
      <p:bldP spid="45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AB84D-4F81-400C-8289-3D0E6B25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98787"/>
              </p:ext>
            </p:extLst>
          </p:nvPr>
        </p:nvGraphicFramePr>
        <p:xfrm>
          <a:off x="417444" y="243876"/>
          <a:ext cx="11309120" cy="6366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824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</a:tblGrid>
              <a:tr h="19803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9317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465438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Easter Vacation (2 weeks)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9894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F8FBD69-F45C-47CA-818F-64E9A32D42B3}"/>
              </a:ext>
            </a:extLst>
          </p:cNvPr>
          <p:cNvSpPr txBox="1"/>
          <p:nvPr/>
        </p:nvSpPr>
        <p:spPr>
          <a:xfrm>
            <a:off x="485316" y="653368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1DECB-F767-4C4E-9F50-ADD7B5CCC729}"/>
              </a:ext>
            </a:extLst>
          </p:cNvPr>
          <p:cNvSpPr txBox="1"/>
          <p:nvPr/>
        </p:nvSpPr>
        <p:spPr>
          <a:xfrm>
            <a:off x="2744812" y="654693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BCE93-EF43-48DB-9EB7-BFE01BA11AC9}"/>
              </a:ext>
            </a:extLst>
          </p:cNvPr>
          <p:cNvSpPr txBox="1"/>
          <p:nvPr/>
        </p:nvSpPr>
        <p:spPr>
          <a:xfrm>
            <a:off x="5000189" y="653368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3A1FD-74FF-46A3-A4F1-53DF639ADF0D}"/>
              </a:ext>
            </a:extLst>
          </p:cNvPr>
          <p:cNvSpPr txBox="1"/>
          <p:nvPr/>
        </p:nvSpPr>
        <p:spPr>
          <a:xfrm>
            <a:off x="7259685" y="654693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5300F0-0416-4824-8BCE-9EE9EF377146}"/>
              </a:ext>
            </a:extLst>
          </p:cNvPr>
          <p:cNvSpPr txBox="1"/>
          <p:nvPr/>
        </p:nvSpPr>
        <p:spPr>
          <a:xfrm>
            <a:off x="9515062" y="653368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D655D-970F-4D31-B05C-4D86E0B4921F}"/>
              </a:ext>
            </a:extLst>
          </p:cNvPr>
          <p:cNvSpPr txBox="1"/>
          <p:nvPr/>
        </p:nvSpPr>
        <p:spPr>
          <a:xfrm>
            <a:off x="485316" y="4998827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4C7CB-9F01-4ADB-A9E3-8D3F8D5E5C3E}"/>
              </a:ext>
            </a:extLst>
          </p:cNvPr>
          <p:cNvSpPr txBox="1"/>
          <p:nvPr/>
        </p:nvSpPr>
        <p:spPr>
          <a:xfrm>
            <a:off x="485316" y="1069720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26C3A-C138-4E85-A908-78DED6644793}"/>
              </a:ext>
            </a:extLst>
          </p:cNvPr>
          <p:cNvSpPr txBox="1"/>
          <p:nvPr/>
        </p:nvSpPr>
        <p:spPr>
          <a:xfrm>
            <a:off x="2744812" y="2593634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EC17C-0E33-44CF-BE5D-8EE49A9B689D}"/>
              </a:ext>
            </a:extLst>
          </p:cNvPr>
          <p:cNvSpPr txBox="1"/>
          <p:nvPr/>
        </p:nvSpPr>
        <p:spPr>
          <a:xfrm>
            <a:off x="5000189" y="2592309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E5B06-95F5-4DC4-B33A-9DA9E7FD6F3E}"/>
              </a:ext>
            </a:extLst>
          </p:cNvPr>
          <p:cNvSpPr txBox="1"/>
          <p:nvPr/>
        </p:nvSpPr>
        <p:spPr>
          <a:xfrm>
            <a:off x="7259685" y="2593634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FBD87-0AE2-4EB1-9F5F-C5BA20065E36}"/>
              </a:ext>
            </a:extLst>
          </p:cNvPr>
          <p:cNvSpPr txBox="1"/>
          <p:nvPr/>
        </p:nvSpPr>
        <p:spPr>
          <a:xfrm>
            <a:off x="2744812" y="1069720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2E2FE-A28F-4C1C-ADE7-39494B94C09E}"/>
              </a:ext>
            </a:extLst>
          </p:cNvPr>
          <p:cNvSpPr txBox="1"/>
          <p:nvPr/>
        </p:nvSpPr>
        <p:spPr>
          <a:xfrm>
            <a:off x="5000189" y="1069720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57AE1-F1D3-4206-97E5-9B5CDD62E8E6}"/>
              </a:ext>
            </a:extLst>
          </p:cNvPr>
          <p:cNvSpPr txBox="1"/>
          <p:nvPr/>
        </p:nvSpPr>
        <p:spPr>
          <a:xfrm>
            <a:off x="9515062" y="1072897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00A27-561F-403C-A45E-734F11CF463D}"/>
              </a:ext>
            </a:extLst>
          </p:cNvPr>
          <p:cNvSpPr txBox="1"/>
          <p:nvPr/>
        </p:nvSpPr>
        <p:spPr>
          <a:xfrm>
            <a:off x="2744812" y="3005526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E370A-CAC8-4B88-B39E-3ACD8851C760}"/>
              </a:ext>
            </a:extLst>
          </p:cNvPr>
          <p:cNvSpPr txBox="1"/>
          <p:nvPr/>
        </p:nvSpPr>
        <p:spPr>
          <a:xfrm>
            <a:off x="485316" y="5419352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9349E-3ECF-49F2-8502-F3DD4E43F257}"/>
              </a:ext>
            </a:extLst>
          </p:cNvPr>
          <p:cNvSpPr txBox="1"/>
          <p:nvPr/>
        </p:nvSpPr>
        <p:spPr>
          <a:xfrm>
            <a:off x="5000189" y="3006246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0A25D-F0F1-41C9-85BD-452C117EDADE}"/>
              </a:ext>
            </a:extLst>
          </p:cNvPr>
          <p:cNvSpPr txBox="1"/>
          <p:nvPr/>
        </p:nvSpPr>
        <p:spPr>
          <a:xfrm>
            <a:off x="7259685" y="3005525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2D3C4D-5605-4967-BAF9-549D8ACEEA37}"/>
              </a:ext>
            </a:extLst>
          </p:cNvPr>
          <p:cNvSpPr txBox="1"/>
          <p:nvPr/>
        </p:nvSpPr>
        <p:spPr>
          <a:xfrm>
            <a:off x="2744812" y="5416432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A8C46-027A-4758-B3E6-D0E1924D8763}"/>
              </a:ext>
            </a:extLst>
          </p:cNvPr>
          <p:cNvSpPr txBox="1"/>
          <p:nvPr/>
        </p:nvSpPr>
        <p:spPr>
          <a:xfrm>
            <a:off x="5005060" y="5416431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(1hr)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74EF3-1FE5-40A8-8145-86D9B7B56DFF}"/>
              </a:ext>
            </a:extLst>
          </p:cNvPr>
          <p:cNvSpPr txBox="1"/>
          <p:nvPr/>
        </p:nvSpPr>
        <p:spPr>
          <a:xfrm>
            <a:off x="2744812" y="1450835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323D1A-5162-4FCF-88BC-BCC17166C6D5}"/>
              </a:ext>
            </a:extLst>
          </p:cNvPr>
          <p:cNvSpPr txBox="1"/>
          <p:nvPr/>
        </p:nvSpPr>
        <p:spPr>
          <a:xfrm>
            <a:off x="5000189" y="1452898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733DCF-F99B-4F1B-9AAA-E3F6018670CD}"/>
              </a:ext>
            </a:extLst>
          </p:cNvPr>
          <p:cNvSpPr txBox="1"/>
          <p:nvPr/>
        </p:nvSpPr>
        <p:spPr>
          <a:xfrm>
            <a:off x="9515062" y="1450835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EE4E6-1BE2-4777-B2DE-A2E380B27430}"/>
              </a:ext>
            </a:extLst>
          </p:cNvPr>
          <p:cNvSpPr txBox="1"/>
          <p:nvPr/>
        </p:nvSpPr>
        <p:spPr>
          <a:xfrm>
            <a:off x="2744812" y="3386641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4B58E-BD92-4B39-B308-62ED87A902B5}"/>
              </a:ext>
            </a:extLst>
          </p:cNvPr>
          <p:cNvSpPr txBox="1"/>
          <p:nvPr/>
        </p:nvSpPr>
        <p:spPr>
          <a:xfrm>
            <a:off x="5000189" y="3386641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3DB13C-4804-41EB-9F72-6783290879A4}"/>
              </a:ext>
            </a:extLst>
          </p:cNvPr>
          <p:cNvSpPr txBox="1"/>
          <p:nvPr/>
        </p:nvSpPr>
        <p:spPr>
          <a:xfrm>
            <a:off x="485316" y="5809100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(3hr)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5A9DC-57D1-49A5-AC43-B1306D827F2E}"/>
              </a:ext>
            </a:extLst>
          </p:cNvPr>
          <p:cNvSpPr txBox="1"/>
          <p:nvPr/>
        </p:nvSpPr>
        <p:spPr>
          <a:xfrm>
            <a:off x="2744812" y="1836294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Proposal review (1hr)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C0CEE-2A5A-4680-99FD-FE894EB657D9}"/>
              </a:ext>
            </a:extLst>
          </p:cNvPr>
          <p:cNvSpPr txBox="1"/>
          <p:nvPr/>
        </p:nvSpPr>
        <p:spPr>
          <a:xfrm>
            <a:off x="9515062" y="1836294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tutorial (1hr)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6E91DD-75AC-4E54-AD86-E9C5E2BC29A3}"/>
              </a:ext>
            </a:extLst>
          </p:cNvPr>
          <p:cNvSpPr txBox="1"/>
          <p:nvPr/>
        </p:nvSpPr>
        <p:spPr>
          <a:xfrm>
            <a:off x="485316" y="3767035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Mid-term review (1hr)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580B0E-B73F-4214-854B-6EA184CDE1BE}"/>
              </a:ext>
            </a:extLst>
          </p:cNvPr>
          <p:cNvSpPr txBox="1"/>
          <p:nvPr/>
        </p:nvSpPr>
        <p:spPr>
          <a:xfrm>
            <a:off x="5000189" y="3767036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tutorial (1hr)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376F6-3CA2-45D6-AAD7-96583F2EDE2D}"/>
              </a:ext>
            </a:extLst>
          </p:cNvPr>
          <p:cNvSpPr txBox="1"/>
          <p:nvPr/>
        </p:nvSpPr>
        <p:spPr>
          <a:xfrm>
            <a:off x="7259685" y="3767034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Poster demos (2hr)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40E31C-90E1-480C-8DA3-8BEB6F0EB194}"/>
              </a:ext>
            </a:extLst>
          </p:cNvPr>
          <p:cNvSpPr txBox="1"/>
          <p:nvPr/>
        </p:nvSpPr>
        <p:spPr>
          <a:xfrm>
            <a:off x="485316" y="6198848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Peer review (1.5hr)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00BF2-2626-49AE-84AF-C04F8FAC9878}"/>
              </a:ext>
            </a:extLst>
          </p:cNvPr>
          <p:cNvSpPr txBox="1"/>
          <p:nvPr/>
        </p:nvSpPr>
        <p:spPr>
          <a:xfrm>
            <a:off x="2744812" y="6198848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viva (1.5hr)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B8D9CE-CA4F-43E3-AE3C-C6DAC2980DF7}"/>
              </a:ext>
            </a:extLst>
          </p:cNvPr>
          <p:cNvSpPr txBox="1"/>
          <p:nvPr/>
        </p:nvSpPr>
        <p:spPr>
          <a:xfrm>
            <a:off x="9615381" y="2930863"/>
            <a:ext cx="2159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Please refer to </a:t>
            </a:r>
            <a:r>
              <a:rPr lang="en-GB" sz="2400" b="1" dirty="0" err="1">
                <a:solidFill>
                  <a:srgbClr val="FF0000"/>
                </a:solidFill>
              </a:rPr>
              <a:t>MyTimetable</a:t>
            </a:r>
            <a:r>
              <a:rPr lang="en-GB" sz="2400" b="1" dirty="0">
                <a:solidFill>
                  <a:srgbClr val="FF0000"/>
                </a:solidFill>
              </a:rPr>
              <a:t> for session dates/times</a:t>
            </a:r>
          </a:p>
          <a:p>
            <a:pPr algn="ctr"/>
            <a:endParaRPr lang="en-GB" sz="2400" b="1" dirty="0">
              <a:solidFill>
                <a:srgbClr val="FF0000"/>
              </a:solidFill>
            </a:endParaRPr>
          </a:p>
          <a:p>
            <a:pPr algn="ctr"/>
            <a:r>
              <a:rPr lang="en-GB" sz="2400" b="1" dirty="0">
                <a:solidFill>
                  <a:srgbClr val="FF0000"/>
                </a:solidFill>
              </a:rPr>
              <a:t>ASYNC content will be on </a:t>
            </a:r>
            <a:r>
              <a:rPr lang="en-GB" sz="2400" b="1" dirty="0" err="1">
                <a:solidFill>
                  <a:srgbClr val="FF0000"/>
                </a:solidFill>
              </a:rPr>
              <a:t>LearningSpace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3" grpId="0" animBg="1"/>
      <p:bldP spid="39" grpId="0" animBg="1"/>
      <p:bldP spid="49" grpId="0" animBg="1"/>
      <p:bldP spid="5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COMP250</vt:lpstr>
      <vt:lpstr>Module information</vt:lpstr>
      <vt:lpstr>Assignments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Edward Powley</cp:lastModifiedBy>
  <cp:revision>14</cp:revision>
  <dcterms:created xsi:type="dcterms:W3CDTF">2020-09-01T22:04:55Z</dcterms:created>
  <dcterms:modified xsi:type="dcterms:W3CDTF">2021-01-18T15:41:37Z</dcterms:modified>
</cp:coreProperties>
</file>