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416" r:id="rId3"/>
    <p:sldId id="423" r:id="rId4"/>
    <p:sldId id="332" r:id="rId5"/>
    <p:sldId id="409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2876348077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2876348077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2876348077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2876348077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1/24/20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1: Computing Artefact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2: Technical Report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40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183285"/>
              </p:ext>
            </p:extLst>
          </p:nvPr>
        </p:nvGraphicFramePr>
        <p:xfrm>
          <a:off x="467544" y="1138808"/>
          <a:ext cx="82089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Turn-based Service Provision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5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IP &amp; Socket Programming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Networking &amp; Concurrency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Concurrency in Clients (chat service)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Games-As-A-Service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(hosting)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Proposal Review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4744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884994"/>
              </p:ext>
            </p:extLst>
          </p:nvPr>
        </p:nvGraphicFramePr>
        <p:xfrm>
          <a:off x="467544" y="3861048"/>
          <a:ext cx="8253744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Gaming Provision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2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Networking 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Networking 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Networking 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</a:t>
                      </a:r>
                      <a:r>
                        <a:rPr lang="en-GB" sz="1400" baseline="0"/>
                        <a:t>Networking 4</a:t>
                      </a: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Peer Review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4355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865634"/>
              </p:ext>
            </p:extLst>
          </p:nvPr>
        </p:nvGraphicFramePr>
        <p:xfrm>
          <a:off x="467544" y="5999688"/>
          <a:ext cx="1368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VIVA OF DOOM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34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12274</TotalTime>
  <Words>130</Words>
  <Application>Microsoft Macintosh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703</cp:revision>
  <dcterms:created xsi:type="dcterms:W3CDTF">2008-11-22T10:38:31Z</dcterms:created>
  <dcterms:modified xsi:type="dcterms:W3CDTF">2020-01-24T15:00:38Z</dcterms:modified>
</cp:coreProperties>
</file>