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62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1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1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8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70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31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63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3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67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9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37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440E5-FE66-4DF5-8B42-30B3F3F9ACE0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06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NULL"/><Relationship Id="rId7" Type="http://schemas.openxmlformats.org/officeDocument/2006/relationships/hyperlink" Target="http://commons.wikimedia.org/wiki/File:Eye_symbol_lateral.svg" TargetMode="External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853559" y="3957145"/>
            <a:ext cx="767255" cy="488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16200000">
            <a:off x="3214326" y="4179800"/>
            <a:ext cx="45719" cy="767255"/>
          </a:xfrm>
          <a:prstGeom prst="leftBrace">
            <a:avLst>
              <a:gd name="adj1" fmla="val 13681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/>
          <p:cNvSpPr/>
          <p:nvPr/>
        </p:nvSpPr>
        <p:spPr>
          <a:xfrm rot="10800000">
            <a:off x="3721097" y="3957144"/>
            <a:ext cx="57152" cy="488734"/>
          </a:xfrm>
          <a:prstGeom prst="leftBrace">
            <a:avLst>
              <a:gd name="adj1" fmla="val 13681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53558" y="4445878"/>
            <a:ext cx="0" cy="9469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20813" y="3957144"/>
            <a:ext cx="0" cy="58342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</p:cNvCxnSpPr>
          <p:nvPr/>
        </p:nvCxnSpPr>
        <p:spPr>
          <a:xfrm flipH="1">
            <a:off x="3620813" y="3957144"/>
            <a:ext cx="10028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853558" y="4445878"/>
            <a:ext cx="86753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1190" y="4519613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490" y="403038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658546" y="3957145"/>
            <a:ext cx="767255" cy="488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3421892">
            <a:off x="4936120" y="3648573"/>
            <a:ext cx="66783" cy="900858"/>
          </a:xfrm>
          <a:prstGeom prst="leftBrace">
            <a:avLst>
              <a:gd name="adj1" fmla="val 13681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5360988" y="3854450"/>
            <a:ext cx="64812" cy="10269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91050" y="4343400"/>
            <a:ext cx="67495" cy="10247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9713330">
            <a:off x="4470706" y="384404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magnitude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19779" y="423363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direction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644258" y="4445878"/>
            <a:ext cx="30239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>
            <a:off x="4446311" y="4233644"/>
            <a:ext cx="424468" cy="424468"/>
          </a:xfrm>
          <a:prstGeom prst="arc">
            <a:avLst>
              <a:gd name="adj1" fmla="val 19745003"/>
              <a:gd name="adj2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6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al3dtutorials.com/images/img000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41" y="362624"/>
            <a:ext cx="3729434" cy="346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174875" y="14573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55900" y="9366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06825" y="11969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16858" y="1603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46300" y="24225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50743" y="18764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80525" y="26797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76175" y="193892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 </a:t>
            </a:r>
            <a:r>
              <a:rPr lang="en-GB" sz="1200" dirty="0"/>
              <a:t>(behind)</a:t>
            </a:r>
            <a:endParaRPr lang="en-GB" dirty="0"/>
          </a:p>
        </p:txBody>
      </p:sp>
      <p:pic>
        <p:nvPicPr>
          <p:cNvPr id="1028" name="Picture 4" descr="http://www.marekknows.com/images/forum/posts/post_72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7"/>
          <a:stretch/>
        </p:blipFill>
        <p:spPr bwMode="auto">
          <a:xfrm>
            <a:off x="6295809" y="928132"/>
            <a:ext cx="3810000" cy="19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/>
          <p:cNvSpPr/>
          <p:nvPr/>
        </p:nvSpPr>
        <p:spPr>
          <a:xfrm>
            <a:off x="6556375" y="3689350"/>
            <a:ext cx="1774825" cy="177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7" name="Straight Connector 1026"/>
          <p:cNvCxnSpPr/>
          <p:nvPr/>
        </p:nvCxnSpPr>
        <p:spPr>
          <a:xfrm flipV="1">
            <a:off x="6553200" y="3689350"/>
            <a:ext cx="1774825" cy="1781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295809" y="34067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67700" y="340677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67700" y="54165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95809" y="54165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1031" name="Straight Arrow Connector 1030"/>
          <p:cNvCxnSpPr/>
          <p:nvPr/>
        </p:nvCxnSpPr>
        <p:spPr>
          <a:xfrm flipV="1">
            <a:off x="1000125" y="5070475"/>
            <a:ext cx="831850" cy="600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6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96BCE0-8DCA-4093-A3BE-26CBFA29C773}"/>
              </a:ext>
            </a:extLst>
          </p:cNvPr>
          <p:cNvGraphicFramePr>
            <a:graphicFrameLocks noGrp="1"/>
          </p:cNvGraphicFramePr>
          <p:nvPr/>
        </p:nvGraphicFramePr>
        <p:xfrm>
          <a:off x="909637" y="917046"/>
          <a:ext cx="10372726" cy="5023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818">
                  <a:extLst>
                    <a:ext uri="{9D8B030D-6E8A-4147-A177-3AD203B41FA5}">
                      <a16:colId xmlns:a16="http://schemas.microsoft.com/office/drawing/2014/main" val="358291924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377090820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1708705948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55570931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76516747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35506089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526681808"/>
                    </a:ext>
                  </a:extLst>
                </a:gridCol>
              </a:tblGrid>
              <a:tr h="167463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18968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92041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80609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1D0B6-8FFB-4F12-8327-DC4C26AB6AE6}"/>
              </a:ext>
            </a:extLst>
          </p:cNvPr>
          <p:cNvGrpSpPr/>
          <p:nvPr/>
        </p:nvGrpSpPr>
        <p:grpSpPr>
          <a:xfrm>
            <a:off x="171451" y="1328737"/>
            <a:ext cx="645682" cy="4200526"/>
            <a:chOff x="171451" y="1328737"/>
            <a:chExt cx="645682" cy="42005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4D7D60-0018-4CA9-92C6-D8707AFDFB29}"/>
                </a:ext>
              </a:extLst>
            </p:cNvPr>
            <p:cNvSpPr txBox="1"/>
            <p:nvPr/>
          </p:nvSpPr>
          <p:spPr>
            <a:xfrm>
              <a:off x="171451" y="1328737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B42F8C-3382-46B9-A6DA-AC85A64BC10D}"/>
                </a:ext>
              </a:extLst>
            </p:cNvPr>
            <p:cNvSpPr txBox="1"/>
            <p:nvPr/>
          </p:nvSpPr>
          <p:spPr>
            <a:xfrm>
              <a:off x="187111" y="3105834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04A7A7-6B30-495C-AD45-8E05B21EA416}"/>
                </a:ext>
              </a:extLst>
            </p:cNvPr>
            <p:cNvSpPr txBox="1"/>
            <p:nvPr/>
          </p:nvSpPr>
          <p:spPr>
            <a:xfrm>
              <a:off x="215686" y="4882932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027474-AC00-4A33-A8F1-1E77C4530785}"/>
              </a:ext>
            </a:extLst>
          </p:cNvPr>
          <p:cNvGrpSpPr/>
          <p:nvPr/>
        </p:nvGrpSpPr>
        <p:grpSpPr>
          <a:xfrm>
            <a:off x="1395414" y="135929"/>
            <a:ext cx="9213802" cy="672756"/>
            <a:chOff x="1395414" y="135929"/>
            <a:chExt cx="9213802" cy="6727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6B55AA-4BD3-4735-9EC5-BF48C4F6ECCF}"/>
                </a:ext>
              </a:extLst>
            </p:cNvPr>
            <p:cNvSpPr txBox="1"/>
            <p:nvPr/>
          </p:nvSpPr>
          <p:spPr>
            <a:xfrm>
              <a:off x="1395414" y="142128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X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F8DA87-164C-4C99-A855-688C4BB9CDD1}"/>
                </a:ext>
              </a:extLst>
            </p:cNvPr>
            <p:cNvSpPr txBox="1"/>
            <p:nvPr/>
          </p:nvSpPr>
          <p:spPr>
            <a:xfrm>
              <a:off x="2819402" y="142127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Y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784F42-9784-42FF-8E20-EB476085D37F}"/>
                </a:ext>
              </a:extLst>
            </p:cNvPr>
            <p:cNvSpPr txBox="1"/>
            <p:nvPr/>
          </p:nvSpPr>
          <p:spPr>
            <a:xfrm>
              <a:off x="4228962" y="142126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Z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D8761F-2E03-4135-B53C-DA676F151D76}"/>
                </a:ext>
              </a:extLst>
            </p:cNvPr>
            <p:cNvSpPr txBox="1"/>
            <p:nvPr/>
          </p:nvSpPr>
          <p:spPr>
            <a:xfrm>
              <a:off x="5686914" y="142126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R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43F5FC-1BF3-4438-BF09-4A712BB936CA}"/>
                </a:ext>
              </a:extLst>
            </p:cNvPr>
            <p:cNvSpPr txBox="1"/>
            <p:nvPr/>
          </p:nvSpPr>
          <p:spPr>
            <a:xfrm>
              <a:off x="7186192" y="135929"/>
              <a:ext cx="47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G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4FFB84-BF75-48C6-A678-0DDE22523F4E}"/>
                </a:ext>
              </a:extLst>
            </p:cNvPr>
            <p:cNvSpPr txBox="1"/>
            <p:nvPr/>
          </p:nvSpPr>
          <p:spPr>
            <a:xfrm>
              <a:off x="8706237" y="162354"/>
              <a:ext cx="394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B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1FC395-128F-411C-82F0-9FB5A8061FD1}"/>
                </a:ext>
              </a:extLst>
            </p:cNvPr>
            <p:cNvSpPr txBox="1"/>
            <p:nvPr/>
          </p:nvSpPr>
          <p:spPr>
            <a:xfrm>
              <a:off x="10156848" y="13592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A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85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96BCE0-8DCA-4093-A3BE-26CBFA29C773}"/>
              </a:ext>
            </a:extLst>
          </p:cNvPr>
          <p:cNvGraphicFramePr>
            <a:graphicFrameLocks noGrp="1"/>
          </p:cNvGraphicFramePr>
          <p:nvPr/>
        </p:nvGraphicFramePr>
        <p:xfrm>
          <a:off x="909637" y="917046"/>
          <a:ext cx="10372726" cy="5023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818">
                  <a:extLst>
                    <a:ext uri="{9D8B030D-6E8A-4147-A177-3AD203B41FA5}">
                      <a16:colId xmlns:a16="http://schemas.microsoft.com/office/drawing/2014/main" val="358291924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377090820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1708705948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55570931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76516747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35506089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526681808"/>
                    </a:ext>
                  </a:extLst>
                </a:gridCol>
              </a:tblGrid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018968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92041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80609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1D0B6-8FFB-4F12-8327-DC4C26AB6AE6}"/>
              </a:ext>
            </a:extLst>
          </p:cNvPr>
          <p:cNvGrpSpPr/>
          <p:nvPr/>
        </p:nvGrpSpPr>
        <p:grpSpPr>
          <a:xfrm>
            <a:off x="171451" y="1328737"/>
            <a:ext cx="645682" cy="4200526"/>
            <a:chOff x="171451" y="1328737"/>
            <a:chExt cx="645682" cy="42005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4D7D60-0018-4CA9-92C6-D8707AFDFB29}"/>
                </a:ext>
              </a:extLst>
            </p:cNvPr>
            <p:cNvSpPr txBox="1"/>
            <p:nvPr/>
          </p:nvSpPr>
          <p:spPr>
            <a:xfrm>
              <a:off x="171451" y="1328737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B42F8C-3382-46B9-A6DA-AC85A64BC10D}"/>
                </a:ext>
              </a:extLst>
            </p:cNvPr>
            <p:cNvSpPr txBox="1"/>
            <p:nvPr/>
          </p:nvSpPr>
          <p:spPr>
            <a:xfrm>
              <a:off x="187111" y="3105834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04A7A7-6B30-495C-AD45-8E05B21EA416}"/>
                </a:ext>
              </a:extLst>
            </p:cNvPr>
            <p:cNvSpPr txBox="1"/>
            <p:nvPr/>
          </p:nvSpPr>
          <p:spPr>
            <a:xfrm>
              <a:off x="215686" y="4882932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027474-AC00-4A33-A8F1-1E77C4530785}"/>
              </a:ext>
            </a:extLst>
          </p:cNvPr>
          <p:cNvGrpSpPr/>
          <p:nvPr/>
        </p:nvGrpSpPr>
        <p:grpSpPr>
          <a:xfrm>
            <a:off x="1395414" y="135929"/>
            <a:ext cx="9213802" cy="672756"/>
            <a:chOff x="1395414" y="135929"/>
            <a:chExt cx="9213802" cy="6727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6B55AA-4BD3-4735-9EC5-BF48C4F6ECCF}"/>
                </a:ext>
              </a:extLst>
            </p:cNvPr>
            <p:cNvSpPr txBox="1"/>
            <p:nvPr/>
          </p:nvSpPr>
          <p:spPr>
            <a:xfrm>
              <a:off x="1395414" y="142128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X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F8DA87-164C-4C99-A855-688C4BB9CDD1}"/>
                </a:ext>
              </a:extLst>
            </p:cNvPr>
            <p:cNvSpPr txBox="1"/>
            <p:nvPr/>
          </p:nvSpPr>
          <p:spPr>
            <a:xfrm>
              <a:off x="2819402" y="142127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Y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784F42-9784-42FF-8E20-EB476085D37F}"/>
                </a:ext>
              </a:extLst>
            </p:cNvPr>
            <p:cNvSpPr txBox="1"/>
            <p:nvPr/>
          </p:nvSpPr>
          <p:spPr>
            <a:xfrm>
              <a:off x="4228962" y="142126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Z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D8761F-2E03-4135-B53C-DA676F151D76}"/>
                </a:ext>
              </a:extLst>
            </p:cNvPr>
            <p:cNvSpPr txBox="1"/>
            <p:nvPr/>
          </p:nvSpPr>
          <p:spPr>
            <a:xfrm>
              <a:off x="5686914" y="142126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R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43F5FC-1BF3-4438-BF09-4A712BB936CA}"/>
                </a:ext>
              </a:extLst>
            </p:cNvPr>
            <p:cNvSpPr txBox="1"/>
            <p:nvPr/>
          </p:nvSpPr>
          <p:spPr>
            <a:xfrm>
              <a:off x="7186192" y="135929"/>
              <a:ext cx="47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G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4FFB84-BF75-48C6-A678-0DDE22523F4E}"/>
                </a:ext>
              </a:extLst>
            </p:cNvPr>
            <p:cNvSpPr txBox="1"/>
            <p:nvPr/>
          </p:nvSpPr>
          <p:spPr>
            <a:xfrm>
              <a:off x="8706237" y="162354"/>
              <a:ext cx="394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B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1FC395-128F-411C-82F0-9FB5A8061FD1}"/>
                </a:ext>
              </a:extLst>
            </p:cNvPr>
            <p:cNvSpPr txBox="1"/>
            <p:nvPr/>
          </p:nvSpPr>
          <p:spPr>
            <a:xfrm>
              <a:off x="10156848" y="13592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A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33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96BCE0-8DCA-4093-A3BE-26CBFA29C773}"/>
              </a:ext>
            </a:extLst>
          </p:cNvPr>
          <p:cNvGraphicFramePr>
            <a:graphicFrameLocks noGrp="1"/>
          </p:cNvGraphicFramePr>
          <p:nvPr/>
        </p:nvGraphicFramePr>
        <p:xfrm>
          <a:off x="909637" y="917046"/>
          <a:ext cx="10372726" cy="5023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818">
                  <a:extLst>
                    <a:ext uri="{9D8B030D-6E8A-4147-A177-3AD203B41FA5}">
                      <a16:colId xmlns:a16="http://schemas.microsoft.com/office/drawing/2014/main" val="358291924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377090820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1708705948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55570931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76516747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35506089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526681808"/>
                    </a:ext>
                  </a:extLst>
                </a:gridCol>
              </a:tblGrid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018968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92041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80609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1D0B6-8FFB-4F12-8327-DC4C26AB6AE6}"/>
              </a:ext>
            </a:extLst>
          </p:cNvPr>
          <p:cNvGrpSpPr/>
          <p:nvPr/>
        </p:nvGrpSpPr>
        <p:grpSpPr>
          <a:xfrm>
            <a:off x="171451" y="1328737"/>
            <a:ext cx="645682" cy="4200526"/>
            <a:chOff x="171451" y="1328737"/>
            <a:chExt cx="645682" cy="42005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4D7D60-0018-4CA9-92C6-D8707AFDFB29}"/>
                </a:ext>
              </a:extLst>
            </p:cNvPr>
            <p:cNvSpPr txBox="1"/>
            <p:nvPr/>
          </p:nvSpPr>
          <p:spPr>
            <a:xfrm>
              <a:off x="171451" y="1328737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B42F8C-3382-46B9-A6DA-AC85A64BC10D}"/>
                </a:ext>
              </a:extLst>
            </p:cNvPr>
            <p:cNvSpPr txBox="1"/>
            <p:nvPr/>
          </p:nvSpPr>
          <p:spPr>
            <a:xfrm>
              <a:off x="187111" y="3105834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r>
                <a:rPr lang="en-GB" sz="36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04A7A7-6B30-495C-AD45-8E05B21EA416}"/>
                </a:ext>
              </a:extLst>
            </p:cNvPr>
            <p:cNvSpPr txBox="1"/>
            <p:nvPr/>
          </p:nvSpPr>
          <p:spPr>
            <a:xfrm>
              <a:off x="215686" y="4882932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r>
                <a:rPr lang="en-GB" sz="3600" baseline="-25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027474-AC00-4A33-A8F1-1E77C4530785}"/>
              </a:ext>
            </a:extLst>
          </p:cNvPr>
          <p:cNvGrpSpPr/>
          <p:nvPr/>
        </p:nvGrpSpPr>
        <p:grpSpPr>
          <a:xfrm>
            <a:off x="1395414" y="135929"/>
            <a:ext cx="9213802" cy="672756"/>
            <a:chOff x="1395414" y="135929"/>
            <a:chExt cx="9213802" cy="6727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6B55AA-4BD3-4735-9EC5-BF48C4F6ECCF}"/>
                </a:ext>
              </a:extLst>
            </p:cNvPr>
            <p:cNvSpPr txBox="1"/>
            <p:nvPr/>
          </p:nvSpPr>
          <p:spPr>
            <a:xfrm>
              <a:off x="1395414" y="142128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X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F8DA87-164C-4C99-A855-688C4BB9CDD1}"/>
                </a:ext>
              </a:extLst>
            </p:cNvPr>
            <p:cNvSpPr txBox="1"/>
            <p:nvPr/>
          </p:nvSpPr>
          <p:spPr>
            <a:xfrm>
              <a:off x="2819402" y="142127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Y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784F42-9784-42FF-8E20-EB476085D37F}"/>
                </a:ext>
              </a:extLst>
            </p:cNvPr>
            <p:cNvSpPr txBox="1"/>
            <p:nvPr/>
          </p:nvSpPr>
          <p:spPr>
            <a:xfrm>
              <a:off x="4228962" y="142126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Z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D8761F-2E03-4135-B53C-DA676F151D76}"/>
                </a:ext>
              </a:extLst>
            </p:cNvPr>
            <p:cNvSpPr txBox="1"/>
            <p:nvPr/>
          </p:nvSpPr>
          <p:spPr>
            <a:xfrm>
              <a:off x="5686914" y="142126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43F5FC-1BF3-4438-BF09-4A712BB936CA}"/>
                </a:ext>
              </a:extLst>
            </p:cNvPr>
            <p:cNvSpPr txBox="1"/>
            <p:nvPr/>
          </p:nvSpPr>
          <p:spPr>
            <a:xfrm>
              <a:off x="7186192" y="135929"/>
              <a:ext cx="47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G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4FFB84-BF75-48C6-A678-0DDE22523F4E}"/>
                </a:ext>
              </a:extLst>
            </p:cNvPr>
            <p:cNvSpPr txBox="1"/>
            <p:nvPr/>
          </p:nvSpPr>
          <p:spPr>
            <a:xfrm>
              <a:off x="8706237" y="162354"/>
              <a:ext cx="394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B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1FC395-128F-411C-82F0-9FB5A8061FD1}"/>
                </a:ext>
              </a:extLst>
            </p:cNvPr>
            <p:cNvSpPr txBox="1"/>
            <p:nvPr/>
          </p:nvSpPr>
          <p:spPr>
            <a:xfrm>
              <a:off x="10156848" y="13592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A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19F72CE-E52E-4D32-94BA-0E5220BD2997}"/>
              </a:ext>
            </a:extLst>
          </p:cNvPr>
          <p:cNvSpPr txBox="1"/>
          <p:nvPr/>
        </p:nvSpPr>
        <p:spPr>
          <a:xfrm>
            <a:off x="5009536" y="-48738"/>
            <a:ext cx="2028119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6000" dirty="0"/>
              <a:t>Stride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FA06DC4-30B3-44BC-BDD4-939E8CCFA85A}"/>
              </a:ext>
            </a:extLst>
          </p:cNvPr>
          <p:cNvSpPr/>
          <p:nvPr/>
        </p:nvSpPr>
        <p:spPr>
          <a:xfrm>
            <a:off x="7061385" y="248003"/>
            <a:ext cx="4220978" cy="534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C4F878B-D56E-48C5-80F3-3E8569CC9D87}"/>
              </a:ext>
            </a:extLst>
          </p:cNvPr>
          <p:cNvSpPr/>
          <p:nvPr/>
        </p:nvSpPr>
        <p:spPr>
          <a:xfrm rot="10800000">
            <a:off x="909637" y="218389"/>
            <a:ext cx="4020254" cy="534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2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96BCE0-8DCA-4093-A3BE-26CBFA29C773}"/>
              </a:ext>
            </a:extLst>
          </p:cNvPr>
          <p:cNvGraphicFramePr>
            <a:graphicFrameLocks noGrp="1"/>
          </p:cNvGraphicFramePr>
          <p:nvPr/>
        </p:nvGraphicFramePr>
        <p:xfrm>
          <a:off x="909637" y="917046"/>
          <a:ext cx="10372726" cy="5023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818">
                  <a:extLst>
                    <a:ext uri="{9D8B030D-6E8A-4147-A177-3AD203B41FA5}">
                      <a16:colId xmlns:a16="http://schemas.microsoft.com/office/drawing/2014/main" val="358291924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377090820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1708705948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55570931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76516747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35506089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526681808"/>
                    </a:ext>
                  </a:extLst>
                </a:gridCol>
              </a:tblGrid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018968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92041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80609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1D0B6-8FFB-4F12-8327-DC4C26AB6AE6}"/>
              </a:ext>
            </a:extLst>
          </p:cNvPr>
          <p:cNvGrpSpPr/>
          <p:nvPr/>
        </p:nvGrpSpPr>
        <p:grpSpPr>
          <a:xfrm>
            <a:off x="171451" y="1328737"/>
            <a:ext cx="645682" cy="4200526"/>
            <a:chOff x="171451" y="1328737"/>
            <a:chExt cx="645682" cy="42005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4D7D60-0018-4CA9-92C6-D8707AFDFB29}"/>
                </a:ext>
              </a:extLst>
            </p:cNvPr>
            <p:cNvSpPr txBox="1"/>
            <p:nvPr/>
          </p:nvSpPr>
          <p:spPr>
            <a:xfrm>
              <a:off x="171451" y="1328737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B42F8C-3382-46B9-A6DA-AC85A64BC10D}"/>
                </a:ext>
              </a:extLst>
            </p:cNvPr>
            <p:cNvSpPr txBox="1"/>
            <p:nvPr/>
          </p:nvSpPr>
          <p:spPr>
            <a:xfrm>
              <a:off x="187111" y="3105834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r>
                <a:rPr lang="en-GB" sz="36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04A7A7-6B30-495C-AD45-8E05B21EA416}"/>
                </a:ext>
              </a:extLst>
            </p:cNvPr>
            <p:cNvSpPr txBox="1"/>
            <p:nvPr/>
          </p:nvSpPr>
          <p:spPr>
            <a:xfrm>
              <a:off x="215686" y="4882932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r>
                <a:rPr lang="en-GB" sz="3600" baseline="-25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027474-AC00-4A33-A8F1-1E77C4530785}"/>
              </a:ext>
            </a:extLst>
          </p:cNvPr>
          <p:cNvGrpSpPr/>
          <p:nvPr/>
        </p:nvGrpSpPr>
        <p:grpSpPr>
          <a:xfrm>
            <a:off x="1395414" y="135929"/>
            <a:ext cx="9213802" cy="672756"/>
            <a:chOff x="1395414" y="135929"/>
            <a:chExt cx="9213802" cy="6727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6B55AA-4BD3-4735-9EC5-BF48C4F6ECCF}"/>
                </a:ext>
              </a:extLst>
            </p:cNvPr>
            <p:cNvSpPr txBox="1"/>
            <p:nvPr/>
          </p:nvSpPr>
          <p:spPr>
            <a:xfrm>
              <a:off x="1395414" y="142128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X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F8DA87-164C-4C99-A855-688C4BB9CDD1}"/>
                </a:ext>
              </a:extLst>
            </p:cNvPr>
            <p:cNvSpPr txBox="1"/>
            <p:nvPr/>
          </p:nvSpPr>
          <p:spPr>
            <a:xfrm>
              <a:off x="2819402" y="142127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Y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784F42-9784-42FF-8E20-EB476085D37F}"/>
                </a:ext>
              </a:extLst>
            </p:cNvPr>
            <p:cNvSpPr txBox="1"/>
            <p:nvPr/>
          </p:nvSpPr>
          <p:spPr>
            <a:xfrm>
              <a:off x="4228962" y="142126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Z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D8761F-2E03-4135-B53C-DA676F151D76}"/>
                </a:ext>
              </a:extLst>
            </p:cNvPr>
            <p:cNvSpPr txBox="1"/>
            <p:nvPr/>
          </p:nvSpPr>
          <p:spPr>
            <a:xfrm>
              <a:off x="5686914" y="142126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43F5FC-1BF3-4438-BF09-4A712BB936CA}"/>
                </a:ext>
              </a:extLst>
            </p:cNvPr>
            <p:cNvSpPr txBox="1"/>
            <p:nvPr/>
          </p:nvSpPr>
          <p:spPr>
            <a:xfrm>
              <a:off x="7186192" y="135929"/>
              <a:ext cx="47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G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4FFB84-BF75-48C6-A678-0DDE22523F4E}"/>
                </a:ext>
              </a:extLst>
            </p:cNvPr>
            <p:cNvSpPr txBox="1"/>
            <p:nvPr/>
          </p:nvSpPr>
          <p:spPr>
            <a:xfrm>
              <a:off x="8706237" y="162354"/>
              <a:ext cx="394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B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1FC395-128F-411C-82F0-9FB5A8061FD1}"/>
                </a:ext>
              </a:extLst>
            </p:cNvPr>
            <p:cNvSpPr txBox="1"/>
            <p:nvPr/>
          </p:nvSpPr>
          <p:spPr>
            <a:xfrm>
              <a:off x="10156848" y="13592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A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19F72CE-E52E-4D32-94BA-0E5220BD2997}"/>
              </a:ext>
            </a:extLst>
          </p:cNvPr>
          <p:cNvSpPr txBox="1"/>
          <p:nvPr/>
        </p:nvSpPr>
        <p:spPr>
          <a:xfrm>
            <a:off x="5430996" y="-22313"/>
            <a:ext cx="688695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5400" dirty="0"/>
              <a:t>Offset = 3 * </a:t>
            </a:r>
            <a:r>
              <a:rPr lang="en-GB" sz="5400" dirty="0" err="1"/>
              <a:t>sizeof</a:t>
            </a:r>
            <a:r>
              <a:rPr lang="en-GB" sz="5400" dirty="0"/>
              <a:t>(float)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FA06DC4-30B3-44BC-BDD4-939E8CCFA85A}"/>
              </a:ext>
            </a:extLst>
          </p:cNvPr>
          <p:cNvSpPr/>
          <p:nvPr/>
        </p:nvSpPr>
        <p:spPr>
          <a:xfrm>
            <a:off x="933664" y="274428"/>
            <a:ext cx="4338424" cy="534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45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072E7C-0212-4061-93E9-034054D6A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72171"/>
              </p:ext>
            </p:extLst>
          </p:nvPr>
        </p:nvGraphicFramePr>
        <p:xfrm>
          <a:off x="1866968" y="4931977"/>
          <a:ext cx="543221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3579">
                  <a:extLst>
                    <a:ext uri="{9D8B030D-6E8A-4147-A177-3AD203B41FA5}">
                      <a16:colId xmlns:a16="http://schemas.microsoft.com/office/drawing/2014/main" val="1355080568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3958772835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3662042087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2792891797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659430372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3129944385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4132771019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723348650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2990450862"/>
                    </a:ext>
                  </a:extLst>
                </a:gridCol>
              </a:tblGrid>
              <a:tr h="249258"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2326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D2976469-1E3A-4B3C-A518-900AB31F9A9B}"/>
              </a:ext>
            </a:extLst>
          </p:cNvPr>
          <p:cNvSpPr/>
          <p:nvPr/>
        </p:nvSpPr>
        <p:spPr>
          <a:xfrm rot="16200000">
            <a:off x="2689616" y="4632205"/>
            <a:ext cx="174357" cy="1819653"/>
          </a:xfrm>
          <a:prstGeom prst="leftBrace">
            <a:avLst>
              <a:gd name="adj1" fmla="val 111666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5ED560B-E54E-425F-912C-C890069EF015}"/>
              </a:ext>
            </a:extLst>
          </p:cNvPr>
          <p:cNvSpPr/>
          <p:nvPr/>
        </p:nvSpPr>
        <p:spPr>
          <a:xfrm rot="16200000">
            <a:off x="4509269" y="4615805"/>
            <a:ext cx="174357" cy="1819653"/>
          </a:xfrm>
          <a:prstGeom prst="leftBrace">
            <a:avLst>
              <a:gd name="adj1" fmla="val 111666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E763248-3B4A-4DB1-84BF-16C2604532BD}"/>
              </a:ext>
            </a:extLst>
          </p:cNvPr>
          <p:cNvSpPr/>
          <p:nvPr/>
        </p:nvSpPr>
        <p:spPr>
          <a:xfrm rot="16200000">
            <a:off x="6302174" y="4615804"/>
            <a:ext cx="174356" cy="1819654"/>
          </a:xfrm>
          <a:prstGeom prst="leftBrace">
            <a:avLst>
              <a:gd name="adj1" fmla="val 11166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30BF2-C774-46D2-A13E-B0FDCA3C9A2C}"/>
              </a:ext>
            </a:extLst>
          </p:cNvPr>
          <p:cNvSpPr txBox="1"/>
          <p:nvPr/>
        </p:nvSpPr>
        <p:spPr>
          <a:xfrm>
            <a:off x="2243179" y="5638208"/>
            <a:ext cx="1178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Arial Nova" panose="020B0504020202020204" pitchFamily="34" charset="0"/>
              </a:rPr>
              <a:t>Triangle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2E0ED-3DA7-432D-8774-2E2BBABB0789}"/>
              </a:ext>
            </a:extLst>
          </p:cNvPr>
          <p:cNvSpPr txBox="1"/>
          <p:nvPr/>
        </p:nvSpPr>
        <p:spPr>
          <a:xfrm>
            <a:off x="4071547" y="5638208"/>
            <a:ext cx="1178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Arial Nova" panose="020B0504020202020204" pitchFamily="34" charset="0"/>
              </a:rPr>
              <a:t>Triangle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310F9-E194-4569-8048-1D1CBCA30371}"/>
              </a:ext>
            </a:extLst>
          </p:cNvPr>
          <p:cNvSpPr txBox="1"/>
          <p:nvPr/>
        </p:nvSpPr>
        <p:spPr>
          <a:xfrm>
            <a:off x="5899915" y="5638208"/>
            <a:ext cx="1178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Arial Nova" panose="020B0504020202020204" pitchFamily="34" charset="0"/>
              </a:rPr>
              <a:t>Triangle 3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D82AB623-3126-4A6E-882C-E95B44E7E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4763"/>
              </p:ext>
            </p:extLst>
          </p:nvPr>
        </p:nvGraphicFramePr>
        <p:xfrm>
          <a:off x="1866968" y="3813032"/>
          <a:ext cx="5432215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6443">
                  <a:extLst>
                    <a:ext uri="{9D8B030D-6E8A-4147-A177-3AD203B41FA5}">
                      <a16:colId xmlns:a16="http://schemas.microsoft.com/office/drawing/2014/main" val="1355080568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3958772835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3662042087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2792891797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659430372"/>
                    </a:ext>
                  </a:extLst>
                </a:gridCol>
              </a:tblGrid>
              <a:tr h="249258"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vertexA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vertexB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vertexC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vertexD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vertexE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2326"/>
                  </a:ext>
                </a:extLst>
              </a:tr>
              <a:tr h="249258"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98295"/>
                  </a:ext>
                </a:extLst>
              </a:tr>
            </a:tbl>
          </a:graphicData>
        </a:graphic>
      </p:graphicFrame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DB363CE-F59E-41CF-B7F7-7555562B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55612" y="3771956"/>
            <a:ext cx="1684465" cy="466941"/>
          </a:xfrm>
          <a:prstGeom prst="wedgeRectCallout">
            <a:avLst>
              <a:gd name="adj1" fmla="val -61553"/>
              <a:gd name="adj2" fmla="val -5994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Vertex buffer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311B81E-2306-4BED-841E-61F8CB1B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55612" y="4931977"/>
            <a:ext cx="1684465" cy="466941"/>
          </a:xfrm>
          <a:prstGeom prst="wedgeRectCallout">
            <a:avLst>
              <a:gd name="adj1" fmla="val -61553"/>
              <a:gd name="adj2" fmla="val 4688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Index buffer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4B02CB-056B-4AF3-83C6-87DB6245C453}"/>
              </a:ext>
            </a:extLst>
          </p:cNvPr>
          <p:cNvGrpSpPr/>
          <p:nvPr/>
        </p:nvGrpSpPr>
        <p:grpSpPr>
          <a:xfrm>
            <a:off x="3117098" y="1949751"/>
            <a:ext cx="3087167" cy="1721317"/>
            <a:chOff x="5209140" y="3576771"/>
            <a:chExt cx="3087167" cy="172131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6A86FC7-6E9F-4FD6-B315-64DE0291BC3A}"/>
                </a:ext>
              </a:extLst>
            </p:cNvPr>
            <p:cNvGrpSpPr/>
            <p:nvPr/>
          </p:nvGrpSpPr>
          <p:grpSpPr>
            <a:xfrm>
              <a:off x="5506864" y="4038074"/>
              <a:ext cx="2620452" cy="935497"/>
              <a:chOff x="3484741" y="3989663"/>
              <a:chExt cx="2620452" cy="935497"/>
            </a:xfrm>
          </p:grpSpPr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2A15C7B8-26D9-48AC-A8D7-625C77E65C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484741" y="4206622"/>
                <a:ext cx="1243584" cy="718538"/>
              </a:xfrm>
              <a:prstGeom prst="triangle">
                <a:avLst>
                  <a:gd name="adj" fmla="val 82584"/>
                </a:avLst>
              </a:prstGeom>
              <a:solidFill>
                <a:srgbClr val="F9D5D4">
                  <a:alpha val="40000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01835E8B-357D-45DA-A644-7783643D52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20595483" flipH="1">
                <a:off x="4606156" y="4021619"/>
                <a:ext cx="1183501" cy="752054"/>
              </a:xfrm>
              <a:prstGeom prst="triangle">
                <a:avLst>
                  <a:gd name="adj" fmla="val 100000"/>
                </a:avLst>
              </a:prstGeom>
              <a:solidFill>
                <a:srgbClr val="F9D5D4">
                  <a:alpha val="40000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E6904634-CF47-4AF0-8E5A-7128103771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20595483" flipV="1">
                <a:off x="4599073" y="3989663"/>
                <a:ext cx="1506120" cy="750345"/>
              </a:xfrm>
              <a:prstGeom prst="triangle">
                <a:avLst>
                  <a:gd name="adj" fmla="val 79706"/>
                </a:avLst>
              </a:prstGeom>
              <a:solidFill>
                <a:srgbClr val="F9D5D4">
                  <a:alpha val="40000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3E4613-26A4-410C-9B36-78D4FDCE7B7C}"/>
                    </a:ext>
                  </a:extLst>
                </p:cNvPr>
                <p:cNvSpPr txBox="1"/>
                <p:nvPr/>
              </p:nvSpPr>
              <p:spPr>
                <a:xfrm>
                  <a:off x="5209140" y="4780360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oMath>
                    </m:oMathPara>
                  </a14:m>
                  <a:endParaRPr lang="en-GB" b="1" dirty="0">
                    <a:solidFill>
                      <a:schemeClr val="accent2">
                        <a:lumMod val="75000"/>
                      </a:schemeClr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3E4613-26A4-410C-9B36-78D4FDCE7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140" y="4780360"/>
                  <a:ext cx="39946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2FE850D-8FA4-4970-AAFE-9C71D39537A5}"/>
                    </a:ext>
                  </a:extLst>
                </p:cNvPr>
                <p:cNvSpPr txBox="1"/>
                <p:nvPr/>
              </p:nvSpPr>
              <p:spPr>
                <a:xfrm>
                  <a:off x="6608066" y="4928756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oMath>
                    </m:oMathPara>
                  </a14:m>
                  <a:endParaRPr lang="en-GB" b="1" dirty="0">
                    <a:solidFill>
                      <a:schemeClr val="accent2">
                        <a:lumMod val="75000"/>
                      </a:schemeClr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2FE850D-8FA4-4970-AAFE-9C71D3953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066" y="4928756"/>
                  <a:ext cx="396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F3D5FAD-9576-473C-87A6-CCE3FAF4FA7B}"/>
                    </a:ext>
                  </a:extLst>
                </p:cNvPr>
                <p:cNvSpPr txBox="1"/>
                <p:nvPr/>
              </p:nvSpPr>
              <p:spPr>
                <a:xfrm>
                  <a:off x="6330551" y="3900605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en-GB" b="1" dirty="0">
                    <a:solidFill>
                      <a:schemeClr val="accent2">
                        <a:lumMod val="75000"/>
                      </a:schemeClr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F3D5FAD-9576-473C-87A6-CCE3FAF4F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551" y="3900605"/>
                  <a:ext cx="37863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767F778-F40A-4240-9D48-EED199F673B3}"/>
                    </a:ext>
                  </a:extLst>
                </p:cNvPr>
                <p:cNvSpPr txBox="1"/>
                <p:nvPr/>
              </p:nvSpPr>
              <p:spPr>
                <a:xfrm>
                  <a:off x="7857908" y="4474524"/>
                  <a:ext cx="409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𝐃</m:t>
                        </m:r>
                      </m:oMath>
                    </m:oMathPara>
                  </a14:m>
                  <a:endParaRPr lang="en-GB" b="1" dirty="0">
                    <a:solidFill>
                      <a:schemeClr val="accent2">
                        <a:lumMod val="75000"/>
                      </a:schemeClr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767F778-F40A-4240-9D48-EED199F67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908" y="4474524"/>
                  <a:ext cx="4090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B5FE7CE-180D-4E1F-B46B-E83B6CCA0AFA}"/>
                    </a:ext>
                  </a:extLst>
                </p:cNvPr>
                <p:cNvSpPr txBox="1"/>
                <p:nvPr/>
              </p:nvSpPr>
              <p:spPr>
                <a:xfrm>
                  <a:off x="7913638" y="3576771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oMath>
                    </m:oMathPara>
                  </a14:m>
                  <a:endParaRPr lang="en-GB" b="1" dirty="0">
                    <a:solidFill>
                      <a:schemeClr val="accent2">
                        <a:lumMod val="75000"/>
                      </a:schemeClr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B5FE7CE-180D-4E1F-B46B-E83B6CCA0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3638" y="3576771"/>
                  <a:ext cx="3826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BAED008-25AF-4305-A9CB-FBAB7ED21317}"/>
                    </a:ext>
                  </a:extLst>
                </p:cNvPr>
                <p:cNvSpPr txBox="1"/>
                <p:nvPr/>
              </p:nvSpPr>
              <p:spPr>
                <a:xfrm>
                  <a:off x="6077391" y="4510319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𝐓𝟏</m:t>
                        </m:r>
                      </m:oMath>
                    </m:oMathPara>
                  </a14:m>
                  <a:endParaRPr lang="en-GB" b="1" dirty="0">
                    <a:solidFill>
                      <a:srgbClr val="C0000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BAED008-25AF-4305-A9CB-FBAB7ED21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91" y="4510319"/>
                  <a:ext cx="5309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1539B50-EF54-4DCF-B6E9-9B2E75AF3551}"/>
                    </a:ext>
                  </a:extLst>
                </p:cNvPr>
                <p:cNvSpPr txBox="1"/>
                <p:nvPr/>
              </p:nvSpPr>
              <p:spPr>
                <a:xfrm>
                  <a:off x="6716068" y="4449602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𝐓𝟐</m:t>
                        </m:r>
                      </m:oMath>
                    </m:oMathPara>
                  </a14:m>
                  <a:endParaRPr lang="en-GB" b="1" dirty="0">
                    <a:solidFill>
                      <a:srgbClr val="00206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1539B50-EF54-4DCF-B6E9-9B2E75AF35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68" y="4449602"/>
                  <a:ext cx="53091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4AEE82B-A09A-4822-8105-50AFC023EE7A}"/>
                    </a:ext>
                  </a:extLst>
                </p:cNvPr>
                <p:cNvSpPr txBox="1"/>
                <p:nvPr/>
              </p:nvSpPr>
              <p:spPr>
                <a:xfrm>
                  <a:off x="7267410" y="4085271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𝐓𝟑</m:t>
                        </m:r>
                      </m:oMath>
                    </m:oMathPara>
                  </a14:m>
                  <a:endParaRPr lang="en-GB" b="1" dirty="0">
                    <a:solidFill>
                      <a:schemeClr val="accent6">
                        <a:lumMod val="75000"/>
                      </a:schemeClr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4AEE82B-A09A-4822-8105-50AFC023E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410" y="4085271"/>
                  <a:ext cx="53091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B2F9AA-B212-4B34-B5D4-43789C809C78}"/>
              </a:ext>
            </a:extLst>
          </p:cNvPr>
          <p:cNvCxnSpPr/>
          <p:nvPr/>
        </p:nvCxnSpPr>
        <p:spPr>
          <a:xfrm flipV="1">
            <a:off x="2136913" y="4544552"/>
            <a:ext cx="228600" cy="3874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E72C08-4B1F-4FC0-B081-9C3E66601CE0}"/>
              </a:ext>
            </a:extLst>
          </p:cNvPr>
          <p:cNvCxnSpPr>
            <a:cxnSpLocks/>
          </p:cNvCxnSpPr>
          <p:nvPr/>
        </p:nvCxnSpPr>
        <p:spPr>
          <a:xfrm flipV="1">
            <a:off x="2731075" y="4544552"/>
            <a:ext cx="690375" cy="37035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BE3D1F-7EC1-4353-A02D-4103F4221B9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21450" y="4544552"/>
            <a:ext cx="1161625" cy="3620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6E482C-D059-48B4-8259-0B756C52C4A1}"/>
              </a:ext>
            </a:extLst>
          </p:cNvPr>
          <p:cNvCxnSpPr>
            <a:cxnSpLocks/>
          </p:cNvCxnSpPr>
          <p:nvPr/>
        </p:nvCxnSpPr>
        <p:spPr>
          <a:xfrm flipH="1" flipV="1">
            <a:off x="3528391" y="4536225"/>
            <a:ext cx="409524" cy="39520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C0AB40-E724-442D-A5E6-64C4639339B3}"/>
              </a:ext>
            </a:extLst>
          </p:cNvPr>
          <p:cNvCxnSpPr>
            <a:cxnSpLocks/>
          </p:cNvCxnSpPr>
          <p:nvPr/>
        </p:nvCxnSpPr>
        <p:spPr>
          <a:xfrm flipV="1">
            <a:off x="4596447" y="4544552"/>
            <a:ext cx="1029722" cy="37035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7C40DB-E4D9-4E7E-BF99-D77261CA9A2A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583075" y="4544552"/>
            <a:ext cx="564337" cy="38688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DBFA3C-ED6C-4A28-82CB-60967DABBB18}"/>
              </a:ext>
            </a:extLst>
          </p:cNvPr>
          <p:cNvCxnSpPr>
            <a:cxnSpLocks/>
          </p:cNvCxnSpPr>
          <p:nvPr/>
        </p:nvCxnSpPr>
        <p:spPr>
          <a:xfrm flipH="1" flipV="1">
            <a:off x="5599338" y="4544551"/>
            <a:ext cx="187837" cy="370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9633F8-706C-43C6-8FCF-52A4E32C504A}"/>
              </a:ext>
            </a:extLst>
          </p:cNvPr>
          <p:cNvCxnSpPr>
            <a:cxnSpLocks/>
          </p:cNvCxnSpPr>
          <p:nvPr/>
        </p:nvCxnSpPr>
        <p:spPr>
          <a:xfrm flipV="1">
            <a:off x="6325622" y="4552815"/>
            <a:ext cx="393230" cy="3620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A332F4-3BB1-4DD5-9FF5-0E83BE94597B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583075" y="4544552"/>
            <a:ext cx="2392212" cy="3620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87B14D-37F3-4E36-96E4-52F79D76E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60887" y="1190217"/>
            <a:ext cx="7670225" cy="4320800"/>
            <a:chOff x="3778449" y="1915774"/>
            <a:chExt cx="7670225" cy="4320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27D7DA-1546-4D4E-BAA4-6B44A5C64951}"/>
                </a:ext>
              </a:extLst>
            </p:cNvPr>
            <p:cNvGrpSpPr/>
            <p:nvPr/>
          </p:nvGrpSpPr>
          <p:grpSpPr>
            <a:xfrm>
              <a:off x="3778449" y="1915774"/>
              <a:ext cx="7670225" cy="4320800"/>
              <a:chOff x="3778449" y="1915774"/>
              <a:chExt cx="7670225" cy="43208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B683BE3-C4FF-4834-B8E2-7C4C17FB743C}"/>
                  </a:ext>
                </a:extLst>
              </p:cNvPr>
              <p:cNvGrpSpPr/>
              <p:nvPr/>
            </p:nvGrpSpPr>
            <p:grpSpPr>
              <a:xfrm>
                <a:off x="3778449" y="1915774"/>
                <a:ext cx="7670225" cy="4320800"/>
                <a:chOff x="3778449" y="1915774"/>
                <a:chExt cx="7670225" cy="4320800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9BDC9484-E220-4E3D-BE8B-E8DAD5838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0609" y="4153403"/>
                  <a:ext cx="699301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6E3DEF3A-F057-403B-A339-A28D1EDBB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1890" y="2379300"/>
                  <a:ext cx="0" cy="37770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40EB3A-4B30-40FA-92C8-8C35A13DB45A}"/>
                    </a:ext>
                  </a:extLst>
                </p:cNvPr>
                <p:cNvSpPr txBox="1"/>
                <p:nvPr/>
              </p:nvSpPr>
              <p:spPr>
                <a:xfrm>
                  <a:off x="3778449" y="4455435"/>
                  <a:ext cx="167766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cs typeface="Times New Roman" panose="02020603050405020304" pitchFamily="18" charset="0"/>
                    </a:rPr>
                    <a:t>Centre of Projection (COP)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4273784C-B903-46B9-92DF-D9A96855BC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93871" y="1915774"/>
                      <a:ext cx="27603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GB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24E03A4-CF1F-47A1-AF3E-1D84018647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93871" y="1915774"/>
                      <a:ext cx="276038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5556" r="-6667" b="-118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9572822-9570-4B8B-9072-B9D03EEBB4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2770" y="4092387"/>
                      <a:ext cx="27603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GB" sz="2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9572822-9570-4B8B-9072-B9D03EEBB4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2770" y="4092387"/>
                      <a:ext cx="276038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209B9B6F-FD56-429A-92AA-57C7F29004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/>
                <p:nvPr/>
              </p:nvCxnSpPr>
              <p:spPr>
                <a:xfrm>
                  <a:off x="9056914" y="3243691"/>
                  <a:ext cx="2235200" cy="26207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EADCF7F-0513-4EE1-99DB-31425A2983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72636" y="5774909"/>
                      <a:ext cx="27603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GB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1E432D71-8A09-4306-B817-3ACD59F974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72636" y="5774909"/>
                      <a:ext cx="276038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6025647-5F6E-42E5-BD93-10BBEA4B4F1D}"/>
                    </a:ext>
                  </a:extLst>
                </p:cNvPr>
                <p:cNvSpPr/>
                <p:nvPr/>
              </p:nvSpPr>
              <p:spPr>
                <a:xfrm>
                  <a:off x="8737600" y="3438180"/>
                  <a:ext cx="507996" cy="49092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>
                        <a:shade val="30000"/>
                        <a:satMod val="115000"/>
                      </a:schemeClr>
                    </a:gs>
                    <a:gs pos="50000">
                      <a:schemeClr val="accent5"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C24DC30-AF3C-448A-AED4-A56641E0E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  <a:extLs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4433944" y="3510211"/>
                <a:ext cx="803990" cy="1286384"/>
              </a:xfrm>
              <a:prstGeom prst="rect">
                <a:avLst/>
              </a:prstGeom>
            </p:spPr>
          </p:pic>
        </p:grp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34AC7A9-BB91-41B8-95CC-2CFE0410E4FD}"/>
                </a:ext>
              </a:extLst>
            </p:cNvPr>
            <p:cNvSpPr/>
            <p:nvPr/>
          </p:nvSpPr>
          <p:spPr>
            <a:xfrm rot="20840911">
              <a:off x="9038999" y="4809378"/>
              <a:ext cx="478971" cy="444176"/>
            </a:xfrm>
            <a:prstGeom prst="cube">
              <a:avLst/>
            </a:prstGeom>
            <a:solidFill>
              <a:srgbClr val="CBA9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E393B500-E260-4720-9F74-9C6E75919EAD}"/>
                </a:ext>
              </a:extLst>
            </p:cNvPr>
            <p:cNvSpPr/>
            <p:nvPr/>
          </p:nvSpPr>
          <p:spPr>
            <a:xfrm rot="1319957">
              <a:off x="10117559" y="3685255"/>
              <a:ext cx="403336" cy="626858"/>
            </a:xfrm>
            <a:prstGeom prst="can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098887-58ED-41A9-B938-487AD130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85471" y="1917862"/>
            <a:ext cx="1807240" cy="3559644"/>
            <a:chOff x="2749288" y="2643419"/>
            <a:chExt cx="1807240" cy="355964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8B8E4C5-01E4-4E55-ACF0-A0D2969BDF9D}"/>
                </a:ext>
              </a:extLst>
            </p:cNvPr>
            <p:cNvGrpSpPr/>
            <p:nvPr/>
          </p:nvGrpSpPr>
          <p:grpSpPr>
            <a:xfrm>
              <a:off x="2749288" y="2643419"/>
              <a:ext cx="1807240" cy="3559644"/>
              <a:chOff x="2836135" y="2737199"/>
              <a:chExt cx="1807240" cy="3559644"/>
            </a:xfrm>
            <a:solidFill>
              <a:srgbClr val="333333">
                <a:alpha val="69804"/>
              </a:srgbClr>
            </a:solidFill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7FEDEC-0545-43A8-B67C-551E57FD6B4F}"/>
                  </a:ext>
                </a:extLst>
              </p:cNvPr>
              <p:cNvSpPr txBox="1"/>
              <p:nvPr/>
            </p:nvSpPr>
            <p:spPr>
              <a:xfrm>
                <a:off x="2836135" y="5650512"/>
                <a:ext cx="12897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  <a:cs typeface="Times New Roman" panose="02020603050405020304" pitchFamily="18" charset="0"/>
                  </a:rPr>
                  <a:t>View plane</a:t>
                </a:r>
                <a:br>
                  <a:rPr lang="en-GB" i="1" dirty="0">
                    <a:solidFill>
                      <a:schemeClr val="tx1">
                        <a:lumMod val="95000"/>
                      </a:schemeClr>
                    </a:solidFill>
                    <a:cs typeface="Times New Roman" panose="02020603050405020304" pitchFamily="18" charset="0"/>
                  </a:rPr>
                </a:br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  <a:cs typeface="Times New Roman" panose="02020603050405020304" pitchFamily="18" charset="0"/>
                  </a:rPr>
                  <a:t>(screen)</a:t>
                </a: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EB4401A6-5F79-4979-B480-9C0528007BE8}"/>
                  </a:ext>
                </a:extLst>
              </p:cNvPr>
              <p:cNvSpPr/>
              <p:nvPr/>
            </p:nvSpPr>
            <p:spPr>
              <a:xfrm rot="2892141" flipV="1">
                <a:off x="2361774" y="3501259"/>
                <a:ext cx="3045662" cy="1517541"/>
              </a:xfrm>
              <a:prstGeom prst="parallelogram">
                <a:avLst>
                  <a:gd name="adj" fmla="val 111804"/>
                </a:avLst>
              </a:prstGeom>
              <a:solidFill>
                <a:srgbClr val="404040">
                  <a:alpha val="50196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22A6B39-308B-40AA-AB86-E61279E03733}"/>
                </a:ext>
              </a:extLst>
            </p:cNvPr>
            <p:cNvCxnSpPr>
              <a:cxnSpLocks/>
            </p:cNvCxnSpPr>
            <p:nvPr/>
          </p:nvCxnSpPr>
          <p:spPr>
            <a:xfrm>
              <a:off x="2854052" y="4153403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E0DECD6-D896-4CBF-A5F6-03443419EA74}"/>
              </a:ext>
            </a:extLst>
          </p:cNvPr>
          <p:cNvSpPr txBox="1"/>
          <p:nvPr/>
        </p:nvSpPr>
        <p:spPr>
          <a:xfrm>
            <a:off x="8452347" y="1669299"/>
            <a:ext cx="163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World space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E76FA5-F196-4DFC-9D2F-34694D36D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69502" y="2347108"/>
            <a:ext cx="3669124" cy="2601538"/>
            <a:chOff x="7287064" y="3072665"/>
            <a:chExt cx="3669124" cy="26015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BCD289-82CB-4B16-BADB-83F7D4D53252}"/>
                </a:ext>
              </a:extLst>
            </p:cNvPr>
            <p:cNvGrpSpPr/>
            <p:nvPr/>
          </p:nvGrpSpPr>
          <p:grpSpPr>
            <a:xfrm>
              <a:off x="8413937" y="3072665"/>
              <a:ext cx="2542251" cy="2601538"/>
              <a:chOff x="8413937" y="3072665"/>
              <a:chExt cx="2542251" cy="260153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0597BFD-E48C-4267-A9CE-08ECFE56F445}"/>
                  </a:ext>
                </a:extLst>
              </p:cNvPr>
              <p:cNvGrpSpPr/>
              <p:nvPr/>
            </p:nvGrpSpPr>
            <p:grpSpPr>
              <a:xfrm rot="20827137">
                <a:off x="8649606" y="4470710"/>
                <a:ext cx="1257756" cy="1203493"/>
                <a:chOff x="5556736" y="3717032"/>
                <a:chExt cx="1257756" cy="1203493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B036D56-B236-450D-A0E9-2E926F230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56736" y="4305803"/>
                  <a:ext cx="1257756" cy="0"/>
                </a:xfrm>
                <a:prstGeom prst="straightConnector1">
                  <a:avLst/>
                </a:prstGeom>
                <a:ln>
                  <a:solidFill>
                    <a:srgbClr val="9966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32B28B63-661E-41BB-9318-DC5479089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6420" y="3717032"/>
                  <a:ext cx="0" cy="1203493"/>
                </a:xfrm>
                <a:prstGeom prst="straightConnector1">
                  <a:avLst/>
                </a:prstGeom>
                <a:ln>
                  <a:solidFill>
                    <a:srgbClr val="9966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6437E9D-EE0C-4391-99E3-1A8FFF19F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3126" y="3938473"/>
                  <a:ext cx="727284" cy="852725"/>
                </a:xfrm>
                <a:prstGeom prst="straightConnector1">
                  <a:avLst/>
                </a:prstGeom>
                <a:ln>
                  <a:solidFill>
                    <a:srgbClr val="9966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0A5B8CF-0F77-4BE0-97CC-4652062D0018}"/>
                  </a:ext>
                </a:extLst>
              </p:cNvPr>
              <p:cNvGrpSpPr/>
              <p:nvPr/>
            </p:nvGrpSpPr>
            <p:grpSpPr>
              <a:xfrm rot="18236141">
                <a:off x="8386806" y="3099796"/>
                <a:ext cx="1257756" cy="1203493"/>
                <a:chOff x="5556736" y="3717032"/>
                <a:chExt cx="1257756" cy="1203493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734AA73-1B41-4076-A7E2-B0E6816F3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56736" y="4305803"/>
                  <a:ext cx="1257756" cy="0"/>
                </a:xfrm>
                <a:prstGeom prst="straightConnector1">
                  <a:avLst/>
                </a:prstGeom>
                <a:ln>
                  <a:solidFill>
                    <a:schemeClr val="accent5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08604C8E-031E-433C-AA0E-D88FFDBE3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6420" y="3717032"/>
                  <a:ext cx="0" cy="1203493"/>
                </a:xfrm>
                <a:prstGeom prst="straightConnector1">
                  <a:avLst/>
                </a:prstGeom>
                <a:ln>
                  <a:solidFill>
                    <a:schemeClr val="accent5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31CBDCD-FCAB-4467-8D81-3EDC6F087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3126" y="3938473"/>
                  <a:ext cx="727284" cy="852725"/>
                </a:xfrm>
                <a:prstGeom prst="straightConnector1">
                  <a:avLst/>
                </a:prstGeom>
                <a:ln>
                  <a:solidFill>
                    <a:schemeClr val="accent5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73E7F02-FF0A-45AF-90F6-0F4228AEE0C2}"/>
                  </a:ext>
                </a:extLst>
              </p:cNvPr>
              <p:cNvGrpSpPr/>
              <p:nvPr/>
            </p:nvGrpSpPr>
            <p:grpSpPr>
              <a:xfrm rot="1370788">
                <a:off x="9698432" y="3453054"/>
                <a:ext cx="1257756" cy="1203493"/>
                <a:chOff x="5556736" y="3717032"/>
                <a:chExt cx="1257756" cy="1203493"/>
              </a:xfrm>
            </p:grpSpPr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53E2941-31A4-47EB-AE0A-AC80C0B35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56736" y="4305803"/>
                  <a:ext cx="1257756" cy="0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E7110979-7BD7-49AD-8C4B-419C19977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6420" y="3717032"/>
                  <a:ext cx="0" cy="1203493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76B2F576-446D-4CEF-9831-9ED8BBCAC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3126" y="3938473"/>
                  <a:ext cx="727284" cy="852725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9BD227-59A8-4469-B405-3826B92EEED0}"/>
                </a:ext>
              </a:extLst>
            </p:cNvPr>
            <p:cNvSpPr txBox="1"/>
            <p:nvPr/>
          </p:nvSpPr>
          <p:spPr>
            <a:xfrm>
              <a:off x="7287064" y="4230886"/>
              <a:ext cx="1637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rPr>
                <a:t>Object spaces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EE97960-C64E-4903-B73D-575E367FD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42971" y="2041852"/>
            <a:ext cx="2267637" cy="2317086"/>
            <a:chOff x="1106788" y="2767409"/>
            <a:chExt cx="2267637" cy="231708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D1A1168-35E4-410C-8AE3-2DF601D5D540}"/>
                </a:ext>
              </a:extLst>
            </p:cNvPr>
            <p:cNvGrpSpPr/>
            <p:nvPr/>
          </p:nvGrpSpPr>
          <p:grpSpPr>
            <a:xfrm>
              <a:off x="1575279" y="3287806"/>
              <a:ext cx="1698356" cy="1643067"/>
              <a:chOff x="5590356" y="2794045"/>
              <a:chExt cx="1698356" cy="1643067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A6138D-5557-4202-8359-924661DDE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356" y="3658275"/>
                <a:ext cx="1698356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4147D7E-3F0E-4315-9F90-F2A46D5D67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2592" y="2794045"/>
                <a:ext cx="0" cy="1643067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E0E7F36-4E26-4095-AD7D-13107F924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2404" y="3131560"/>
                <a:ext cx="990668" cy="116153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2749E8-8AF4-42A7-A3AB-7650127156CF}"/>
                </a:ext>
              </a:extLst>
            </p:cNvPr>
            <p:cNvSpPr txBox="1"/>
            <p:nvPr/>
          </p:nvSpPr>
          <p:spPr>
            <a:xfrm>
              <a:off x="1106788" y="2767409"/>
              <a:ext cx="1637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>
                      <a:lumMod val="75000"/>
                    </a:schemeClr>
                  </a:solidFill>
                  <a:cs typeface="Times New Roman" panose="02020603050405020304" pitchFamily="18" charset="0"/>
                </a:rPr>
                <a:t>Camera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A1BDFB6-4F44-4CF5-B20F-C832AA1D83DF}"/>
                    </a:ext>
                  </a:extLst>
                </p:cNvPr>
                <p:cNvSpPr txBox="1"/>
                <p:nvPr/>
              </p:nvSpPr>
              <p:spPr>
                <a:xfrm>
                  <a:off x="2556789" y="2970715"/>
                  <a:ext cx="27603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24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A1BDFB6-4F44-4CF5-B20F-C832AA1D8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789" y="2970715"/>
                  <a:ext cx="276038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4783" r="-4348" b="-118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015256B-EB1E-4363-A2DA-C70E949FD6F9}"/>
                    </a:ext>
                  </a:extLst>
                </p:cNvPr>
                <p:cNvSpPr txBox="1"/>
                <p:nvPr/>
              </p:nvSpPr>
              <p:spPr>
                <a:xfrm>
                  <a:off x="3098387" y="3680887"/>
                  <a:ext cx="27603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sz="24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015256B-EB1E-4363-A2DA-C70E949FD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387" y="3680887"/>
                  <a:ext cx="276038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73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24022B9-BB8F-48E4-81E6-F95F6114E7D5}"/>
                    </a:ext>
                  </a:extLst>
                </p:cNvPr>
                <p:cNvSpPr txBox="1"/>
                <p:nvPr/>
              </p:nvSpPr>
              <p:spPr>
                <a:xfrm>
                  <a:off x="2986565" y="4622830"/>
                  <a:ext cx="27603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24022B9-BB8F-48E4-81E6-F95F6114E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565" y="4622830"/>
                  <a:ext cx="276038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1D403D-C007-4C90-8B53-8FB3469CF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06939" y="1282508"/>
            <a:ext cx="1687885" cy="1350309"/>
            <a:chOff x="3070756" y="2008065"/>
            <a:chExt cx="1687885" cy="135030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4B48AE6-DAF6-4360-850E-3A2E1C924742}"/>
                </a:ext>
              </a:extLst>
            </p:cNvPr>
            <p:cNvGrpSpPr/>
            <p:nvPr/>
          </p:nvGrpSpPr>
          <p:grpSpPr>
            <a:xfrm>
              <a:off x="3070756" y="2490896"/>
              <a:ext cx="1077989" cy="867478"/>
              <a:chOff x="3070756" y="2490896"/>
              <a:chExt cx="1077989" cy="86747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B89E23-FA6A-477C-AC17-A7A66D89D0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2428" y="2490896"/>
                <a:ext cx="0" cy="74781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6BA0AB4-C8C0-427D-91F2-15EF6C810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3547" y="2490896"/>
                <a:ext cx="498483" cy="59513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220109E-0F52-4890-AC72-6B8911775DB6}"/>
                      </a:ext>
                    </a:extLst>
                  </p:cNvPr>
                  <p:cNvSpPr txBox="1"/>
                  <p:nvPr/>
                </p:nvSpPr>
                <p:spPr>
                  <a:xfrm>
                    <a:off x="3872707" y="2694263"/>
                    <a:ext cx="2760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sz="2400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EBE554E-0565-40DA-ACDE-5287C4F73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2707" y="2694263"/>
                    <a:ext cx="276038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2ED800A-3187-47C0-B338-8B973E2FC81E}"/>
                      </a:ext>
                    </a:extLst>
                  </p:cNvPr>
                  <p:cNvSpPr txBox="1"/>
                  <p:nvPr/>
                </p:nvSpPr>
                <p:spPr>
                  <a:xfrm>
                    <a:off x="3070756" y="2896709"/>
                    <a:ext cx="2760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GB" sz="2400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4508D11-2FC6-4225-AC4B-11DE91AC87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0756" y="2896709"/>
                    <a:ext cx="276038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5556" r="-6667" b="-1184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B1B369-2C2B-4854-8310-945EAD2038A3}"/>
                </a:ext>
              </a:extLst>
            </p:cNvPr>
            <p:cNvSpPr txBox="1"/>
            <p:nvPr/>
          </p:nvSpPr>
          <p:spPr>
            <a:xfrm>
              <a:off x="3121207" y="2008065"/>
              <a:ext cx="1637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Screen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3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205</Words>
  <Application>Microsoft Office PowerPoint</Application>
  <PresentationFormat>Widescreen</PresentationFormat>
  <Paragraphs>167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Nova</vt:lpstr>
      <vt:lpstr>Calibri</vt:lpstr>
      <vt:lpstr>Calibri Light</vt:lpstr>
      <vt:lpstr>Cambria Math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Powley, Edward</dc:creator>
  <cp:lastModifiedBy>Kate Bergel</cp:lastModifiedBy>
  <cp:revision>9</cp:revision>
  <dcterms:created xsi:type="dcterms:W3CDTF">2016-10-05T09:03:44Z</dcterms:created>
  <dcterms:modified xsi:type="dcterms:W3CDTF">2021-02-04T12:19:10Z</dcterms:modified>
</cp:coreProperties>
</file>