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7" r:id="rId2"/>
    <p:sldId id="416" r:id="rId3"/>
    <p:sldId id="423" r:id="rId4"/>
    <p:sldId id="332" r:id="rId5"/>
    <p:sldId id="409" r:id="rId6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2652"/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D276DEB-9ECF-474F-8641-C8D9886C5626}" v="50" dt="2019-01-27T11:31:05.5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86" autoAdjust="0"/>
    <p:restoredTop sz="96327" autoAdjust="0"/>
  </p:normalViewPr>
  <p:slideViewPr>
    <p:cSldViewPr>
      <p:cViewPr varScale="1">
        <p:scale>
          <a:sx n="123" d="100"/>
          <a:sy n="123" d="100"/>
        </p:scale>
        <p:origin x="1872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9" d="100"/>
          <a:sy n="89" d="100"/>
        </p:scale>
        <p:origin x="-3780" y="-96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wis, Gareth" userId="0ca0577c-2ada-4abb-9a17-e7a804bbaaa5" providerId="ADAL" clId="{8D276DEB-9ECF-474F-8641-C8D9886C5626}"/>
    <pc:docChg chg="undo redo custSel addSld delSld modSld sldOrd modMainMaster">
      <pc:chgData name="Lewis, Gareth" userId="0ca0577c-2ada-4abb-9a17-e7a804bbaaa5" providerId="ADAL" clId="{8D276DEB-9ECF-474F-8641-C8D9886C5626}" dt="2019-01-27T11:31:10.056" v="4346" actId="478"/>
      <pc:docMkLst>
        <pc:docMk/>
      </pc:docMkLst>
      <pc:sldChg chg="modSp">
        <pc:chgData name="Lewis, Gareth" userId="0ca0577c-2ada-4abb-9a17-e7a804bbaaa5" providerId="ADAL" clId="{8D276DEB-9ECF-474F-8641-C8D9886C5626}" dt="2019-01-12T14:24:04.301" v="60" actId="20577"/>
        <pc:sldMkLst>
          <pc:docMk/>
          <pc:sldMk cId="0" sldId="257"/>
        </pc:sldMkLst>
        <pc:spChg chg="mod">
          <ac:chgData name="Lewis, Gareth" userId="0ca0577c-2ada-4abb-9a17-e7a804bbaaa5" providerId="ADAL" clId="{8D276DEB-9ECF-474F-8641-C8D9886C5626}" dt="2019-01-12T14:24:04.301" v="60" actId="20577"/>
          <ac:spMkLst>
            <pc:docMk/>
            <pc:sldMk cId="0" sldId="257"/>
            <ac:spMk id="13" creationId="{00000000-0000-0000-0000-000000000000}"/>
          </ac:spMkLst>
        </pc:spChg>
      </pc:sldChg>
      <pc:sldChg chg="modSp">
        <pc:chgData name="Lewis, Gareth" userId="0ca0577c-2ada-4abb-9a17-e7a804bbaaa5" providerId="ADAL" clId="{8D276DEB-9ECF-474F-8641-C8D9886C5626}" dt="2019-01-27T11:08:48.739" v="3828"/>
        <pc:sldMkLst>
          <pc:docMk/>
          <pc:sldMk cId="0" sldId="258"/>
        </pc:sldMkLst>
        <pc:spChg chg="mod">
          <ac:chgData name="Lewis, Gareth" userId="0ca0577c-2ada-4abb-9a17-e7a804bbaaa5" providerId="ADAL" clId="{8D276DEB-9ECF-474F-8641-C8D9886C5626}" dt="2019-01-27T11:08:48.739" v="3828"/>
          <ac:spMkLst>
            <pc:docMk/>
            <pc:sldMk cId="0" sldId="258"/>
            <ac:spMk id="3" creationId="{00000000-0000-0000-0000-000000000000}"/>
          </ac:spMkLst>
        </pc:spChg>
      </pc:sldChg>
      <pc:sldChg chg="addSp modSp">
        <pc:chgData name="Lewis, Gareth" userId="0ca0577c-2ada-4abb-9a17-e7a804bbaaa5" providerId="ADAL" clId="{8D276DEB-9ECF-474F-8641-C8D9886C5626}" dt="2019-01-27T11:03:21.100" v="3731" actId="20577"/>
        <pc:sldMkLst>
          <pc:docMk/>
          <pc:sldMk cId="0" sldId="332"/>
        </pc:sldMkLst>
        <pc:graphicFrameChg chg="modGraphic">
          <ac:chgData name="Lewis, Gareth" userId="0ca0577c-2ada-4abb-9a17-e7a804bbaaa5" providerId="ADAL" clId="{8D276DEB-9ECF-474F-8641-C8D9886C5626}" dt="2019-01-27T11:03:21.100" v="3731" actId="20577"/>
          <ac:graphicFrameMkLst>
            <pc:docMk/>
            <pc:sldMk cId="0" sldId="332"/>
            <ac:graphicFrameMk id="6" creationId="{00000000-0000-0000-0000-000000000000}"/>
          </ac:graphicFrameMkLst>
        </pc:graphicFrameChg>
        <pc:graphicFrameChg chg="add mod modGraphic">
          <ac:chgData name="Lewis, Gareth" userId="0ca0577c-2ada-4abb-9a17-e7a804bbaaa5" providerId="ADAL" clId="{8D276DEB-9ECF-474F-8641-C8D9886C5626}" dt="2019-01-12T14:27:52.855" v="223" actId="20577"/>
          <ac:graphicFrameMkLst>
            <pc:docMk/>
            <pc:sldMk cId="0" sldId="332"/>
            <ac:graphicFrameMk id="7" creationId="{1FDBB499-B236-453B-BFE1-0247D66A5A2D}"/>
          </ac:graphicFrameMkLst>
        </pc:graphicFrameChg>
        <pc:graphicFrameChg chg="modGraphic">
          <ac:chgData name="Lewis, Gareth" userId="0ca0577c-2ada-4abb-9a17-e7a804bbaaa5" providerId="ADAL" clId="{8D276DEB-9ECF-474F-8641-C8D9886C5626}" dt="2019-01-12T14:29:24.436" v="303" actId="207"/>
          <ac:graphicFrameMkLst>
            <pc:docMk/>
            <pc:sldMk cId="0" sldId="332"/>
            <ac:graphicFrameMk id="10" creationId="{00000000-0000-0000-0000-000000000000}"/>
          </ac:graphicFrameMkLst>
        </pc:graphicFrameChg>
      </pc:sldChg>
      <pc:sldChg chg="modSp">
        <pc:chgData name="Lewis, Gareth" userId="0ca0577c-2ada-4abb-9a17-e7a804bbaaa5" providerId="ADAL" clId="{8D276DEB-9ECF-474F-8641-C8D9886C5626}" dt="2019-01-27T11:03:04.244" v="3728" actId="20577"/>
        <pc:sldMkLst>
          <pc:docMk/>
          <pc:sldMk cId="0" sldId="334"/>
        </pc:sldMkLst>
        <pc:spChg chg="mod">
          <ac:chgData name="Lewis, Gareth" userId="0ca0577c-2ada-4abb-9a17-e7a804bbaaa5" providerId="ADAL" clId="{8D276DEB-9ECF-474F-8641-C8D9886C5626}" dt="2019-01-27T11:03:04.244" v="3728" actId="20577"/>
          <ac:spMkLst>
            <pc:docMk/>
            <pc:sldMk cId="0" sldId="334"/>
            <ac:spMk id="3" creationId="{00000000-0000-0000-0000-000000000000}"/>
          </ac:spMkLst>
        </pc:spChg>
      </pc:sldChg>
      <pc:sldChg chg="modSp">
        <pc:chgData name="Lewis, Gareth" userId="0ca0577c-2ada-4abb-9a17-e7a804bbaaa5" providerId="ADAL" clId="{8D276DEB-9ECF-474F-8641-C8D9886C5626}" dt="2019-01-27T11:09:08.371" v="3835" actId="20577"/>
        <pc:sldMkLst>
          <pc:docMk/>
          <pc:sldMk cId="0" sldId="335"/>
        </pc:sldMkLst>
        <pc:spChg chg="mod">
          <ac:chgData name="Lewis, Gareth" userId="0ca0577c-2ada-4abb-9a17-e7a804bbaaa5" providerId="ADAL" clId="{8D276DEB-9ECF-474F-8641-C8D9886C5626}" dt="2019-01-27T11:09:08.371" v="3835" actId="20577"/>
          <ac:spMkLst>
            <pc:docMk/>
            <pc:sldMk cId="0" sldId="335"/>
            <ac:spMk id="3" creationId="{00000000-0000-0000-0000-000000000000}"/>
          </ac:spMkLst>
        </pc:spChg>
      </pc:sldChg>
      <pc:sldChg chg="modSp">
        <pc:chgData name="Lewis, Gareth" userId="0ca0577c-2ada-4abb-9a17-e7a804bbaaa5" providerId="ADAL" clId="{8D276DEB-9ECF-474F-8641-C8D9886C5626}" dt="2019-01-13T14:45:47.631" v="3562" actId="20577"/>
        <pc:sldMkLst>
          <pc:docMk/>
          <pc:sldMk cId="0" sldId="409"/>
        </pc:sldMkLst>
        <pc:spChg chg="mod">
          <ac:chgData name="Lewis, Gareth" userId="0ca0577c-2ada-4abb-9a17-e7a804bbaaa5" providerId="ADAL" clId="{8D276DEB-9ECF-474F-8641-C8D9886C5626}" dt="2019-01-13T14:45:47.631" v="3562" actId="20577"/>
          <ac:spMkLst>
            <pc:docMk/>
            <pc:sldMk cId="0" sldId="409"/>
            <ac:spMk id="3" creationId="{00000000-0000-0000-0000-000000000000}"/>
          </ac:spMkLst>
        </pc:spChg>
      </pc:sldChg>
      <pc:sldChg chg="modSp add">
        <pc:chgData name="Lewis, Gareth" userId="0ca0577c-2ada-4abb-9a17-e7a804bbaaa5" providerId="ADAL" clId="{8D276DEB-9ECF-474F-8641-C8D9886C5626}" dt="2019-01-12T14:36:55.362" v="1111" actId="20577"/>
        <pc:sldMkLst>
          <pc:docMk/>
          <pc:sldMk cId="3854234756" sldId="410"/>
        </pc:sldMkLst>
        <pc:spChg chg="mod">
          <ac:chgData name="Lewis, Gareth" userId="0ca0577c-2ada-4abb-9a17-e7a804bbaaa5" providerId="ADAL" clId="{8D276DEB-9ECF-474F-8641-C8D9886C5626}" dt="2019-01-12T14:36:55.362" v="1111" actId="20577"/>
          <ac:spMkLst>
            <pc:docMk/>
            <pc:sldMk cId="3854234756" sldId="410"/>
            <ac:spMk id="3" creationId="{00000000-0000-0000-0000-000000000000}"/>
          </ac:spMkLst>
        </pc:spChg>
      </pc:sldChg>
      <pc:sldChg chg="modSp add">
        <pc:chgData name="Lewis, Gareth" userId="0ca0577c-2ada-4abb-9a17-e7a804bbaaa5" providerId="ADAL" clId="{8D276DEB-9ECF-474F-8641-C8D9886C5626}" dt="2019-01-12T14:37:28.237" v="1174" actId="20577"/>
        <pc:sldMkLst>
          <pc:docMk/>
          <pc:sldMk cId="1133406884" sldId="411"/>
        </pc:sldMkLst>
        <pc:spChg chg="mod">
          <ac:chgData name="Lewis, Gareth" userId="0ca0577c-2ada-4abb-9a17-e7a804bbaaa5" providerId="ADAL" clId="{8D276DEB-9ECF-474F-8641-C8D9886C5626}" dt="2019-01-12T14:37:28.237" v="1174" actId="20577"/>
          <ac:spMkLst>
            <pc:docMk/>
            <pc:sldMk cId="1133406884" sldId="411"/>
            <ac:spMk id="3" creationId="{00000000-0000-0000-0000-000000000000}"/>
          </ac:spMkLst>
        </pc:spChg>
      </pc:sldChg>
      <pc:sldChg chg="add">
        <pc:chgData name="Lewis, Gareth" userId="0ca0577c-2ada-4abb-9a17-e7a804bbaaa5" providerId="ADAL" clId="{8D276DEB-9ECF-474F-8641-C8D9886C5626}" dt="2019-01-12T14:42:30.282" v="1175"/>
        <pc:sldMkLst>
          <pc:docMk/>
          <pc:sldMk cId="0" sldId="632"/>
        </pc:sldMkLst>
      </pc:sldChg>
      <pc:sldChg chg="add">
        <pc:chgData name="Lewis, Gareth" userId="0ca0577c-2ada-4abb-9a17-e7a804bbaaa5" providerId="ADAL" clId="{8D276DEB-9ECF-474F-8641-C8D9886C5626}" dt="2019-01-12T14:42:30.282" v="1175"/>
        <pc:sldMkLst>
          <pc:docMk/>
          <pc:sldMk cId="0" sldId="633"/>
        </pc:sldMkLst>
      </pc:sldChg>
      <pc:sldChg chg="add">
        <pc:chgData name="Lewis, Gareth" userId="0ca0577c-2ada-4abb-9a17-e7a804bbaaa5" providerId="ADAL" clId="{8D276DEB-9ECF-474F-8641-C8D9886C5626}" dt="2019-01-12T14:42:30.282" v="1175"/>
        <pc:sldMkLst>
          <pc:docMk/>
          <pc:sldMk cId="0" sldId="634"/>
        </pc:sldMkLst>
      </pc:sldChg>
      <pc:sldChg chg="modSp add">
        <pc:chgData name="Lewis, Gareth" userId="0ca0577c-2ada-4abb-9a17-e7a804bbaaa5" providerId="ADAL" clId="{8D276DEB-9ECF-474F-8641-C8D9886C5626}" dt="2019-01-27T11:10:39.201" v="3882" actId="20577"/>
        <pc:sldMkLst>
          <pc:docMk/>
          <pc:sldMk cId="0" sldId="635"/>
        </pc:sldMkLst>
        <pc:spChg chg="mod">
          <ac:chgData name="Lewis, Gareth" userId="0ca0577c-2ada-4abb-9a17-e7a804bbaaa5" providerId="ADAL" clId="{8D276DEB-9ECF-474F-8641-C8D9886C5626}" dt="2019-01-27T11:10:39.201" v="3882" actId="20577"/>
          <ac:spMkLst>
            <pc:docMk/>
            <pc:sldMk cId="0" sldId="635"/>
            <ac:spMk id="3" creationId="{00000000-0000-0000-0000-000000000000}"/>
          </ac:spMkLst>
        </pc:spChg>
      </pc:sldChg>
      <pc:sldChg chg="add">
        <pc:chgData name="Lewis, Gareth" userId="0ca0577c-2ada-4abb-9a17-e7a804bbaaa5" providerId="ADAL" clId="{8D276DEB-9ECF-474F-8641-C8D9886C5626}" dt="2019-01-12T14:42:30.282" v="1175"/>
        <pc:sldMkLst>
          <pc:docMk/>
          <pc:sldMk cId="0" sldId="636"/>
        </pc:sldMkLst>
      </pc:sldChg>
      <pc:sldChg chg="add">
        <pc:chgData name="Lewis, Gareth" userId="0ca0577c-2ada-4abb-9a17-e7a804bbaaa5" providerId="ADAL" clId="{8D276DEB-9ECF-474F-8641-C8D9886C5626}" dt="2019-01-12T14:42:30.282" v="1175"/>
        <pc:sldMkLst>
          <pc:docMk/>
          <pc:sldMk cId="0" sldId="640"/>
        </pc:sldMkLst>
      </pc:sldChg>
      <pc:sldChg chg="addSp modSp add">
        <pc:chgData name="Lewis, Gareth" userId="0ca0577c-2ada-4abb-9a17-e7a804bbaaa5" providerId="ADAL" clId="{8D276DEB-9ECF-474F-8641-C8D9886C5626}" dt="2019-01-12T14:49:30.107" v="1413" actId="20577"/>
        <pc:sldMkLst>
          <pc:docMk/>
          <pc:sldMk cId="1186911255" sldId="641"/>
        </pc:sldMkLst>
        <pc:spChg chg="mod">
          <ac:chgData name="Lewis, Gareth" userId="0ca0577c-2ada-4abb-9a17-e7a804bbaaa5" providerId="ADAL" clId="{8D276DEB-9ECF-474F-8641-C8D9886C5626}" dt="2019-01-12T14:49:30.107" v="1413" actId="20577"/>
          <ac:spMkLst>
            <pc:docMk/>
            <pc:sldMk cId="1186911255" sldId="641"/>
            <ac:spMk id="3" creationId="{00000000-0000-0000-0000-000000000000}"/>
          </ac:spMkLst>
        </pc:spChg>
        <pc:picChg chg="add mod">
          <ac:chgData name="Lewis, Gareth" userId="0ca0577c-2ada-4abb-9a17-e7a804bbaaa5" providerId="ADAL" clId="{8D276DEB-9ECF-474F-8641-C8D9886C5626}" dt="2019-01-12T14:48:50.790" v="1274" actId="1076"/>
          <ac:picMkLst>
            <pc:docMk/>
            <pc:sldMk cId="1186911255" sldId="641"/>
            <ac:picMk id="1026" creationId="{94C1F2A2-BA1D-405A-8746-01B8D514957C}"/>
          </ac:picMkLst>
        </pc:picChg>
        <pc:picChg chg="add mod">
          <ac:chgData name="Lewis, Gareth" userId="0ca0577c-2ada-4abb-9a17-e7a804bbaaa5" providerId="ADAL" clId="{8D276DEB-9ECF-474F-8641-C8D9886C5626}" dt="2019-01-12T14:48:48.582" v="1273" actId="14100"/>
          <ac:picMkLst>
            <pc:docMk/>
            <pc:sldMk cId="1186911255" sldId="641"/>
            <ac:picMk id="1028" creationId="{00208F58-A430-45DF-94A6-F3A8BC961500}"/>
          </ac:picMkLst>
        </pc:picChg>
      </pc:sldChg>
      <pc:sldChg chg="delSp modSp add">
        <pc:chgData name="Lewis, Gareth" userId="0ca0577c-2ada-4abb-9a17-e7a804bbaaa5" providerId="ADAL" clId="{8D276DEB-9ECF-474F-8641-C8D9886C5626}" dt="2019-01-12T14:52:32.624" v="1814" actId="20577"/>
        <pc:sldMkLst>
          <pc:docMk/>
          <pc:sldMk cId="1378757881" sldId="642"/>
        </pc:sldMkLst>
        <pc:spChg chg="mod">
          <ac:chgData name="Lewis, Gareth" userId="0ca0577c-2ada-4abb-9a17-e7a804bbaaa5" providerId="ADAL" clId="{8D276DEB-9ECF-474F-8641-C8D9886C5626}" dt="2019-01-12T14:52:32.624" v="1814" actId="20577"/>
          <ac:spMkLst>
            <pc:docMk/>
            <pc:sldMk cId="1378757881" sldId="642"/>
            <ac:spMk id="3" creationId="{00000000-0000-0000-0000-000000000000}"/>
          </ac:spMkLst>
        </pc:spChg>
        <pc:picChg chg="del">
          <ac:chgData name="Lewis, Gareth" userId="0ca0577c-2ada-4abb-9a17-e7a804bbaaa5" providerId="ADAL" clId="{8D276DEB-9ECF-474F-8641-C8D9886C5626}" dt="2019-01-12T14:49:45.145" v="1415" actId="478"/>
          <ac:picMkLst>
            <pc:docMk/>
            <pc:sldMk cId="1378757881" sldId="642"/>
            <ac:picMk id="1026" creationId="{94C1F2A2-BA1D-405A-8746-01B8D514957C}"/>
          </ac:picMkLst>
        </pc:picChg>
        <pc:picChg chg="del">
          <ac:chgData name="Lewis, Gareth" userId="0ca0577c-2ada-4abb-9a17-e7a804bbaaa5" providerId="ADAL" clId="{8D276DEB-9ECF-474F-8641-C8D9886C5626}" dt="2019-01-12T14:49:45.952" v="1416" actId="478"/>
          <ac:picMkLst>
            <pc:docMk/>
            <pc:sldMk cId="1378757881" sldId="642"/>
            <ac:picMk id="1028" creationId="{00208F58-A430-45DF-94A6-F3A8BC961500}"/>
          </ac:picMkLst>
        </pc:picChg>
      </pc:sldChg>
      <pc:sldChg chg="addSp delSp modSp add">
        <pc:chgData name="Lewis, Gareth" userId="0ca0577c-2ada-4abb-9a17-e7a804bbaaa5" providerId="ADAL" clId="{8D276DEB-9ECF-474F-8641-C8D9886C5626}" dt="2019-01-12T14:54:31.923" v="1852" actId="207"/>
        <pc:sldMkLst>
          <pc:docMk/>
          <pc:sldMk cId="2520008228" sldId="643"/>
        </pc:sldMkLst>
        <pc:spChg chg="mod">
          <ac:chgData name="Lewis, Gareth" userId="0ca0577c-2ada-4abb-9a17-e7a804bbaaa5" providerId="ADAL" clId="{8D276DEB-9ECF-474F-8641-C8D9886C5626}" dt="2019-01-12T14:53:49.299" v="1840" actId="6549"/>
          <ac:spMkLst>
            <pc:docMk/>
            <pc:sldMk cId="2520008228" sldId="643"/>
            <ac:spMk id="3" creationId="{00000000-0000-0000-0000-000000000000}"/>
          </ac:spMkLst>
        </pc:spChg>
        <pc:spChg chg="del mod">
          <ac:chgData name="Lewis, Gareth" userId="0ca0577c-2ada-4abb-9a17-e7a804bbaaa5" providerId="ADAL" clId="{8D276DEB-9ECF-474F-8641-C8D9886C5626}" dt="2019-01-12T14:53:52.297" v="1842" actId="478"/>
          <ac:spMkLst>
            <pc:docMk/>
            <pc:sldMk cId="2520008228" sldId="643"/>
            <ac:spMk id="4" creationId="{00000000-0000-0000-0000-000000000000}"/>
          </ac:spMkLst>
        </pc:spChg>
        <pc:grpChg chg="add mod">
          <ac:chgData name="Lewis, Gareth" userId="0ca0577c-2ada-4abb-9a17-e7a804bbaaa5" providerId="ADAL" clId="{8D276DEB-9ECF-474F-8641-C8D9886C5626}" dt="2019-01-12T14:54:31.923" v="1852" actId="207"/>
          <ac:grpSpMkLst>
            <pc:docMk/>
            <pc:sldMk cId="2520008228" sldId="643"/>
            <ac:grpSpMk id="5" creationId="{A22A2F09-ED0C-4FA7-8E33-F43E8BF5128A}"/>
          </ac:grpSpMkLst>
        </pc:grpChg>
        <pc:picChg chg="del">
          <ac:chgData name="Lewis, Gareth" userId="0ca0577c-2ada-4abb-9a17-e7a804bbaaa5" providerId="ADAL" clId="{8D276DEB-9ECF-474F-8641-C8D9886C5626}" dt="2019-01-12T14:53:37.673" v="1816" actId="478"/>
          <ac:picMkLst>
            <pc:docMk/>
            <pc:sldMk cId="2520008228" sldId="643"/>
            <ac:picMk id="65538" creationId="{00000000-0000-0000-0000-000000000000}"/>
          </ac:picMkLst>
        </pc:picChg>
      </pc:sldChg>
      <pc:sldChg chg="delSp modSp add">
        <pc:chgData name="Lewis, Gareth" userId="0ca0577c-2ada-4abb-9a17-e7a804bbaaa5" providerId="ADAL" clId="{8D276DEB-9ECF-474F-8641-C8D9886C5626}" dt="2019-01-12T14:56:13.650" v="1858" actId="478"/>
        <pc:sldMkLst>
          <pc:docMk/>
          <pc:sldMk cId="0" sldId="650"/>
        </pc:sldMkLst>
        <pc:spChg chg="mod">
          <ac:chgData name="Lewis, Gareth" userId="0ca0577c-2ada-4abb-9a17-e7a804bbaaa5" providerId="ADAL" clId="{8D276DEB-9ECF-474F-8641-C8D9886C5626}" dt="2019-01-12T14:56:11.299" v="1857" actId="5793"/>
          <ac:spMkLst>
            <pc:docMk/>
            <pc:sldMk cId="0" sldId="650"/>
            <ac:spMk id="3" creationId="{00000000-0000-0000-0000-000000000000}"/>
          </ac:spMkLst>
        </pc:spChg>
        <pc:spChg chg="del">
          <ac:chgData name="Lewis, Gareth" userId="0ca0577c-2ada-4abb-9a17-e7a804bbaaa5" providerId="ADAL" clId="{8D276DEB-9ECF-474F-8641-C8D9886C5626}" dt="2019-01-12T14:56:13.650" v="1858" actId="478"/>
          <ac:spMkLst>
            <pc:docMk/>
            <pc:sldMk cId="0" sldId="650"/>
            <ac:spMk id="4" creationId="{00000000-0000-0000-0000-000000000000}"/>
          </ac:spMkLst>
        </pc:spChg>
      </pc:sldChg>
      <pc:sldChg chg="add">
        <pc:chgData name="Lewis, Gareth" userId="0ca0577c-2ada-4abb-9a17-e7a804bbaaa5" providerId="ADAL" clId="{8D276DEB-9ECF-474F-8641-C8D9886C5626}" dt="2019-01-12T14:56:00.137" v="1853"/>
        <pc:sldMkLst>
          <pc:docMk/>
          <pc:sldMk cId="0" sldId="651"/>
        </pc:sldMkLst>
      </pc:sldChg>
      <pc:sldChg chg="add">
        <pc:chgData name="Lewis, Gareth" userId="0ca0577c-2ada-4abb-9a17-e7a804bbaaa5" providerId="ADAL" clId="{8D276DEB-9ECF-474F-8641-C8D9886C5626}" dt="2019-01-12T14:56:00.137" v="1853"/>
        <pc:sldMkLst>
          <pc:docMk/>
          <pc:sldMk cId="0" sldId="652"/>
        </pc:sldMkLst>
      </pc:sldChg>
      <pc:sldChg chg="modSp add">
        <pc:chgData name="Lewis, Gareth" userId="0ca0577c-2ada-4abb-9a17-e7a804bbaaa5" providerId="ADAL" clId="{8D276DEB-9ECF-474F-8641-C8D9886C5626}" dt="2019-01-12T14:56:59.098" v="1874" actId="20577"/>
        <pc:sldMkLst>
          <pc:docMk/>
          <pc:sldMk cId="0" sldId="653"/>
        </pc:sldMkLst>
        <pc:spChg chg="mod">
          <ac:chgData name="Lewis, Gareth" userId="0ca0577c-2ada-4abb-9a17-e7a804bbaaa5" providerId="ADAL" clId="{8D276DEB-9ECF-474F-8641-C8D9886C5626}" dt="2019-01-12T14:56:59.098" v="1874" actId="20577"/>
          <ac:spMkLst>
            <pc:docMk/>
            <pc:sldMk cId="0" sldId="653"/>
            <ac:spMk id="3" creationId="{00000000-0000-0000-0000-000000000000}"/>
          </ac:spMkLst>
        </pc:spChg>
      </pc:sldChg>
      <pc:sldChg chg="addSp delSp modSp add">
        <pc:chgData name="Lewis, Gareth" userId="0ca0577c-2ada-4abb-9a17-e7a804bbaaa5" providerId="ADAL" clId="{8D276DEB-9ECF-474F-8641-C8D9886C5626}" dt="2019-01-27T11:31:10.056" v="4346" actId="478"/>
        <pc:sldMkLst>
          <pc:docMk/>
          <pc:sldMk cId="0" sldId="654"/>
        </pc:sldMkLst>
        <pc:spChg chg="mod">
          <ac:chgData name="Lewis, Gareth" userId="0ca0577c-2ada-4abb-9a17-e7a804bbaaa5" providerId="ADAL" clId="{8D276DEB-9ECF-474F-8641-C8D9886C5626}" dt="2019-01-12T14:59:31.970" v="1955" actId="20577"/>
          <ac:spMkLst>
            <pc:docMk/>
            <pc:sldMk cId="0" sldId="654"/>
            <ac:spMk id="3" creationId="{00000000-0000-0000-0000-000000000000}"/>
          </ac:spMkLst>
        </pc:spChg>
        <pc:spChg chg="mod">
          <ac:chgData name="Lewis, Gareth" userId="0ca0577c-2ada-4abb-9a17-e7a804bbaaa5" providerId="ADAL" clId="{8D276DEB-9ECF-474F-8641-C8D9886C5626}" dt="2019-01-12T14:57:48.340" v="1946" actId="1035"/>
          <ac:spMkLst>
            <pc:docMk/>
            <pc:sldMk cId="0" sldId="654"/>
            <ac:spMk id="6" creationId="{00000000-0000-0000-0000-000000000000}"/>
          </ac:spMkLst>
        </pc:spChg>
        <pc:spChg chg="mod">
          <ac:chgData name="Lewis, Gareth" userId="0ca0577c-2ada-4abb-9a17-e7a804bbaaa5" providerId="ADAL" clId="{8D276DEB-9ECF-474F-8641-C8D9886C5626}" dt="2019-01-12T14:57:43.909" v="1936" actId="1036"/>
          <ac:spMkLst>
            <pc:docMk/>
            <pc:sldMk cId="0" sldId="654"/>
            <ac:spMk id="9" creationId="{00000000-0000-0000-0000-000000000000}"/>
          </ac:spMkLst>
        </pc:spChg>
        <pc:spChg chg="mod">
          <ac:chgData name="Lewis, Gareth" userId="0ca0577c-2ada-4abb-9a17-e7a804bbaaa5" providerId="ADAL" clId="{8D276DEB-9ECF-474F-8641-C8D9886C5626}" dt="2019-01-12T14:57:29.291" v="1895" actId="1035"/>
          <ac:spMkLst>
            <pc:docMk/>
            <pc:sldMk cId="0" sldId="654"/>
            <ac:spMk id="11" creationId="{00000000-0000-0000-0000-000000000000}"/>
          </ac:spMkLst>
        </pc:spChg>
        <pc:grpChg chg="mod">
          <ac:chgData name="Lewis, Gareth" userId="0ca0577c-2ada-4abb-9a17-e7a804bbaaa5" providerId="ADAL" clId="{8D276DEB-9ECF-474F-8641-C8D9886C5626}" dt="2019-01-14T16:28:18.816" v="3563" actId="207"/>
          <ac:grpSpMkLst>
            <pc:docMk/>
            <pc:sldMk cId="0" sldId="654"/>
            <ac:grpSpMk id="52" creationId="{00000000-0000-0000-0000-000000000000}"/>
          </ac:grpSpMkLst>
        </pc:grpChg>
        <pc:picChg chg="add del">
          <ac:chgData name="Lewis, Gareth" userId="0ca0577c-2ada-4abb-9a17-e7a804bbaaa5" providerId="ADAL" clId="{8D276DEB-9ECF-474F-8641-C8D9886C5626}" dt="2019-01-27T11:31:10.056" v="4346" actId="478"/>
          <ac:picMkLst>
            <pc:docMk/>
            <pc:sldMk cId="0" sldId="654"/>
            <ac:picMk id="2" creationId="{3D132A7C-559C-4BE1-864B-D50C6E33A4CF}"/>
          </ac:picMkLst>
        </pc:picChg>
        <pc:cxnChg chg="mod">
          <ac:chgData name="Lewis, Gareth" userId="0ca0577c-2ada-4abb-9a17-e7a804bbaaa5" providerId="ADAL" clId="{8D276DEB-9ECF-474F-8641-C8D9886C5626}" dt="2019-01-12T14:57:48.340" v="1946" actId="1035"/>
          <ac:cxnSpMkLst>
            <pc:docMk/>
            <pc:sldMk cId="0" sldId="654"/>
            <ac:cxnSpMk id="14" creationId="{00000000-0000-0000-0000-000000000000}"/>
          </ac:cxnSpMkLst>
        </pc:cxnChg>
        <pc:cxnChg chg="mod">
          <ac:chgData name="Lewis, Gareth" userId="0ca0577c-2ada-4abb-9a17-e7a804bbaaa5" providerId="ADAL" clId="{8D276DEB-9ECF-474F-8641-C8D9886C5626}" dt="2019-01-12T14:57:43.909" v="1936" actId="1036"/>
          <ac:cxnSpMkLst>
            <pc:docMk/>
            <pc:sldMk cId="0" sldId="654"/>
            <ac:cxnSpMk id="15" creationId="{00000000-0000-0000-0000-000000000000}"/>
          </ac:cxnSpMkLst>
        </pc:cxnChg>
        <pc:cxnChg chg="mod">
          <ac:chgData name="Lewis, Gareth" userId="0ca0577c-2ada-4abb-9a17-e7a804bbaaa5" providerId="ADAL" clId="{8D276DEB-9ECF-474F-8641-C8D9886C5626}" dt="2019-01-12T14:57:29.291" v="1895" actId="1035"/>
          <ac:cxnSpMkLst>
            <pc:docMk/>
            <pc:sldMk cId="0" sldId="654"/>
            <ac:cxnSpMk id="19" creationId="{00000000-0000-0000-0000-000000000000}"/>
          </ac:cxnSpMkLst>
        </pc:cxnChg>
        <pc:cxnChg chg="mod">
          <ac:chgData name="Lewis, Gareth" userId="0ca0577c-2ada-4abb-9a17-e7a804bbaaa5" providerId="ADAL" clId="{8D276DEB-9ECF-474F-8641-C8D9886C5626}" dt="2019-01-12T14:57:48.340" v="1946" actId="1035"/>
          <ac:cxnSpMkLst>
            <pc:docMk/>
            <pc:sldMk cId="0" sldId="654"/>
            <ac:cxnSpMk id="22" creationId="{00000000-0000-0000-0000-000000000000}"/>
          </ac:cxnSpMkLst>
        </pc:cxnChg>
        <pc:cxnChg chg="mod">
          <ac:chgData name="Lewis, Gareth" userId="0ca0577c-2ada-4abb-9a17-e7a804bbaaa5" providerId="ADAL" clId="{8D276DEB-9ECF-474F-8641-C8D9886C5626}" dt="2019-01-12T14:57:48.340" v="1946" actId="1035"/>
          <ac:cxnSpMkLst>
            <pc:docMk/>
            <pc:sldMk cId="0" sldId="654"/>
            <ac:cxnSpMk id="25" creationId="{00000000-0000-0000-0000-000000000000}"/>
          </ac:cxnSpMkLst>
        </pc:cxnChg>
        <pc:cxnChg chg="mod">
          <ac:chgData name="Lewis, Gareth" userId="0ca0577c-2ada-4abb-9a17-e7a804bbaaa5" providerId="ADAL" clId="{8D276DEB-9ECF-474F-8641-C8D9886C5626}" dt="2019-01-12T14:57:43.909" v="1936" actId="1036"/>
          <ac:cxnSpMkLst>
            <pc:docMk/>
            <pc:sldMk cId="0" sldId="654"/>
            <ac:cxnSpMk id="28" creationId="{00000000-0000-0000-0000-000000000000}"/>
          </ac:cxnSpMkLst>
        </pc:cxnChg>
        <pc:cxnChg chg="mod">
          <ac:chgData name="Lewis, Gareth" userId="0ca0577c-2ada-4abb-9a17-e7a804bbaaa5" providerId="ADAL" clId="{8D276DEB-9ECF-474F-8641-C8D9886C5626}" dt="2019-01-12T14:57:29.291" v="1895" actId="1035"/>
          <ac:cxnSpMkLst>
            <pc:docMk/>
            <pc:sldMk cId="0" sldId="654"/>
            <ac:cxnSpMk id="32" creationId="{00000000-0000-0000-0000-000000000000}"/>
          </ac:cxnSpMkLst>
        </pc:cxnChg>
      </pc:sldChg>
      <pc:sldChg chg="modSp add">
        <pc:chgData name="Lewis, Gareth" userId="0ca0577c-2ada-4abb-9a17-e7a804bbaaa5" providerId="ADAL" clId="{8D276DEB-9ECF-474F-8641-C8D9886C5626}" dt="2019-01-27T11:12:18.412" v="3883" actId="6549"/>
        <pc:sldMkLst>
          <pc:docMk/>
          <pc:sldMk cId="0" sldId="655"/>
        </pc:sldMkLst>
        <pc:spChg chg="mod">
          <ac:chgData name="Lewis, Gareth" userId="0ca0577c-2ada-4abb-9a17-e7a804bbaaa5" providerId="ADAL" clId="{8D276DEB-9ECF-474F-8641-C8D9886C5626}" dt="2019-01-27T11:12:18.412" v="3883" actId="6549"/>
          <ac:spMkLst>
            <pc:docMk/>
            <pc:sldMk cId="0" sldId="655"/>
            <ac:spMk id="3" creationId="{00000000-0000-0000-0000-000000000000}"/>
          </ac:spMkLst>
        </pc:spChg>
      </pc:sldChg>
      <pc:sldChg chg="addSp modSp add">
        <pc:chgData name="Lewis, Gareth" userId="0ca0577c-2ada-4abb-9a17-e7a804bbaaa5" providerId="ADAL" clId="{8D276DEB-9ECF-474F-8641-C8D9886C5626}" dt="2019-01-27T11:28:25.328" v="4344" actId="164"/>
        <pc:sldMkLst>
          <pc:docMk/>
          <pc:sldMk cId="0" sldId="674"/>
        </pc:sldMkLst>
        <pc:spChg chg="mod">
          <ac:chgData name="Lewis, Gareth" userId="0ca0577c-2ada-4abb-9a17-e7a804bbaaa5" providerId="ADAL" clId="{8D276DEB-9ECF-474F-8641-C8D9886C5626}" dt="2019-01-12T14:57:06.452" v="1875"/>
          <ac:spMkLst>
            <pc:docMk/>
            <pc:sldMk cId="0" sldId="674"/>
            <ac:spMk id="3" creationId="{00000000-0000-0000-0000-000000000000}"/>
          </ac:spMkLst>
        </pc:spChg>
        <pc:spChg chg="mod">
          <ac:chgData name="Lewis, Gareth" userId="0ca0577c-2ada-4abb-9a17-e7a804bbaaa5" providerId="ADAL" clId="{8D276DEB-9ECF-474F-8641-C8D9886C5626}" dt="2019-01-12T14:56:39.756" v="1859" actId="6549"/>
          <ac:spMkLst>
            <pc:docMk/>
            <pc:sldMk cId="0" sldId="674"/>
            <ac:spMk id="15" creationId="{00000000-0000-0000-0000-000000000000}"/>
          </ac:spMkLst>
        </pc:spChg>
        <pc:grpChg chg="add mod">
          <ac:chgData name="Lewis, Gareth" userId="0ca0577c-2ada-4abb-9a17-e7a804bbaaa5" providerId="ADAL" clId="{8D276DEB-9ECF-474F-8641-C8D9886C5626}" dt="2019-01-27T11:28:25.328" v="4344" actId="164"/>
          <ac:grpSpMkLst>
            <pc:docMk/>
            <pc:sldMk cId="0" sldId="674"/>
            <ac:grpSpMk id="2" creationId="{3E0163F3-BCD6-4844-BFFC-CACB8A626BDC}"/>
          </ac:grpSpMkLst>
        </pc:grpChg>
        <pc:grpChg chg="mod">
          <ac:chgData name="Lewis, Gareth" userId="0ca0577c-2ada-4abb-9a17-e7a804bbaaa5" providerId="ADAL" clId="{8D276DEB-9ECF-474F-8641-C8D9886C5626}" dt="2019-01-27T11:28:25.328" v="4344" actId="164"/>
          <ac:grpSpMkLst>
            <pc:docMk/>
            <pc:sldMk cId="0" sldId="674"/>
            <ac:grpSpMk id="4" creationId="{00000000-0000-0000-0000-000000000000}"/>
          </ac:grpSpMkLst>
        </pc:grpChg>
        <pc:grpChg chg="mod">
          <ac:chgData name="Lewis, Gareth" userId="0ca0577c-2ada-4abb-9a17-e7a804bbaaa5" providerId="ADAL" clId="{8D276DEB-9ECF-474F-8641-C8D9886C5626}" dt="2019-01-27T11:28:25.328" v="4344" actId="164"/>
          <ac:grpSpMkLst>
            <pc:docMk/>
            <pc:sldMk cId="0" sldId="674"/>
            <ac:grpSpMk id="6" creationId="{00000000-0000-0000-0000-000000000000}"/>
          </ac:grpSpMkLst>
        </pc:grpChg>
        <pc:grpChg chg="mod">
          <ac:chgData name="Lewis, Gareth" userId="0ca0577c-2ada-4abb-9a17-e7a804bbaaa5" providerId="ADAL" clId="{8D276DEB-9ECF-474F-8641-C8D9886C5626}" dt="2019-01-27T11:28:25.328" v="4344" actId="164"/>
          <ac:grpSpMkLst>
            <pc:docMk/>
            <pc:sldMk cId="0" sldId="674"/>
            <ac:grpSpMk id="7" creationId="{00000000-0000-0000-0000-000000000000}"/>
          </ac:grpSpMkLst>
        </pc:grpChg>
        <pc:cxnChg chg="mod">
          <ac:chgData name="Lewis, Gareth" userId="0ca0577c-2ada-4abb-9a17-e7a804bbaaa5" providerId="ADAL" clId="{8D276DEB-9ECF-474F-8641-C8D9886C5626}" dt="2019-01-27T11:28:25.328" v="4344" actId="164"/>
          <ac:cxnSpMkLst>
            <pc:docMk/>
            <pc:sldMk cId="0" sldId="674"/>
            <ac:cxnSpMk id="8" creationId="{00000000-0000-0000-0000-000000000000}"/>
          </ac:cxnSpMkLst>
        </pc:cxnChg>
        <pc:cxnChg chg="mod">
          <ac:chgData name="Lewis, Gareth" userId="0ca0577c-2ada-4abb-9a17-e7a804bbaaa5" providerId="ADAL" clId="{8D276DEB-9ECF-474F-8641-C8D9886C5626}" dt="2019-01-27T11:28:25.328" v="4344" actId="164"/>
          <ac:cxnSpMkLst>
            <pc:docMk/>
            <pc:sldMk cId="0" sldId="674"/>
            <ac:cxnSpMk id="10" creationId="{00000000-0000-0000-0000-000000000000}"/>
          </ac:cxnSpMkLst>
        </pc:cxnChg>
      </pc:sldChg>
      <pc:sldChg chg="add">
        <pc:chgData name="Lewis, Gareth" userId="0ca0577c-2ada-4abb-9a17-e7a804bbaaa5" providerId="ADAL" clId="{8D276DEB-9ECF-474F-8641-C8D9886C5626}" dt="2019-01-12T14:56:05.994" v="1854"/>
        <pc:sldMkLst>
          <pc:docMk/>
          <pc:sldMk cId="950631406" sldId="675"/>
        </pc:sldMkLst>
      </pc:sldChg>
      <pc:sldChg chg="modSp add">
        <pc:chgData name="Lewis, Gareth" userId="0ca0577c-2ada-4abb-9a17-e7a804bbaaa5" providerId="ADAL" clId="{8D276DEB-9ECF-474F-8641-C8D9886C5626}" dt="2019-01-27T11:13:01.606" v="3886" actId="20577"/>
        <pc:sldMkLst>
          <pc:docMk/>
          <pc:sldMk cId="136285698" sldId="676"/>
        </pc:sldMkLst>
        <pc:spChg chg="mod">
          <ac:chgData name="Lewis, Gareth" userId="0ca0577c-2ada-4abb-9a17-e7a804bbaaa5" providerId="ADAL" clId="{8D276DEB-9ECF-474F-8641-C8D9886C5626}" dt="2019-01-27T11:13:01.606" v="3886" actId="20577"/>
          <ac:spMkLst>
            <pc:docMk/>
            <pc:sldMk cId="136285698" sldId="676"/>
            <ac:spMk id="3" creationId="{00000000-0000-0000-0000-000000000000}"/>
          </ac:spMkLst>
        </pc:spChg>
      </pc:sldChg>
      <pc:sldChg chg="modSp add">
        <pc:chgData name="Lewis, Gareth" userId="0ca0577c-2ada-4abb-9a17-e7a804bbaaa5" providerId="ADAL" clId="{8D276DEB-9ECF-474F-8641-C8D9886C5626}" dt="2019-01-27T11:19:05.723" v="4343" actId="15"/>
        <pc:sldMkLst>
          <pc:docMk/>
          <pc:sldMk cId="2688635824" sldId="677"/>
        </pc:sldMkLst>
        <pc:spChg chg="mod">
          <ac:chgData name="Lewis, Gareth" userId="0ca0577c-2ada-4abb-9a17-e7a804bbaaa5" providerId="ADAL" clId="{8D276DEB-9ECF-474F-8641-C8D9886C5626}" dt="2019-01-27T11:19:05.723" v="4343" actId="15"/>
          <ac:spMkLst>
            <pc:docMk/>
            <pc:sldMk cId="2688635824" sldId="677"/>
            <ac:spMk id="3" creationId="{00000000-0000-0000-0000-000000000000}"/>
          </ac:spMkLst>
        </pc:spChg>
      </pc:sldChg>
      <pc:sldChg chg="modSp add ord">
        <pc:chgData name="Lewis, Gareth" userId="0ca0577c-2ada-4abb-9a17-e7a804bbaaa5" providerId="ADAL" clId="{8D276DEB-9ECF-474F-8641-C8D9886C5626}" dt="2019-01-12T15:05:55.641" v="2160" actId="6549"/>
        <pc:sldMkLst>
          <pc:docMk/>
          <pc:sldMk cId="689368450" sldId="678"/>
        </pc:sldMkLst>
        <pc:spChg chg="mod">
          <ac:chgData name="Lewis, Gareth" userId="0ca0577c-2ada-4abb-9a17-e7a804bbaaa5" providerId="ADAL" clId="{8D276DEB-9ECF-474F-8641-C8D9886C5626}" dt="2019-01-12T15:05:55.641" v="2160" actId="6549"/>
          <ac:spMkLst>
            <pc:docMk/>
            <pc:sldMk cId="689368450" sldId="678"/>
            <ac:spMk id="3" creationId="{00000000-0000-0000-0000-000000000000}"/>
          </ac:spMkLst>
        </pc:spChg>
      </pc:sldChg>
      <pc:sldChg chg="modSp add">
        <pc:chgData name="Lewis, Gareth" userId="0ca0577c-2ada-4abb-9a17-e7a804bbaaa5" providerId="ADAL" clId="{8D276DEB-9ECF-474F-8641-C8D9886C5626}" dt="2019-01-12T15:07:17.762" v="2410" actId="20577"/>
        <pc:sldMkLst>
          <pc:docMk/>
          <pc:sldMk cId="262335432" sldId="679"/>
        </pc:sldMkLst>
        <pc:spChg chg="mod">
          <ac:chgData name="Lewis, Gareth" userId="0ca0577c-2ada-4abb-9a17-e7a804bbaaa5" providerId="ADAL" clId="{8D276DEB-9ECF-474F-8641-C8D9886C5626}" dt="2019-01-12T15:07:17.762" v="2410" actId="20577"/>
          <ac:spMkLst>
            <pc:docMk/>
            <pc:sldMk cId="262335432" sldId="679"/>
            <ac:spMk id="3" creationId="{00000000-0000-0000-0000-000000000000}"/>
          </ac:spMkLst>
        </pc:spChg>
      </pc:sldChg>
      <pc:sldChg chg="modSp add">
        <pc:chgData name="Lewis, Gareth" userId="0ca0577c-2ada-4abb-9a17-e7a804bbaaa5" providerId="ADAL" clId="{8D276DEB-9ECF-474F-8641-C8D9886C5626}" dt="2019-01-12T15:08:24.422" v="2514" actId="20577"/>
        <pc:sldMkLst>
          <pc:docMk/>
          <pc:sldMk cId="1883771542" sldId="680"/>
        </pc:sldMkLst>
        <pc:spChg chg="mod">
          <ac:chgData name="Lewis, Gareth" userId="0ca0577c-2ada-4abb-9a17-e7a804bbaaa5" providerId="ADAL" clId="{8D276DEB-9ECF-474F-8641-C8D9886C5626}" dt="2019-01-12T15:08:24.422" v="2514" actId="20577"/>
          <ac:spMkLst>
            <pc:docMk/>
            <pc:sldMk cId="1883771542" sldId="680"/>
            <ac:spMk id="3" creationId="{00000000-0000-0000-0000-000000000000}"/>
          </ac:spMkLst>
        </pc:spChg>
      </pc:sldChg>
      <pc:sldChg chg="modSp add">
        <pc:chgData name="Lewis, Gareth" userId="0ca0577c-2ada-4abb-9a17-e7a804bbaaa5" providerId="ADAL" clId="{8D276DEB-9ECF-474F-8641-C8D9886C5626}" dt="2019-01-27T11:15:01.299" v="3941" actId="20577"/>
        <pc:sldMkLst>
          <pc:docMk/>
          <pc:sldMk cId="2824904003" sldId="681"/>
        </pc:sldMkLst>
        <pc:spChg chg="mod">
          <ac:chgData name="Lewis, Gareth" userId="0ca0577c-2ada-4abb-9a17-e7a804bbaaa5" providerId="ADAL" clId="{8D276DEB-9ECF-474F-8641-C8D9886C5626}" dt="2019-01-27T11:15:01.299" v="3941" actId="20577"/>
          <ac:spMkLst>
            <pc:docMk/>
            <pc:sldMk cId="2824904003" sldId="681"/>
            <ac:spMk id="3" creationId="{00000000-0000-0000-0000-000000000000}"/>
          </ac:spMkLst>
        </pc:spChg>
      </pc:sldChg>
      <pc:sldChg chg="modSp add">
        <pc:chgData name="Lewis, Gareth" userId="0ca0577c-2ada-4abb-9a17-e7a804bbaaa5" providerId="ADAL" clId="{8D276DEB-9ECF-474F-8641-C8D9886C5626}" dt="2019-01-27T11:08:25.406" v="3826" actId="6549"/>
        <pc:sldMkLst>
          <pc:docMk/>
          <pc:sldMk cId="2578447533" sldId="682"/>
        </pc:sldMkLst>
        <pc:spChg chg="mod">
          <ac:chgData name="Lewis, Gareth" userId="0ca0577c-2ada-4abb-9a17-e7a804bbaaa5" providerId="ADAL" clId="{8D276DEB-9ECF-474F-8641-C8D9886C5626}" dt="2019-01-27T11:08:25.406" v="3826" actId="6549"/>
          <ac:spMkLst>
            <pc:docMk/>
            <pc:sldMk cId="2578447533" sldId="682"/>
            <ac:spMk id="3" creationId="{00000000-0000-0000-0000-000000000000}"/>
          </ac:spMkLst>
        </pc:spChg>
      </pc:sldChg>
      <pc:sldChg chg="modSp add">
        <pc:chgData name="Lewis, Gareth" userId="0ca0577c-2ada-4abb-9a17-e7a804bbaaa5" providerId="ADAL" clId="{8D276DEB-9ECF-474F-8641-C8D9886C5626}" dt="2019-01-27T11:13:55.453" v="3908" actId="20577"/>
        <pc:sldMkLst>
          <pc:docMk/>
          <pc:sldMk cId="1395622730" sldId="683"/>
        </pc:sldMkLst>
        <pc:spChg chg="mod">
          <ac:chgData name="Lewis, Gareth" userId="0ca0577c-2ada-4abb-9a17-e7a804bbaaa5" providerId="ADAL" clId="{8D276DEB-9ECF-474F-8641-C8D9886C5626}" dt="2019-01-27T11:13:55.453" v="3908" actId="20577"/>
          <ac:spMkLst>
            <pc:docMk/>
            <pc:sldMk cId="1395622730" sldId="683"/>
            <ac:spMk id="3" creationId="{00000000-0000-0000-0000-000000000000}"/>
          </ac:spMkLst>
        </pc:spChg>
      </pc:sldChg>
      <pc:sldChg chg="modSp add">
        <pc:chgData name="Lewis, Gareth" userId="0ca0577c-2ada-4abb-9a17-e7a804bbaaa5" providerId="ADAL" clId="{8D276DEB-9ECF-474F-8641-C8D9886C5626}" dt="2019-01-27T11:16:57.127" v="4145" actId="20577"/>
        <pc:sldMkLst>
          <pc:docMk/>
          <pc:sldMk cId="1144748300" sldId="684"/>
        </pc:sldMkLst>
        <pc:spChg chg="mod">
          <ac:chgData name="Lewis, Gareth" userId="0ca0577c-2ada-4abb-9a17-e7a804bbaaa5" providerId="ADAL" clId="{8D276DEB-9ECF-474F-8641-C8D9886C5626}" dt="2019-01-27T11:16:57.127" v="4145" actId="20577"/>
          <ac:spMkLst>
            <pc:docMk/>
            <pc:sldMk cId="1144748300" sldId="684"/>
            <ac:spMk id="3" creationId="{00000000-0000-0000-0000-000000000000}"/>
          </ac:spMkLst>
        </pc:spChg>
      </pc:sldChg>
      <pc:sldMasterChg chg="modSldLayout">
        <pc:chgData name="Lewis, Gareth" userId="0ca0577c-2ada-4abb-9a17-e7a804bbaaa5" providerId="ADAL" clId="{8D276DEB-9ECF-474F-8641-C8D9886C5626}" dt="2019-01-12T15:07:46.816" v="2422" actId="207"/>
        <pc:sldMasterMkLst>
          <pc:docMk/>
          <pc:sldMasterMk cId="0" sldId="2147483648"/>
        </pc:sldMasterMkLst>
        <pc:sldLayoutChg chg="modSp">
          <pc:chgData name="Lewis, Gareth" userId="0ca0577c-2ada-4abb-9a17-e7a804bbaaa5" providerId="ADAL" clId="{8D276DEB-9ECF-474F-8641-C8D9886C5626}" dt="2019-01-12T15:07:46.816" v="2422" actId="207"/>
          <pc:sldLayoutMkLst>
            <pc:docMk/>
            <pc:sldMasterMk cId="0" sldId="2147483648"/>
            <pc:sldLayoutMk cId="4274630231" sldId="2147483672"/>
          </pc:sldLayoutMkLst>
          <pc:spChg chg="mod">
            <ac:chgData name="Lewis, Gareth" userId="0ca0577c-2ada-4abb-9a17-e7a804bbaaa5" providerId="ADAL" clId="{8D276DEB-9ECF-474F-8641-C8D9886C5626}" dt="2019-01-12T15:07:46.816" v="2422" actId="207"/>
            <ac:spMkLst>
              <pc:docMk/>
              <pc:sldMasterMk cId="0" sldId="2147483648"/>
              <pc:sldLayoutMk cId="4274630231" sldId="2147483672"/>
              <ac:spMk id="3" creationId="{00000000-0000-0000-0000-000000000000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8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134C908B-E4CF-4B88-8994-49C91B4DAC10}" type="datetimeFigureOut">
              <a:rPr lang="en-US" smtClean="0"/>
              <a:pPr/>
              <a:t>1/22/20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8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1CFF5FC9-B884-410C-B0A2-C7EE28A7AE2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70138" cy="4800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427" y="0"/>
            <a:ext cx="3170138" cy="4800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D4ED34-E2A7-4A73-B53B-08CB721EE63F}" type="datetimeFigureOut">
              <a:rPr lang="en-US" smtClean="0"/>
              <a:pPr/>
              <a:t>1/22/20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194" y="4560571"/>
            <a:ext cx="5852814" cy="43205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119650"/>
            <a:ext cx="3170138" cy="4800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427" y="9119650"/>
            <a:ext cx="3170138" cy="4800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9D3C0C-B4B3-4CD4-8ABD-56A2DBF64D39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C0EDFE-3590-4448-BF7B-7FB41E82085F}" type="datetimeFigureOut">
              <a:rPr lang="en-US" smtClean="0"/>
              <a:pPr/>
              <a:t>1/22/20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1/22/20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1/22/20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634082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217443"/>
          </a:xfrm>
        </p:spPr>
        <p:txBody>
          <a:bodyPr/>
          <a:lstStyle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 err="1"/>
              <a:t>Dd</a:t>
            </a:r>
            <a:endParaRPr lang="en-US" dirty="0"/>
          </a:p>
          <a:p>
            <a:pPr lvl="6"/>
            <a:r>
              <a:rPr lang="en-US" dirty="0"/>
              <a:t>Ss</a:t>
            </a:r>
          </a:p>
          <a:p>
            <a:pPr lvl="7"/>
            <a:r>
              <a:rPr lang="en-US" dirty="0" err="1"/>
              <a:t>Sss</a:t>
            </a:r>
            <a:endParaRPr lang="en-US" dirty="0"/>
          </a:p>
          <a:p>
            <a:pPr lvl="8"/>
            <a:r>
              <a:rPr lang="en-US" dirty="0" err="1"/>
              <a:t>sss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1/22/20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0"/>
            <a:ext cx="9144000" cy="548680"/>
            <a:chOff x="-1620688" y="1916832"/>
            <a:chExt cx="14306550" cy="800100"/>
          </a:xfrm>
        </p:grpSpPr>
        <p:pic>
          <p:nvPicPr>
            <p:cNvPr id="130050" name="Picture 2" descr="https://lh4.googleusercontent.com/c0PVkHBn-M17vO6jokehAEgkCt2l1Wez1L9aGObDDPf1HNXRJUhjBFa2VffjrPXS8P-x7vAijv7VldAZsqEfKZO-t6RYnZM5lyy7RnY18iLfoZogtbfUvVaAWO5gxpYTot_EsJd-EPc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-1620688" y="1916832"/>
              <a:ext cx="14306550" cy="800100"/>
            </a:xfrm>
            <a:prstGeom prst="rect">
              <a:avLst/>
            </a:prstGeom>
            <a:noFill/>
          </p:spPr>
        </p:pic>
        <p:pic>
          <p:nvPicPr>
            <p:cNvPr id="130052" name="Picture 4" descr="https://lh6.googleusercontent.com/01jnqT7hbUAXilROkmEGhMHPWGXGnb_E4d-CVxRs-gsBNijqtJxS7NgAhYugiMVWFdYQ_xEJJWOLYPKR1YByNNmaFeVTUjYIenIb_WZqVRmnO4D98yKmpSEpB0--9-K-xTHdCTwOxfE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-1476672" y="2060848"/>
              <a:ext cx="1952625" cy="495301"/>
            </a:xfrm>
            <a:prstGeom prst="rect">
              <a:avLst/>
            </a:prstGeom>
            <a:noFill/>
          </p:spPr>
        </p:pic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C0EDFE-3590-4448-BF7B-7FB41E82085F}" type="datetimeFigureOut">
              <a:rPr lang="en-US" smtClean="0"/>
              <a:pPr/>
              <a:t>1/22/20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1/22/20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1/22/20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1/22/20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1/22/20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1/22/20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1/22/20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26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80"/>
            <a:ext cx="8229600" cy="5217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24C0EDFE-3590-4448-BF7B-7FB41E82085F}" type="datetimeFigureOut">
              <a:rPr lang="en-US" smtClean="0"/>
              <a:pPr/>
              <a:t>1/22/20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0" y="0"/>
            <a:ext cx="9144000" cy="548680"/>
            <a:chOff x="-1620688" y="1916832"/>
            <a:chExt cx="14306550" cy="800100"/>
          </a:xfrm>
        </p:grpSpPr>
        <p:pic>
          <p:nvPicPr>
            <p:cNvPr id="9" name="Picture 2" descr="https://lh4.googleusercontent.com/c0PVkHBn-M17vO6jokehAEgkCt2l1Wez1L9aGObDDPf1HNXRJUhjBFa2VffjrPXS8P-x7vAijv7VldAZsqEfKZO-t6RYnZM5lyy7RnY18iLfoZogtbfUvVaAWO5gxpYTot_EsJd-EPc"/>
            <p:cNvPicPr>
              <a:picLocks noChangeAspect="1" noChangeArrowheads="1"/>
            </p:cNvPicPr>
            <p:nvPr userDrawn="1"/>
          </p:nvPicPr>
          <p:blipFill>
            <a:blip r:embed="rId13" cstate="print"/>
            <a:srcRect/>
            <a:stretch>
              <a:fillRect/>
            </a:stretch>
          </p:blipFill>
          <p:spPr bwMode="auto">
            <a:xfrm>
              <a:off x="-1620688" y="1916832"/>
              <a:ext cx="14306550" cy="800100"/>
            </a:xfrm>
            <a:prstGeom prst="rect">
              <a:avLst/>
            </a:prstGeom>
            <a:noFill/>
          </p:spPr>
        </p:pic>
        <p:pic>
          <p:nvPicPr>
            <p:cNvPr id="10" name="Picture 4" descr="https://lh6.googleusercontent.com/01jnqT7hbUAXilROkmEGhMHPWGXGnb_E4d-CVxRs-gsBNijqtJxS7NgAhYugiMVWFdYQ_xEJJWOLYPKR1YByNNmaFeVTUjYIenIb_WZqVRmnO4D98yKmpSEpB0--9-K-xTHdCTwOxfE"/>
            <p:cNvPicPr>
              <a:picLocks noChangeAspect="1" noChangeArrowheads="1"/>
            </p:cNvPicPr>
            <p:nvPr userDrawn="1"/>
          </p:nvPicPr>
          <p:blipFill>
            <a:blip r:embed="rId14" cstate="print"/>
            <a:srcRect/>
            <a:stretch>
              <a:fillRect/>
            </a:stretch>
          </p:blipFill>
          <p:spPr bwMode="auto">
            <a:xfrm>
              <a:off x="-1476672" y="2060848"/>
              <a:ext cx="1952625" cy="495301"/>
            </a:xfrm>
            <a:prstGeom prst="rect">
              <a:avLst/>
            </a:prstGeom>
            <a:noFill/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742" name="Picture 6" descr="https://lh5.googleusercontent.com/Y1PJKzfCw_Vbm4aUYsdu7nB9OUrvPWyygukEEw1wtNy2K27lzX8JMaZtWut6Y9W9RZMRVJlWDWNoS187dkSVfanRPyNjt02bj5eaRz8tu4MCPa8ir7Xz5zkflA2R5DgKHmrBSB38OGY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6674" y="-27384"/>
            <a:ext cx="9155436" cy="2432103"/>
          </a:xfrm>
          <a:prstGeom prst="rect">
            <a:avLst/>
          </a:prstGeom>
          <a:noFill/>
        </p:spPr>
      </p:pic>
      <p:pic>
        <p:nvPicPr>
          <p:cNvPr id="116743" name="Picture 7" descr="https://lh6.googleusercontent.com/zdVc9a5gHTae7VrNZXI-q1ppY_MB-A5E0D9tYeaTzS_J8WpeXmeCckgzMl1HBcBx2QhpYTWpg0itQQr7s2_SSoZLOBtFCT-hS88g6d1VgzdKSwHnDr7cgVAls-Wfe6UOMMUQ6zJYN1w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2038" y="-3773488"/>
            <a:ext cx="552450" cy="476250"/>
          </a:xfrm>
          <a:prstGeom prst="rect">
            <a:avLst/>
          </a:prstGeom>
          <a:noFill/>
        </p:spPr>
      </p:pic>
      <p:pic>
        <p:nvPicPr>
          <p:cNvPr id="116744" name="Picture 8" descr="https://lh6.googleusercontent.com/01jnqT7hbUAXilROkmEGhMHPWGXGnb_E4d-CVxRs-gsBNijqtJxS7NgAhYugiMVWFdYQ_xEJJWOLYPKR1YByNNmaFeVTUjYIenIb_WZqVRmnO4D98yKmpSEpB0--9-K-xTHdCTwOxf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5575" y="2492896"/>
            <a:ext cx="1301817" cy="330217"/>
          </a:xfrm>
          <a:prstGeom prst="rect">
            <a:avLst/>
          </a:prstGeom>
          <a:noFill/>
        </p:spPr>
      </p:pic>
      <p:sp>
        <p:nvSpPr>
          <p:cNvPr id="13" name="Rectangle 12"/>
          <p:cNvSpPr/>
          <p:nvPr/>
        </p:nvSpPr>
        <p:spPr>
          <a:xfrm>
            <a:off x="3851920" y="6211669"/>
            <a:ext cx="52920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COMP260: Distributed Systems</a:t>
            </a:r>
            <a:endParaRPr lang="en-US" sz="600" dirty="0">
              <a:latin typeface="Arial" pitchFamily="34" charset="0"/>
              <a:cs typeface="Arial" pitchFamily="34" charset="0"/>
            </a:endParaRPr>
          </a:p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BSc (Hons) Computing for Games</a:t>
            </a:r>
            <a:endParaRPr lang="en-US" sz="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6741" name="Rectangle 5"/>
          <p:cNvSpPr>
            <a:spLocks noChangeArrowheads="1"/>
          </p:cNvSpPr>
          <p:nvPr/>
        </p:nvSpPr>
        <p:spPr bwMode="auto">
          <a:xfrm>
            <a:off x="251520" y="4006805"/>
            <a:ext cx="871296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  <a:cs typeface="Calibri" pitchFamily="34" charset="0"/>
              </a:rPr>
              <a:t>Lecture 1: Module Introduction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92688"/>
          </a:xfrm>
        </p:spPr>
        <p:txBody>
          <a:bodyPr>
            <a:normAutofit/>
          </a:bodyPr>
          <a:lstStyle/>
          <a:p>
            <a:r>
              <a:rPr lang="en-GB" dirty="0"/>
              <a:t>Introduction to the module</a:t>
            </a:r>
          </a:p>
          <a:p>
            <a:pPr lvl="1"/>
            <a:r>
              <a:rPr lang="en-GB" dirty="0"/>
              <a:t>Assignment 1: Computing Artefact</a:t>
            </a:r>
          </a:p>
          <a:p>
            <a:pPr lvl="3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42109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92688"/>
          </a:xfrm>
        </p:spPr>
        <p:txBody>
          <a:bodyPr>
            <a:normAutofit/>
          </a:bodyPr>
          <a:lstStyle/>
          <a:p>
            <a:r>
              <a:rPr lang="en-GB" dirty="0"/>
              <a:t>Introduction to the module</a:t>
            </a:r>
          </a:p>
          <a:p>
            <a:pPr lvl="1"/>
            <a:r>
              <a:rPr lang="en-GB" dirty="0"/>
              <a:t>Assignment 2: Technical Report</a:t>
            </a:r>
          </a:p>
          <a:p>
            <a:pPr lvl="3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7409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856" y="548680"/>
            <a:ext cx="8229600" cy="6120680"/>
          </a:xfrm>
        </p:spPr>
        <p:txBody>
          <a:bodyPr>
            <a:normAutofit/>
          </a:bodyPr>
          <a:lstStyle/>
          <a:p>
            <a:r>
              <a:rPr lang="en-GB" dirty="0"/>
              <a:t>Introduction to the module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23528" y="1739949"/>
            <a:ext cx="8229600" cy="5217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2054622"/>
              </p:ext>
            </p:extLst>
          </p:nvPr>
        </p:nvGraphicFramePr>
        <p:xfrm>
          <a:off x="467544" y="1484784"/>
          <a:ext cx="8208912" cy="2260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Week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Week</a:t>
                      </a:r>
                      <a:r>
                        <a:rPr lang="en-GB" baseline="0" dirty="0"/>
                        <a:t> 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Week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Week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Week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Reading Week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Introduction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IP &amp; Socket Programming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Networking &amp; Concurrency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Concurrency in Clients (chat service)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Games-As-A-Service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(hosting)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4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400" dirty="0"/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Proposal Review</a:t>
                      </a: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Tutorial</a:t>
                      </a: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Tutorial</a:t>
                      </a: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1745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4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Portfolio Dev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Portfolio Dev</a:t>
                      </a:r>
                      <a:endParaRPr kumimoji="0" lang="en-GB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Portfolio Dev</a:t>
                      </a:r>
                      <a:endParaRPr kumimoji="0" lang="en-GB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Portfolio Dev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4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3947442"/>
                  </a:ext>
                </a:extLst>
              </a:tr>
            </a:tbl>
          </a:graphicData>
        </a:graphic>
      </p:graphicFrame>
      <p:graphicFrame>
        <p:nvGraphicFramePr>
          <p:cNvPr id="10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50441028"/>
              </p:ext>
            </p:extLst>
          </p:nvPr>
        </p:nvGraphicFramePr>
        <p:xfrm>
          <a:off x="467544" y="3861048"/>
          <a:ext cx="8208912" cy="184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Week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Week</a:t>
                      </a:r>
                      <a:r>
                        <a:rPr lang="en-GB" baseline="0" dirty="0"/>
                        <a:t> 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Week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Week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Week 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Week 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aseline="0" dirty="0" err="1"/>
                        <a:t>GaaS</a:t>
                      </a:r>
                      <a:r>
                        <a:rPr lang="en-GB" sz="1400" baseline="0" dirty="0"/>
                        <a:t>: Users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err="1"/>
                        <a:t>GaaS</a:t>
                      </a:r>
                      <a:r>
                        <a:rPr lang="en-GB" sz="1400" dirty="0"/>
                        <a:t>: Instancing services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err="1"/>
                        <a:t>GaaS</a:t>
                      </a:r>
                      <a:r>
                        <a:rPr lang="en-GB" sz="1400" dirty="0"/>
                        <a:t>: Security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aseline="0" dirty="0" err="1"/>
                        <a:t>GaaS</a:t>
                      </a:r>
                      <a:r>
                        <a:rPr lang="en-GB" sz="1400" baseline="0" dirty="0"/>
                        <a:t>: Analytics and Data Science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/>
                        <a:t>Unity Networking</a:t>
                      </a:r>
                      <a:endParaRPr lang="en-GB" sz="14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Peer Review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Prep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Tutorial</a:t>
                      </a:r>
                      <a:endParaRPr kumimoji="0" lang="en-GB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Tutorial</a:t>
                      </a:r>
                      <a:endParaRPr kumimoji="0" lang="en-GB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Tutorial</a:t>
                      </a:r>
                      <a:endParaRPr kumimoji="0" lang="en-GB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Peer Review</a:t>
                      </a: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7389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Portfolio Dev</a:t>
                      </a:r>
                      <a:endParaRPr kumimoji="0" lang="en-GB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Portfolio Dev</a:t>
                      </a:r>
                      <a:endParaRPr kumimoji="0" lang="en-GB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Portfolio Dev</a:t>
                      </a:r>
                      <a:endParaRPr kumimoji="0" lang="en-GB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Portfolio Dev</a:t>
                      </a:r>
                      <a:endParaRPr kumimoji="0" lang="en-GB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Portfolio Dev</a:t>
                      </a:r>
                      <a:endParaRPr kumimoji="0" lang="en-GB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Portfolio Dev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6343555"/>
                  </a:ext>
                </a:extLst>
              </a:tr>
            </a:tbl>
          </a:graphicData>
        </a:graphic>
      </p:graphicFrame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1FDBB499-B236-453B-BFE1-0247D66A5A2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19865634"/>
              </p:ext>
            </p:extLst>
          </p:nvPr>
        </p:nvGraphicFramePr>
        <p:xfrm>
          <a:off x="467544" y="5999688"/>
          <a:ext cx="136815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Week 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400" baseline="0" dirty="0"/>
                        <a:t>VIVA OF DOOM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6348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92688"/>
          </a:xfrm>
        </p:spPr>
        <p:txBody>
          <a:bodyPr>
            <a:normAutofit/>
          </a:bodyPr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Questions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12151</TotalTime>
  <Words>137</Words>
  <Application>Microsoft Macintosh PowerPoint</Application>
  <PresentationFormat>On-screen Show (4:3)</PresentationFormat>
  <Paragraphs>58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Gazcorp 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MSc Computer Games and Entertainment: Advanced Programming</dc:title>
  <dc:creator>Gareth</dc:creator>
  <cp:lastModifiedBy>Lewis, Gareth</cp:lastModifiedBy>
  <cp:revision>699</cp:revision>
  <dcterms:created xsi:type="dcterms:W3CDTF">2008-11-22T10:38:31Z</dcterms:created>
  <dcterms:modified xsi:type="dcterms:W3CDTF">2020-01-22T10:09:18Z</dcterms:modified>
</cp:coreProperties>
</file>