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Cowling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8074" autoAdjust="0"/>
  </p:normalViewPr>
  <p:slideViewPr>
    <p:cSldViewPr>
      <p:cViewPr varScale="1">
        <p:scale>
          <a:sx n="93" d="100"/>
          <a:sy n="93" d="100"/>
        </p:scale>
        <p:origin x="-10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77C-B9D4-426D-95E0-0F8EBBBBB3AC}" type="datetimeFigureOut">
              <a:rPr lang="en-GB" smtClean="0"/>
              <a:pPr/>
              <a:t>27/01/17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4423-5237-4341-808D-8BAF58BC57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Values are from X’s point of view</a:t>
            </a:r>
          </a:p>
          <a:p>
            <a:pPr marL="0" indent="0">
              <a:buNone/>
            </a:pPr>
            <a:r>
              <a:rPr lang="en-GB" dirty="0" smtClean="0"/>
              <a:t>1. Back up values from terminal states (only one move available)</a:t>
            </a:r>
          </a:p>
          <a:p>
            <a:pPr marL="0" indent="0">
              <a:buNone/>
            </a:pPr>
            <a:r>
              <a:rPr lang="en-GB" dirty="0" smtClean="0"/>
              <a:t>2. Consider child</a:t>
            </a:r>
            <a:r>
              <a:rPr lang="en-GB" baseline="0" dirty="0" smtClean="0"/>
              <a:t> values (O to play)</a:t>
            </a:r>
          </a:p>
          <a:p>
            <a:pPr marL="0" indent="0">
              <a:buNone/>
            </a:pPr>
            <a:r>
              <a:rPr lang="en-GB" baseline="0" dirty="0" smtClean="0"/>
              <a:t>3. Back up minimum value</a:t>
            </a:r>
          </a:p>
          <a:p>
            <a:pPr marL="0" indent="0">
              <a:buNone/>
            </a:pPr>
            <a:r>
              <a:rPr lang="en-GB" baseline="0" dirty="0" smtClean="0"/>
              <a:t>4. Same for other branches</a:t>
            </a:r>
          </a:p>
          <a:p>
            <a:pPr marL="0" indent="0">
              <a:buNone/>
            </a:pPr>
            <a:r>
              <a:rPr lang="en-GB" baseline="0" dirty="0" smtClean="0"/>
              <a:t>5. Consider child values (X to play)</a:t>
            </a:r>
          </a:p>
          <a:p>
            <a:pPr marL="0" indent="0">
              <a:buNone/>
            </a:pPr>
            <a:r>
              <a:rPr lang="en-GB" baseline="0" dirty="0" smtClean="0"/>
              <a:t>6. Back up maximum value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54423-5237-4341-808D-8BAF58BC574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69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27/01/17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9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27/01/17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27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27/01/17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8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27/01/17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44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27/01/17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99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27/01/17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27/01/17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67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27/01/17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4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27/01/17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27/01/17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7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27/01/17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3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7022-ED44-4BDE-B086-01FF5659223C}" type="datetimeFigureOut">
              <a:rPr lang="en-GB" smtClean="0"/>
              <a:pPr/>
              <a:t>27/01/17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15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Minimax</a:t>
            </a:r>
            <a:r>
              <a:rPr lang="en-GB" dirty="0" smtClean="0"/>
              <a:t> game tree search</a:t>
            </a:r>
            <a:endParaRPr lang="en-GB" dirty="0"/>
          </a:p>
        </p:txBody>
      </p:sp>
      <p:pic>
        <p:nvPicPr>
          <p:cNvPr id="3074" name="Picture 2" descr="http://www.ocf.berkeley.edu/~yosenl/extras/alphabeta/alphabet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715000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76056" y="1844824"/>
            <a:ext cx="1584176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739261" y="2348880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X (max)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39261" y="351411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 (min)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9261" y="4821612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X (max)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547664" y="3698784"/>
            <a:ext cx="1944216" cy="522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835696" y="2780928"/>
            <a:ext cx="504056" cy="10910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064" y="3698784"/>
            <a:ext cx="1944216" cy="522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793096" y="2780928"/>
            <a:ext cx="850912" cy="10910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475747" y="3711136"/>
            <a:ext cx="1944216" cy="522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763779" y="2780928"/>
            <a:ext cx="684076" cy="11033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087724" y="2411024"/>
            <a:ext cx="4788532" cy="52230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067944" y="1844824"/>
            <a:ext cx="2379912" cy="73935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59832" y="3871938"/>
            <a:ext cx="288032" cy="20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969868" y="3896806"/>
            <a:ext cx="288032" cy="20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948264" y="3884290"/>
            <a:ext cx="288032" cy="20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235214" y="2563327"/>
            <a:ext cx="288032" cy="20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501940" y="2533546"/>
            <a:ext cx="288032" cy="20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6492519" y="2575794"/>
            <a:ext cx="288032" cy="20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793096" y="1677775"/>
            <a:ext cx="288032" cy="20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567257" y="3859325"/>
            <a:ext cx="288032" cy="20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7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4" grpId="0" animBg="1"/>
      <p:bldP spid="17" grpId="0" animBg="1"/>
      <p:bldP spid="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76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Minimax game tree 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</dc:title>
  <dc:creator>Ed</dc:creator>
  <cp:lastModifiedBy>outlook</cp:lastModifiedBy>
  <cp:revision>44</cp:revision>
  <dcterms:created xsi:type="dcterms:W3CDTF">2013-05-29T12:27:20Z</dcterms:created>
  <dcterms:modified xsi:type="dcterms:W3CDTF">2017-01-27T13:48:21Z</dcterms:modified>
</cp:coreProperties>
</file>