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90" y="3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4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3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8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EBB-23D2-486D-A26A-0711F09D4BD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BEE-A08E-4361-A5F1-8E9F447C5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al3dtutorials.com/images/img00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41" y="362624"/>
            <a:ext cx="3729434" cy="34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74875" y="14573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55900" y="9366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06825" y="11969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16858" y="1603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46300" y="24225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50743" y="1876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80525" y="26797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76175" y="193892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 </a:t>
            </a:r>
            <a:r>
              <a:rPr lang="en-GB" sz="1200" dirty="0"/>
              <a:t>(behind)</a:t>
            </a:r>
            <a:endParaRPr lang="en-GB" dirty="0"/>
          </a:p>
        </p:txBody>
      </p:sp>
      <p:pic>
        <p:nvPicPr>
          <p:cNvPr id="1028" name="Picture 4" descr="http://www.marekknows.com/images/forum/posts/post_7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7"/>
          <a:stretch/>
        </p:blipFill>
        <p:spPr bwMode="auto">
          <a:xfrm>
            <a:off x="6295809" y="928132"/>
            <a:ext cx="3810000" cy="19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/>
          <p:cNvSpPr/>
          <p:nvPr/>
        </p:nvSpPr>
        <p:spPr>
          <a:xfrm>
            <a:off x="6556375" y="3689350"/>
            <a:ext cx="1774825" cy="177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7" name="Straight Connector 1026"/>
          <p:cNvCxnSpPr/>
          <p:nvPr/>
        </p:nvCxnSpPr>
        <p:spPr>
          <a:xfrm flipV="1">
            <a:off x="6553200" y="3689350"/>
            <a:ext cx="1774825" cy="1781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295809" y="34067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00" y="340677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67700" y="54165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95809" y="54165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1031" name="Straight Arrow Connector 1030"/>
          <p:cNvCxnSpPr/>
          <p:nvPr/>
        </p:nvCxnSpPr>
        <p:spPr>
          <a:xfrm flipV="1">
            <a:off x="1000125" y="5070475"/>
            <a:ext cx="831850" cy="6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6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98007"/>
              </p:ext>
            </p:extLst>
          </p:nvPr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X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Y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Z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R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G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B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A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8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13537"/>
              </p:ext>
            </p:extLst>
          </p:nvPr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X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Y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Z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R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G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B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A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33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62028"/>
              </p:ext>
            </p:extLst>
          </p:nvPr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Y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Z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9F72CE-E52E-4D32-94BA-0E5220BD2997}"/>
              </a:ext>
            </a:extLst>
          </p:cNvPr>
          <p:cNvSpPr txBox="1"/>
          <p:nvPr/>
        </p:nvSpPr>
        <p:spPr>
          <a:xfrm>
            <a:off x="5009536" y="-48738"/>
            <a:ext cx="20281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6000" dirty="0"/>
              <a:t>Stride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A06DC4-30B3-44BC-BDD4-939E8CCFA85A}"/>
              </a:ext>
            </a:extLst>
          </p:cNvPr>
          <p:cNvSpPr/>
          <p:nvPr/>
        </p:nvSpPr>
        <p:spPr>
          <a:xfrm>
            <a:off x="7061385" y="248003"/>
            <a:ext cx="4220978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4F878B-D56E-48C5-80F3-3E8569CC9D87}"/>
              </a:ext>
            </a:extLst>
          </p:cNvPr>
          <p:cNvSpPr/>
          <p:nvPr/>
        </p:nvSpPr>
        <p:spPr>
          <a:xfrm rot="10800000">
            <a:off x="909637" y="218389"/>
            <a:ext cx="4020254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6BCE0-8DCA-4093-A3BE-26CBFA29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08449"/>
              </p:ext>
            </p:extLst>
          </p:nvPr>
        </p:nvGraphicFramePr>
        <p:xfrm>
          <a:off x="909637" y="917046"/>
          <a:ext cx="10372726" cy="5023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818">
                  <a:extLst>
                    <a:ext uri="{9D8B030D-6E8A-4147-A177-3AD203B41FA5}">
                      <a16:colId xmlns:a16="http://schemas.microsoft.com/office/drawing/2014/main" val="358291924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77090820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1708705948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555709313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76516747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355060899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2526681808"/>
                    </a:ext>
                  </a:extLst>
                </a:gridCol>
              </a:tblGrid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18968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92041"/>
                  </a:ext>
                </a:extLst>
              </a:tr>
              <a:tr h="1674636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80609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1D0B6-8FFB-4F12-8327-DC4C26AB6AE6}"/>
              </a:ext>
            </a:extLst>
          </p:cNvPr>
          <p:cNvGrpSpPr/>
          <p:nvPr/>
        </p:nvGrpSpPr>
        <p:grpSpPr>
          <a:xfrm>
            <a:off x="171451" y="1328737"/>
            <a:ext cx="645682" cy="4200526"/>
            <a:chOff x="171451" y="1328737"/>
            <a:chExt cx="645682" cy="42005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4D7D60-0018-4CA9-92C6-D8707AFDFB29}"/>
                </a:ext>
              </a:extLst>
            </p:cNvPr>
            <p:cNvSpPr txBox="1"/>
            <p:nvPr/>
          </p:nvSpPr>
          <p:spPr>
            <a:xfrm>
              <a:off x="171451" y="1328737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</a:rPr>
                <a:t>V</a:t>
              </a:r>
              <a:r>
                <a:rPr lang="en-GB" sz="36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B42F8C-3382-46B9-A6DA-AC85A64BC10D}"/>
                </a:ext>
              </a:extLst>
            </p:cNvPr>
            <p:cNvSpPr txBox="1"/>
            <p:nvPr/>
          </p:nvSpPr>
          <p:spPr>
            <a:xfrm>
              <a:off x="187111" y="3105834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04A7A7-6B30-495C-AD45-8E05B21EA416}"/>
                </a:ext>
              </a:extLst>
            </p:cNvPr>
            <p:cNvSpPr txBox="1"/>
            <p:nvPr/>
          </p:nvSpPr>
          <p:spPr>
            <a:xfrm>
              <a:off x="215686" y="4882932"/>
              <a:ext cx="601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GB" sz="3600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027474-AC00-4A33-A8F1-1E77C4530785}"/>
              </a:ext>
            </a:extLst>
          </p:cNvPr>
          <p:cNvGrpSpPr/>
          <p:nvPr/>
        </p:nvGrpSpPr>
        <p:grpSpPr>
          <a:xfrm>
            <a:off x="1395414" y="135929"/>
            <a:ext cx="9213802" cy="672756"/>
            <a:chOff x="1395414" y="135929"/>
            <a:chExt cx="9213802" cy="672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B55AA-4BD3-4735-9EC5-BF48C4F6ECCF}"/>
                </a:ext>
              </a:extLst>
            </p:cNvPr>
            <p:cNvSpPr txBox="1"/>
            <p:nvPr/>
          </p:nvSpPr>
          <p:spPr>
            <a:xfrm>
              <a:off x="1395414" y="14212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X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F8DA87-164C-4C99-A855-688C4BB9CDD1}"/>
                </a:ext>
              </a:extLst>
            </p:cNvPr>
            <p:cNvSpPr txBox="1"/>
            <p:nvPr/>
          </p:nvSpPr>
          <p:spPr>
            <a:xfrm>
              <a:off x="2819402" y="14212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Y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84F42-9784-42FF-8E20-EB476085D37F}"/>
                </a:ext>
              </a:extLst>
            </p:cNvPr>
            <p:cNvSpPr txBox="1"/>
            <p:nvPr/>
          </p:nvSpPr>
          <p:spPr>
            <a:xfrm>
              <a:off x="4228962" y="142126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Z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D8761F-2E03-4135-B53C-DA676F151D76}"/>
                </a:ext>
              </a:extLst>
            </p:cNvPr>
            <p:cNvSpPr txBox="1"/>
            <p:nvPr/>
          </p:nvSpPr>
          <p:spPr>
            <a:xfrm>
              <a:off x="5686914" y="142126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43F5FC-1BF3-4438-BF09-4A712BB936CA}"/>
                </a:ext>
              </a:extLst>
            </p:cNvPr>
            <p:cNvSpPr txBox="1"/>
            <p:nvPr/>
          </p:nvSpPr>
          <p:spPr>
            <a:xfrm>
              <a:off x="7186192" y="13592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4FFB84-BF75-48C6-A678-0DDE22523F4E}"/>
                </a:ext>
              </a:extLst>
            </p:cNvPr>
            <p:cNvSpPr txBox="1"/>
            <p:nvPr/>
          </p:nvSpPr>
          <p:spPr>
            <a:xfrm>
              <a:off x="8706237" y="162354"/>
              <a:ext cx="394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FC395-128F-411C-82F0-9FB5A8061FD1}"/>
                </a:ext>
              </a:extLst>
            </p:cNvPr>
            <p:cNvSpPr txBox="1"/>
            <p:nvPr/>
          </p:nvSpPr>
          <p:spPr>
            <a:xfrm>
              <a:off x="10156848" y="13592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  <a:endParaRPr lang="en-GB" sz="3600" baseline="-25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9F72CE-E52E-4D32-94BA-0E5220BD2997}"/>
              </a:ext>
            </a:extLst>
          </p:cNvPr>
          <p:cNvSpPr txBox="1"/>
          <p:nvPr/>
        </p:nvSpPr>
        <p:spPr>
          <a:xfrm>
            <a:off x="5430996" y="-22313"/>
            <a:ext cx="688695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5400" dirty="0"/>
              <a:t>Offset = 3 * </a:t>
            </a:r>
            <a:r>
              <a:rPr lang="en-GB" sz="5400" dirty="0" err="1"/>
              <a:t>sizeof</a:t>
            </a:r>
            <a:r>
              <a:rPr lang="en-GB" sz="5400" dirty="0"/>
              <a:t>(float)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A06DC4-30B3-44BC-BDD4-939E8CCFA85A}"/>
              </a:ext>
            </a:extLst>
          </p:cNvPr>
          <p:cNvSpPr/>
          <p:nvPr/>
        </p:nvSpPr>
        <p:spPr>
          <a:xfrm>
            <a:off x="933664" y="274428"/>
            <a:ext cx="4338424" cy="53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5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136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Powley, Edward</dc:creator>
  <cp:lastModifiedBy>McDonald, Brian</cp:lastModifiedBy>
  <cp:revision>13</cp:revision>
  <dcterms:created xsi:type="dcterms:W3CDTF">2016-10-12T14:52:00Z</dcterms:created>
  <dcterms:modified xsi:type="dcterms:W3CDTF">2018-10-14T12:45:19Z</dcterms:modified>
</cp:coreProperties>
</file>