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73" r:id="rId3"/>
    <p:sldId id="27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30" y="14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2FED4-54D8-4CF5-8B77-9F187DEED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5141A4-852F-4DF0-A603-829698391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D6233-A93B-4F1C-982D-FBB237DF7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FDC5C-5108-4622-B059-94FA95913A84}" type="datetimeFigureOut">
              <a:rPr lang="en-GB" smtClean="0"/>
              <a:t>11/03/2021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7754D-8481-45A0-84C5-BEC939B06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DA0CC-02ED-40BF-9BC8-9A7978C8D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D6A0-05AA-4E66-A32C-9224914146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07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B10BD-8212-41DE-80CB-E9B1DC0F6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1B2637-F3BF-4BE5-B6B3-83AF445F7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C42C0-A6E8-4DBF-9292-E00292DB0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FDC5C-5108-4622-B059-94FA95913A84}" type="datetimeFigureOut">
              <a:rPr lang="en-GB" smtClean="0"/>
              <a:t>11/03/2021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77CB8-BBCF-4B44-841B-BD89C3955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54E73-677D-466E-9FA7-7F6603E10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D6A0-05AA-4E66-A32C-9224914146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1421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D99136-F8AB-47D7-9AD0-05D60D7620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5A7B14-DB08-40A0-97E9-27D03D83C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A2EBE-44E5-40B9-8B85-736B8F2EF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FDC5C-5108-4622-B059-94FA95913A84}" type="datetimeFigureOut">
              <a:rPr lang="en-GB" smtClean="0"/>
              <a:t>11/03/2021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EFDA2-0ED9-4769-B4B5-EA0DD449A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863EF-340D-41A3-9CB2-E08672112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D6A0-05AA-4E66-A32C-9224914146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583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00245-69E6-4C37-9223-3D965945B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C7A99-9A96-4D8A-8335-DA321184C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F197A-2DF1-4FB6-8BEB-FB40DE5C0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FDC5C-5108-4622-B059-94FA95913A84}" type="datetimeFigureOut">
              <a:rPr lang="en-GB" smtClean="0"/>
              <a:t>11/03/2021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BADAD-4C2F-4FA7-BF37-B5729305D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E9DBC-D127-4CCE-BFE2-F5622681C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D6A0-05AA-4E66-A32C-9224914146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036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20B8C-B6A9-4713-B921-D8BE3CD54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8D427D-8838-4552-9E08-02D5A5E88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1C0CA-CDF9-4D2F-9570-38CF3B0F8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FDC5C-5108-4622-B059-94FA95913A84}" type="datetimeFigureOut">
              <a:rPr lang="en-GB" smtClean="0"/>
              <a:t>11/03/2021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B99DB-FED4-4827-B142-2590AC57E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2C7CE-FCFD-45C5-8B82-4BA3BB3DD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D6A0-05AA-4E66-A32C-9224914146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734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5F681-249A-41E2-AC2B-8295EEDB1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DC5A3-E855-4A6D-AAC5-2EA897C155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4253D8-EAD4-4008-A8B2-79F0630B1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C00B80-93F2-4C95-95F1-8DA69119B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FDC5C-5108-4622-B059-94FA95913A84}" type="datetimeFigureOut">
              <a:rPr lang="en-GB" smtClean="0"/>
              <a:t>11/03/2021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4DF8F-F34C-462D-B18E-910D77630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B33AB-92D0-4B3A-A151-D3B811C68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D6A0-05AA-4E66-A32C-9224914146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537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32BB6-2EDB-488A-AD1A-9EAB6AEA1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471B6-5E76-4CEA-A80C-931F3AABC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5FFE80-8062-414E-8D94-633525907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432D34-3742-4994-9715-27D9AC0A11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4C4C44-6345-4113-A788-6A457AA58B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76501E-0A4E-47F2-9030-0F979EB7A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FDC5C-5108-4622-B059-94FA95913A84}" type="datetimeFigureOut">
              <a:rPr lang="en-GB" smtClean="0"/>
              <a:t>11/03/2021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47FB2F-A921-40F0-AF00-B5F86C730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923889-71A2-49A0-AC94-37BCC2FE6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D6A0-05AA-4E66-A32C-9224914146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1857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FDB26-1F6F-4AD1-86DD-783879282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214D05-B577-4942-97BB-DC8ED03E9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FDC5C-5108-4622-B059-94FA95913A84}" type="datetimeFigureOut">
              <a:rPr lang="en-GB" smtClean="0"/>
              <a:t>11/03/2021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0C5850-E765-47BF-827B-D194E3415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F6682A-847D-4DD5-8857-41DB2F513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D6A0-05AA-4E66-A32C-9224914146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812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E689D7-D637-42D7-A817-6FB9B02E8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FDC5C-5108-4622-B059-94FA95913A84}" type="datetimeFigureOut">
              <a:rPr lang="en-GB" smtClean="0"/>
              <a:t>11/03/2021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84FEC2-9BF8-4A12-88F6-D1677424A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79E63B-3CE4-49FA-B936-EDBE03C11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D6A0-05AA-4E66-A32C-9224914146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839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8B2D2-BFD5-42CB-B7DE-FD296728B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9DE6B-FED4-4D38-B2B9-FB866DAA5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D60F41-2F49-48AB-A768-997236961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8E0F65-73DA-4112-8F81-32468992C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FDC5C-5108-4622-B059-94FA95913A84}" type="datetimeFigureOut">
              <a:rPr lang="en-GB" smtClean="0"/>
              <a:t>11/03/2021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4F9D0-86F6-4727-8628-B2EDE69A8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EA589-AB9F-432D-8EE5-F1F0DC55D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D6A0-05AA-4E66-A32C-9224914146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607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70D24-C552-4A70-AD32-FAD0B747F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9490E9-8A8A-4040-94E5-91BB876E37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80103D-E603-4004-AD1C-B0A48BA53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F54FF-E951-40DF-9ECC-B26495C14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FDC5C-5108-4622-B059-94FA95913A84}" type="datetimeFigureOut">
              <a:rPr lang="en-GB" smtClean="0"/>
              <a:t>11/03/2021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5A10E-9438-477C-9A49-4AC14951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3B1FD0-B43F-4D51-9C91-679B93E3F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D6A0-05AA-4E66-A32C-9224914146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730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12ED53-1279-4C0B-B112-BDC4E8E63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9470E-B257-4159-90EA-56558247C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64E3A-F6A4-463D-9DFE-3772363E6E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FDC5C-5108-4622-B059-94FA95913A84}" type="datetimeFigureOut">
              <a:rPr lang="en-GB" smtClean="0"/>
              <a:t>11/03/2021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5177D-54A9-4B16-861A-4003F53295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0B0D0-1F24-415D-BA80-C5749FCB9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9D6A0-05AA-4E66-A32C-9224914146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4645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C8B33-2D6D-4846-9FC0-C81100AE44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Workshop Week 7</a:t>
            </a:r>
            <a:br>
              <a:rPr lang="en-GB" dirty="0"/>
            </a:br>
            <a:r>
              <a:rPr lang="en-GB" dirty="0"/>
              <a:t>Procedural Content Generation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8FAA50-91C6-4A4A-A795-01EA420C89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COMP250: 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2159896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6E3D-C945-4971-8CCF-F5964E685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Workshop Activity (option 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007F6-424C-47A7-96B8-D743AFCD0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Work on your posters (due next week!)</a:t>
            </a:r>
          </a:p>
          <a:p>
            <a:r>
              <a:rPr lang="en-GB" dirty="0"/>
              <a:t>An opportunity to get feedback both from me and from your peers</a:t>
            </a:r>
          </a:p>
        </p:txBody>
      </p:sp>
    </p:spTree>
    <p:extLst>
      <p:ext uri="{BB962C8B-B14F-4D97-AF65-F5344CB8AC3E}">
        <p14:creationId xmlns:p14="http://schemas.microsoft.com/office/powerpoint/2010/main" val="3433074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6E3D-C945-4971-8CCF-F5964E685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Workshop Activity (option 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007F6-424C-47A7-96B8-D743AFCD0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This week’s lecture (specifically part 2) talks about the use of noise functions as a basis for content generation</a:t>
            </a:r>
          </a:p>
          <a:p>
            <a:r>
              <a:rPr lang="en-GB" dirty="0"/>
              <a:t>I have provided a sample Unity project which generates a voxel terrain from 3D noise</a:t>
            </a:r>
          </a:p>
          <a:p>
            <a:r>
              <a:rPr lang="en-GB" dirty="0"/>
              <a:t>In your breakout rooms, experiment with different noise functions and ways of using them to generate terrain</a:t>
            </a:r>
          </a:p>
          <a:p>
            <a:r>
              <a:rPr lang="en-GB" dirty="0"/>
              <a:t>Ideas:</a:t>
            </a:r>
          </a:p>
          <a:p>
            <a:pPr lvl="1"/>
            <a:r>
              <a:rPr lang="en-GB" dirty="0"/>
              <a:t>Use fractal noise to generate more varied heightmaps</a:t>
            </a:r>
          </a:p>
          <a:p>
            <a:pPr lvl="1"/>
            <a:r>
              <a:rPr lang="en-GB" dirty="0"/>
              <a:t>Combine heightmaps and 3D noise to generate terrain with caves underneath</a:t>
            </a:r>
          </a:p>
          <a:p>
            <a:pPr lvl="1"/>
            <a:r>
              <a:rPr lang="en-GB" dirty="0"/>
              <a:t>Look into techniques such as Perlin worms, cellular automata to generate more interesting terrain</a:t>
            </a:r>
          </a:p>
        </p:txBody>
      </p:sp>
    </p:spTree>
    <p:extLst>
      <p:ext uri="{BB962C8B-B14F-4D97-AF65-F5344CB8AC3E}">
        <p14:creationId xmlns:p14="http://schemas.microsoft.com/office/powerpoint/2010/main" val="1710795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0</TotalTime>
  <Words>134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Workshop Week 7 Procedural Content Generation</vt:lpstr>
      <vt:lpstr>Workshop Activity (option A)</vt:lpstr>
      <vt:lpstr>Workshop Activity (option B)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Powley</dc:creator>
  <cp:lastModifiedBy>ed powley</cp:lastModifiedBy>
  <cp:revision>33</cp:revision>
  <dcterms:created xsi:type="dcterms:W3CDTF">2021-01-28T13:01:21Z</dcterms:created>
  <dcterms:modified xsi:type="dcterms:W3CDTF">2021-03-11T14:41:53Z</dcterms:modified>
</cp:coreProperties>
</file>