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05" r:id="rId3"/>
    <p:sldId id="258" r:id="rId4"/>
    <p:sldId id="306" r:id="rId5"/>
    <p:sldId id="259" r:id="rId6"/>
    <p:sldId id="30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306"/>
            <p14:sldId id="259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2/21/20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5: Data Structures and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6 – First prototype of game and controller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3 – Project Proposal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6 – First Prototype of game and controller</a:t>
            </a:r>
          </a:p>
          <a:p>
            <a:endParaRPr lang="en-GB" sz="2400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54DBADB1-D78D-1540-BA0C-447242CB6605}"/>
              </a:ext>
            </a:extLst>
          </p:cNvPr>
          <p:cNvSpPr/>
          <p:nvPr/>
        </p:nvSpPr>
        <p:spPr>
          <a:xfrm>
            <a:off x="818862" y="3645024"/>
            <a:ext cx="3744416" cy="50405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the various collection classes in C#</a:t>
            </a:r>
          </a:p>
          <a:p>
            <a:r>
              <a:rPr lang="en-GB" sz="2400" b="1" dirty="0"/>
              <a:t>Compare </a:t>
            </a:r>
            <a:r>
              <a:rPr lang="en-GB" sz="2400" dirty="0"/>
              <a:t>the collection classes</a:t>
            </a:r>
          </a:p>
          <a:p>
            <a:r>
              <a:rPr lang="en-GB" sz="2400" b="1" dirty="0"/>
              <a:t>Implement </a:t>
            </a:r>
            <a:r>
              <a:rPr lang="en-GB" sz="2400" dirty="0"/>
              <a:t>an application which uses collection classes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Common Data </a:t>
            </a:r>
            <a:r>
              <a:rPr lang="en-GB" dirty="0" err="1"/>
              <a:t>Structrues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6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3600" dirty="0"/>
              <a:t>In Programming we have concept of reusable data structures which can be used to build applications</a:t>
            </a:r>
          </a:p>
          <a:p>
            <a:r>
              <a:rPr lang="en-GB" sz="3600" dirty="0"/>
              <a:t>These can be used in order to build larger systems (e.g. Inventory Systems, AI Navigation etc)</a:t>
            </a:r>
          </a:p>
          <a:p>
            <a:r>
              <a:rPr lang="en-GB" sz="3600" dirty="0"/>
              <a:t>Most programming languages have these built-in</a:t>
            </a:r>
          </a:p>
          <a:p>
            <a:r>
              <a:rPr lang="en-GB" sz="3600" dirty="0"/>
              <a:t>Before writing any system you should always examine these data structures and pick the </a:t>
            </a:r>
            <a:r>
              <a:rPr lang="en-GB" sz="3600"/>
              <a:t>appropriate one for </a:t>
            </a:r>
            <a:r>
              <a:rPr lang="en-GB" sz="3600" dirty="0"/>
              <a:t>your Use Case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Behavioural Diagrams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13221</TotalTime>
  <Words>156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URWGothicL</vt:lpstr>
      <vt:lpstr>Office Theme</vt:lpstr>
      <vt:lpstr>PowerPoint Presentation</vt:lpstr>
      <vt:lpstr>Assignment Roadmap</vt:lpstr>
      <vt:lpstr>Learning outcomes </vt:lpstr>
      <vt:lpstr>Common Data Structrues</vt:lpstr>
      <vt:lpstr>Introduction</vt:lpstr>
      <vt:lpstr>Behavioural Diagrams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773</cp:revision>
  <dcterms:created xsi:type="dcterms:W3CDTF">2008-11-22T10:38:31Z</dcterms:created>
  <dcterms:modified xsi:type="dcterms:W3CDTF">2020-02-21T10:11:47Z</dcterms:modified>
</cp:coreProperties>
</file>