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3/9/20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Module Roadmap</a:t>
            </a:r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BF6075-21A7-134F-A56F-E4EF6F1C6F16}"/>
              </a:ext>
            </a:extLst>
          </p:cNvPr>
          <p:cNvGrpSpPr/>
          <p:nvPr/>
        </p:nvGrpSpPr>
        <p:grpSpPr>
          <a:xfrm>
            <a:off x="1109115" y="1484784"/>
            <a:ext cx="5318299" cy="5037548"/>
            <a:chOff x="1109115" y="1484784"/>
            <a:chExt cx="5318299" cy="50375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2713C2-7AC4-9F42-A2BE-9B33EB68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6585" y="1484784"/>
              <a:ext cx="3710829" cy="503754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Multiply 4">
              <a:extLst>
                <a:ext uri="{FF2B5EF4-FFF2-40B4-BE49-F238E27FC236}">
                  <a16:creationId xmlns:a16="http://schemas.microsoft.com/office/drawing/2014/main" id="{4D99634E-C57F-704E-AA20-BAF86EA4BBF6}"/>
                </a:ext>
              </a:extLst>
            </p:cNvPr>
            <p:cNvSpPr/>
            <p:nvPr/>
          </p:nvSpPr>
          <p:spPr>
            <a:xfrm>
              <a:off x="3707902" y="1700808"/>
              <a:ext cx="1728193" cy="792088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B6EDDE-F975-1E44-B807-3D72ECBE6367}"/>
                </a:ext>
              </a:extLst>
            </p:cNvPr>
            <p:cNvSpPr/>
            <p:nvPr/>
          </p:nvSpPr>
          <p:spPr>
            <a:xfrm>
              <a:off x="2843808" y="3510300"/>
              <a:ext cx="2929406" cy="56677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A4C8B3-3DDC-294D-9D5F-3DB3B62551CF}"/>
                </a:ext>
              </a:extLst>
            </p:cNvPr>
            <p:cNvSpPr txBox="1"/>
            <p:nvPr/>
          </p:nvSpPr>
          <p:spPr>
            <a:xfrm>
              <a:off x="1127997" y="2503849"/>
              <a:ext cx="13883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Worksheet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A7111F-8F9D-914E-8AB2-CB30E95A5313}"/>
                </a:ext>
              </a:extLst>
            </p:cNvPr>
            <p:cNvSpPr txBox="1"/>
            <p:nvPr/>
          </p:nvSpPr>
          <p:spPr>
            <a:xfrm>
              <a:off x="1136012" y="3140968"/>
              <a:ext cx="13803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Worksheet 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865DA4-9344-1149-9BC7-593F26C28338}"/>
                </a:ext>
              </a:extLst>
            </p:cNvPr>
            <p:cNvSpPr txBox="1"/>
            <p:nvPr/>
          </p:nvSpPr>
          <p:spPr>
            <a:xfrm>
              <a:off x="1128351" y="3634226"/>
              <a:ext cx="13787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Worksheet 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253559-D719-CE42-8594-8E39235D6B01}"/>
                </a:ext>
              </a:extLst>
            </p:cNvPr>
            <p:cNvSpPr txBox="1"/>
            <p:nvPr/>
          </p:nvSpPr>
          <p:spPr>
            <a:xfrm>
              <a:off x="1109115" y="5013176"/>
              <a:ext cx="13979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Worksheet D</a:t>
              </a:r>
            </a:p>
          </p:txBody>
        </p:sp>
        <p:sp>
          <p:nvSpPr>
            <p:cNvPr id="11" name="Multiply 10">
              <a:extLst>
                <a:ext uri="{FF2B5EF4-FFF2-40B4-BE49-F238E27FC236}">
                  <a16:creationId xmlns:a16="http://schemas.microsoft.com/office/drawing/2014/main" id="{6992C518-1454-D94F-9031-DCD5E2069933}"/>
                </a:ext>
              </a:extLst>
            </p:cNvPr>
            <p:cNvSpPr/>
            <p:nvPr/>
          </p:nvSpPr>
          <p:spPr>
            <a:xfrm>
              <a:off x="3701611" y="2209510"/>
              <a:ext cx="1728193" cy="792088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>
              <a:extLst>
                <a:ext uri="{FF2B5EF4-FFF2-40B4-BE49-F238E27FC236}">
                  <a16:creationId xmlns:a16="http://schemas.microsoft.com/office/drawing/2014/main" id="{1D566704-F011-4A48-AA3A-AE9ED254F080}"/>
                </a:ext>
              </a:extLst>
            </p:cNvPr>
            <p:cNvSpPr/>
            <p:nvPr/>
          </p:nvSpPr>
          <p:spPr>
            <a:xfrm>
              <a:off x="3701611" y="2821578"/>
              <a:ext cx="1728193" cy="792088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13296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URWGothicL</vt:lpstr>
      <vt:lpstr>Office Theme</vt:lpstr>
      <vt:lpstr>Module Roadmap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778</cp:revision>
  <dcterms:created xsi:type="dcterms:W3CDTF">2008-11-22T10:38:31Z</dcterms:created>
  <dcterms:modified xsi:type="dcterms:W3CDTF">2020-03-09T14:23:16Z</dcterms:modified>
</cp:coreProperties>
</file>