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420" r:id="rId3"/>
    <p:sldId id="409" r:id="rId4"/>
    <p:sldId id="421" r:id="rId5"/>
    <p:sldId id="422" r:id="rId6"/>
    <p:sldId id="423" r:id="rId7"/>
    <p:sldId id="424" r:id="rId8"/>
    <p:sldId id="437" r:id="rId9"/>
    <p:sldId id="427" r:id="rId10"/>
    <p:sldId id="428" r:id="rId11"/>
    <p:sldId id="426" r:id="rId12"/>
    <p:sldId id="429" r:id="rId13"/>
    <p:sldId id="430" r:id="rId14"/>
    <p:sldId id="431" r:id="rId15"/>
    <p:sldId id="432" r:id="rId16"/>
    <p:sldId id="433" r:id="rId17"/>
    <p:sldId id="434" r:id="rId18"/>
    <p:sldId id="435" r:id="rId19"/>
    <p:sldId id="436" r:id="rId20"/>
  </p:sldIdLst>
  <p:sldSz cx="9144000" cy="6858000" type="screen4x3"/>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402652"/>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276DEB-9ECF-474F-8641-C8D9886C5626}" v="50" dt="2019-01-27T11:31:05.5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5" autoAdjust="0"/>
    <p:restoredTop sz="96327" autoAdjust="0"/>
  </p:normalViewPr>
  <p:slideViewPr>
    <p:cSldViewPr>
      <p:cViewPr varScale="1">
        <p:scale>
          <a:sx n="76" d="100"/>
          <a:sy n="76" d="100"/>
        </p:scale>
        <p:origin x="98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780" y="-96"/>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wis, Gareth" userId="0ca0577c-2ada-4abb-9a17-e7a804bbaaa5" providerId="ADAL" clId="{8D276DEB-9ECF-474F-8641-C8D9886C5626}"/>
    <pc:docChg chg="undo redo custSel addSld delSld modSld sldOrd modMainMaster">
      <pc:chgData name="Lewis, Gareth" userId="0ca0577c-2ada-4abb-9a17-e7a804bbaaa5" providerId="ADAL" clId="{8D276DEB-9ECF-474F-8641-C8D9886C5626}" dt="2019-01-27T11:31:10.056" v="4346" actId="478"/>
      <pc:docMkLst>
        <pc:docMk/>
      </pc:docMkLst>
      <pc:sldChg chg="modSp">
        <pc:chgData name="Lewis, Gareth" userId="0ca0577c-2ada-4abb-9a17-e7a804bbaaa5" providerId="ADAL" clId="{8D276DEB-9ECF-474F-8641-C8D9886C5626}" dt="2019-01-12T14:24:04.301" v="60" actId="20577"/>
        <pc:sldMkLst>
          <pc:docMk/>
          <pc:sldMk cId="0" sldId="257"/>
        </pc:sldMkLst>
        <pc:spChg chg="mod">
          <ac:chgData name="Lewis, Gareth" userId="0ca0577c-2ada-4abb-9a17-e7a804bbaaa5" providerId="ADAL" clId="{8D276DEB-9ECF-474F-8641-C8D9886C5626}" dt="2019-01-12T14:24:04.301" v="60" actId="20577"/>
          <ac:spMkLst>
            <pc:docMk/>
            <pc:sldMk cId="0" sldId="257"/>
            <ac:spMk id="13" creationId="{00000000-0000-0000-0000-000000000000}"/>
          </ac:spMkLst>
        </pc:spChg>
      </pc:sldChg>
      <pc:sldChg chg="modSp">
        <pc:chgData name="Lewis, Gareth" userId="0ca0577c-2ada-4abb-9a17-e7a804bbaaa5" providerId="ADAL" clId="{8D276DEB-9ECF-474F-8641-C8D9886C5626}" dt="2019-01-27T11:08:48.739" v="3828"/>
        <pc:sldMkLst>
          <pc:docMk/>
          <pc:sldMk cId="0" sldId="258"/>
        </pc:sldMkLst>
        <pc:spChg chg="mod">
          <ac:chgData name="Lewis, Gareth" userId="0ca0577c-2ada-4abb-9a17-e7a804bbaaa5" providerId="ADAL" clId="{8D276DEB-9ECF-474F-8641-C8D9886C5626}" dt="2019-01-27T11:08:48.739" v="3828"/>
          <ac:spMkLst>
            <pc:docMk/>
            <pc:sldMk cId="0" sldId="258"/>
            <ac:spMk id="3" creationId="{00000000-0000-0000-0000-000000000000}"/>
          </ac:spMkLst>
        </pc:spChg>
      </pc:sldChg>
      <pc:sldChg chg="addSp modSp">
        <pc:chgData name="Lewis, Gareth" userId="0ca0577c-2ada-4abb-9a17-e7a804bbaaa5" providerId="ADAL" clId="{8D276DEB-9ECF-474F-8641-C8D9886C5626}" dt="2019-01-27T11:03:21.100" v="3731" actId="20577"/>
        <pc:sldMkLst>
          <pc:docMk/>
          <pc:sldMk cId="0" sldId="332"/>
        </pc:sldMkLst>
        <pc:graphicFrameChg chg="modGraphic">
          <ac:chgData name="Lewis, Gareth" userId="0ca0577c-2ada-4abb-9a17-e7a804bbaaa5" providerId="ADAL" clId="{8D276DEB-9ECF-474F-8641-C8D9886C5626}" dt="2019-01-27T11:03:21.100" v="3731" actId="20577"/>
          <ac:graphicFrameMkLst>
            <pc:docMk/>
            <pc:sldMk cId="0" sldId="332"/>
            <ac:graphicFrameMk id="6" creationId="{00000000-0000-0000-0000-000000000000}"/>
          </ac:graphicFrameMkLst>
        </pc:graphicFrameChg>
        <pc:graphicFrameChg chg="add mod modGraphic">
          <ac:chgData name="Lewis, Gareth" userId="0ca0577c-2ada-4abb-9a17-e7a804bbaaa5" providerId="ADAL" clId="{8D276DEB-9ECF-474F-8641-C8D9886C5626}" dt="2019-01-12T14:27:52.855" v="223" actId="20577"/>
          <ac:graphicFrameMkLst>
            <pc:docMk/>
            <pc:sldMk cId="0" sldId="332"/>
            <ac:graphicFrameMk id="7" creationId="{1FDBB499-B236-453B-BFE1-0247D66A5A2D}"/>
          </ac:graphicFrameMkLst>
        </pc:graphicFrameChg>
        <pc:graphicFrameChg chg="modGraphic">
          <ac:chgData name="Lewis, Gareth" userId="0ca0577c-2ada-4abb-9a17-e7a804bbaaa5" providerId="ADAL" clId="{8D276DEB-9ECF-474F-8641-C8D9886C5626}" dt="2019-01-12T14:29:24.436" v="303" actId="207"/>
          <ac:graphicFrameMkLst>
            <pc:docMk/>
            <pc:sldMk cId="0" sldId="332"/>
            <ac:graphicFrameMk id="10" creationId="{00000000-0000-0000-0000-000000000000}"/>
          </ac:graphicFrameMkLst>
        </pc:graphicFrameChg>
      </pc:sldChg>
      <pc:sldChg chg="modSp">
        <pc:chgData name="Lewis, Gareth" userId="0ca0577c-2ada-4abb-9a17-e7a804bbaaa5" providerId="ADAL" clId="{8D276DEB-9ECF-474F-8641-C8D9886C5626}" dt="2019-01-27T11:03:04.244" v="3728" actId="20577"/>
        <pc:sldMkLst>
          <pc:docMk/>
          <pc:sldMk cId="0" sldId="334"/>
        </pc:sldMkLst>
        <pc:spChg chg="mod">
          <ac:chgData name="Lewis, Gareth" userId="0ca0577c-2ada-4abb-9a17-e7a804bbaaa5" providerId="ADAL" clId="{8D276DEB-9ECF-474F-8641-C8D9886C5626}" dt="2019-01-27T11:03:04.244" v="3728" actId="20577"/>
          <ac:spMkLst>
            <pc:docMk/>
            <pc:sldMk cId="0" sldId="334"/>
            <ac:spMk id="3" creationId="{00000000-0000-0000-0000-000000000000}"/>
          </ac:spMkLst>
        </pc:spChg>
      </pc:sldChg>
      <pc:sldChg chg="modSp">
        <pc:chgData name="Lewis, Gareth" userId="0ca0577c-2ada-4abb-9a17-e7a804bbaaa5" providerId="ADAL" clId="{8D276DEB-9ECF-474F-8641-C8D9886C5626}" dt="2019-01-27T11:09:08.371" v="3835" actId="20577"/>
        <pc:sldMkLst>
          <pc:docMk/>
          <pc:sldMk cId="0" sldId="335"/>
        </pc:sldMkLst>
        <pc:spChg chg="mod">
          <ac:chgData name="Lewis, Gareth" userId="0ca0577c-2ada-4abb-9a17-e7a804bbaaa5" providerId="ADAL" clId="{8D276DEB-9ECF-474F-8641-C8D9886C5626}" dt="2019-01-27T11:09:08.371" v="3835" actId="20577"/>
          <ac:spMkLst>
            <pc:docMk/>
            <pc:sldMk cId="0" sldId="335"/>
            <ac:spMk id="3" creationId="{00000000-0000-0000-0000-000000000000}"/>
          </ac:spMkLst>
        </pc:spChg>
      </pc:sldChg>
      <pc:sldChg chg="modSp">
        <pc:chgData name="Lewis, Gareth" userId="0ca0577c-2ada-4abb-9a17-e7a804bbaaa5" providerId="ADAL" clId="{8D276DEB-9ECF-474F-8641-C8D9886C5626}" dt="2019-01-13T14:45:47.631" v="3562" actId="20577"/>
        <pc:sldMkLst>
          <pc:docMk/>
          <pc:sldMk cId="0" sldId="409"/>
        </pc:sldMkLst>
        <pc:spChg chg="mod">
          <ac:chgData name="Lewis, Gareth" userId="0ca0577c-2ada-4abb-9a17-e7a804bbaaa5" providerId="ADAL" clId="{8D276DEB-9ECF-474F-8641-C8D9886C5626}" dt="2019-01-13T14:45:47.631" v="3562" actId="20577"/>
          <ac:spMkLst>
            <pc:docMk/>
            <pc:sldMk cId="0" sldId="409"/>
            <ac:spMk id="3" creationId="{00000000-0000-0000-0000-000000000000}"/>
          </ac:spMkLst>
        </pc:spChg>
      </pc:sldChg>
      <pc:sldChg chg="modSp add">
        <pc:chgData name="Lewis, Gareth" userId="0ca0577c-2ada-4abb-9a17-e7a804bbaaa5" providerId="ADAL" clId="{8D276DEB-9ECF-474F-8641-C8D9886C5626}" dt="2019-01-12T14:36:55.362" v="1111" actId="20577"/>
        <pc:sldMkLst>
          <pc:docMk/>
          <pc:sldMk cId="3854234756" sldId="410"/>
        </pc:sldMkLst>
        <pc:spChg chg="mod">
          <ac:chgData name="Lewis, Gareth" userId="0ca0577c-2ada-4abb-9a17-e7a804bbaaa5" providerId="ADAL" clId="{8D276DEB-9ECF-474F-8641-C8D9886C5626}" dt="2019-01-12T14:36:55.362" v="1111" actId="20577"/>
          <ac:spMkLst>
            <pc:docMk/>
            <pc:sldMk cId="3854234756" sldId="410"/>
            <ac:spMk id="3" creationId="{00000000-0000-0000-0000-000000000000}"/>
          </ac:spMkLst>
        </pc:spChg>
      </pc:sldChg>
      <pc:sldChg chg="modSp add">
        <pc:chgData name="Lewis, Gareth" userId="0ca0577c-2ada-4abb-9a17-e7a804bbaaa5" providerId="ADAL" clId="{8D276DEB-9ECF-474F-8641-C8D9886C5626}" dt="2019-01-12T14:37:28.237" v="1174" actId="20577"/>
        <pc:sldMkLst>
          <pc:docMk/>
          <pc:sldMk cId="1133406884" sldId="411"/>
        </pc:sldMkLst>
        <pc:spChg chg="mod">
          <ac:chgData name="Lewis, Gareth" userId="0ca0577c-2ada-4abb-9a17-e7a804bbaaa5" providerId="ADAL" clId="{8D276DEB-9ECF-474F-8641-C8D9886C5626}" dt="2019-01-12T14:37:28.237" v="1174" actId="20577"/>
          <ac:spMkLst>
            <pc:docMk/>
            <pc:sldMk cId="1133406884" sldId="411"/>
            <ac:spMk id="3" creationId="{00000000-0000-0000-0000-000000000000}"/>
          </ac:spMkLst>
        </pc:spChg>
      </pc:sldChg>
      <pc:sldChg chg="add">
        <pc:chgData name="Lewis, Gareth" userId="0ca0577c-2ada-4abb-9a17-e7a804bbaaa5" providerId="ADAL" clId="{8D276DEB-9ECF-474F-8641-C8D9886C5626}" dt="2019-01-12T14:42:30.282" v="1175"/>
        <pc:sldMkLst>
          <pc:docMk/>
          <pc:sldMk cId="0" sldId="632"/>
        </pc:sldMkLst>
      </pc:sldChg>
      <pc:sldChg chg="add">
        <pc:chgData name="Lewis, Gareth" userId="0ca0577c-2ada-4abb-9a17-e7a804bbaaa5" providerId="ADAL" clId="{8D276DEB-9ECF-474F-8641-C8D9886C5626}" dt="2019-01-12T14:42:30.282" v="1175"/>
        <pc:sldMkLst>
          <pc:docMk/>
          <pc:sldMk cId="0" sldId="633"/>
        </pc:sldMkLst>
      </pc:sldChg>
      <pc:sldChg chg="add">
        <pc:chgData name="Lewis, Gareth" userId="0ca0577c-2ada-4abb-9a17-e7a804bbaaa5" providerId="ADAL" clId="{8D276DEB-9ECF-474F-8641-C8D9886C5626}" dt="2019-01-12T14:42:30.282" v="1175"/>
        <pc:sldMkLst>
          <pc:docMk/>
          <pc:sldMk cId="0" sldId="634"/>
        </pc:sldMkLst>
      </pc:sldChg>
      <pc:sldChg chg="modSp add">
        <pc:chgData name="Lewis, Gareth" userId="0ca0577c-2ada-4abb-9a17-e7a804bbaaa5" providerId="ADAL" clId="{8D276DEB-9ECF-474F-8641-C8D9886C5626}" dt="2019-01-27T11:10:39.201" v="3882" actId="20577"/>
        <pc:sldMkLst>
          <pc:docMk/>
          <pc:sldMk cId="0" sldId="635"/>
        </pc:sldMkLst>
        <pc:spChg chg="mod">
          <ac:chgData name="Lewis, Gareth" userId="0ca0577c-2ada-4abb-9a17-e7a804bbaaa5" providerId="ADAL" clId="{8D276DEB-9ECF-474F-8641-C8D9886C5626}" dt="2019-01-27T11:10:39.201" v="3882" actId="20577"/>
          <ac:spMkLst>
            <pc:docMk/>
            <pc:sldMk cId="0" sldId="635"/>
            <ac:spMk id="3" creationId="{00000000-0000-0000-0000-000000000000}"/>
          </ac:spMkLst>
        </pc:spChg>
      </pc:sldChg>
      <pc:sldChg chg="add">
        <pc:chgData name="Lewis, Gareth" userId="0ca0577c-2ada-4abb-9a17-e7a804bbaaa5" providerId="ADAL" clId="{8D276DEB-9ECF-474F-8641-C8D9886C5626}" dt="2019-01-12T14:42:30.282" v="1175"/>
        <pc:sldMkLst>
          <pc:docMk/>
          <pc:sldMk cId="0" sldId="636"/>
        </pc:sldMkLst>
      </pc:sldChg>
      <pc:sldChg chg="add">
        <pc:chgData name="Lewis, Gareth" userId="0ca0577c-2ada-4abb-9a17-e7a804bbaaa5" providerId="ADAL" clId="{8D276DEB-9ECF-474F-8641-C8D9886C5626}" dt="2019-01-12T14:42:30.282" v="1175"/>
        <pc:sldMkLst>
          <pc:docMk/>
          <pc:sldMk cId="0" sldId="640"/>
        </pc:sldMkLst>
      </pc:sldChg>
      <pc:sldChg chg="addSp modSp add">
        <pc:chgData name="Lewis, Gareth" userId="0ca0577c-2ada-4abb-9a17-e7a804bbaaa5" providerId="ADAL" clId="{8D276DEB-9ECF-474F-8641-C8D9886C5626}" dt="2019-01-12T14:49:30.107" v="1413" actId="20577"/>
        <pc:sldMkLst>
          <pc:docMk/>
          <pc:sldMk cId="1186911255" sldId="641"/>
        </pc:sldMkLst>
        <pc:spChg chg="mod">
          <ac:chgData name="Lewis, Gareth" userId="0ca0577c-2ada-4abb-9a17-e7a804bbaaa5" providerId="ADAL" clId="{8D276DEB-9ECF-474F-8641-C8D9886C5626}" dt="2019-01-12T14:49:30.107" v="1413" actId="20577"/>
          <ac:spMkLst>
            <pc:docMk/>
            <pc:sldMk cId="1186911255" sldId="641"/>
            <ac:spMk id="3" creationId="{00000000-0000-0000-0000-000000000000}"/>
          </ac:spMkLst>
        </pc:spChg>
        <pc:picChg chg="add mod">
          <ac:chgData name="Lewis, Gareth" userId="0ca0577c-2ada-4abb-9a17-e7a804bbaaa5" providerId="ADAL" clId="{8D276DEB-9ECF-474F-8641-C8D9886C5626}" dt="2019-01-12T14:48:50.790" v="1274" actId="1076"/>
          <ac:picMkLst>
            <pc:docMk/>
            <pc:sldMk cId="1186911255" sldId="641"/>
            <ac:picMk id="1026" creationId="{94C1F2A2-BA1D-405A-8746-01B8D514957C}"/>
          </ac:picMkLst>
        </pc:picChg>
        <pc:picChg chg="add mod">
          <ac:chgData name="Lewis, Gareth" userId="0ca0577c-2ada-4abb-9a17-e7a804bbaaa5" providerId="ADAL" clId="{8D276DEB-9ECF-474F-8641-C8D9886C5626}" dt="2019-01-12T14:48:48.582" v="1273" actId="14100"/>
          <ac:picMkLst>
            <pc:docMk/>
            <pc:sldMk cId="1186911255" sldId="641"/>
            <ac:picMk id="1028" creationId="{00208F58-A430-45DF-94A6-F3A8BC961500}"/>
          </ac:picMkLst>
        </pc:picChg>
      </pc:sldChg>
      <pc:sldChg chg="delSp modSp add">
        <pc:chgData name="Lewis, Gareth" userId="0ca0577c-2ada-4abb-9a17-e7a804bbaaa5" providerId="ADAL" clId="{8D276DEB-9ECF-474F-8641-C8D9886C5626}" dt="2019-01-12T14:52:32.624" v="1814" actId="20577"/>
        <pc:sldMkLst>
          <pc:docMk/>
          <pc:sldMk cId="1378757881" sldId="642"/>
        </pc:sldMkLst>
        <pc:spChg chg="mod">
          <ac:chgData name="Lewis, Gareth" userId="0ca0577c-2ada-4abb-9a17-e7a804bbaaa5" providerId="ADAL" clId="{8D276DEB-9ECF-474F-8641-C8D9886C5626}" dt="2019-01-12T14:52:32.624" v="1814" actId="20577"/>
          <ac:spMkLst>
            <pc:docMk/>
            <pc:sldMk cId="1378757881" sldId="642"/>
            <ac:spMk id="3" creationId="{00000000-0000-0000-0000-000000000000}"/>
          </ac:spMkLst>
        </pc:spChg>
        <pc:picChg chg="del">
          <ac:chgData name="Lewis, Gareth" userId="0ca0577c-2ada-4abb-9a17-e7a804bbaaa5" providerId="ADAL" clId="{8D276DEB-9ECF-474F-8641-C8D9886C5626}" dt="2019-01-12T14:49:45.145" v="1415" actId="478"/>
          <ac:picMkLst>
            <pc:docMk/>
            <pc:sldMk cId="1378757881" sldId="642"/>
            <ac:picMk id="1026" creationId="{94C1F2A2-BA1D-405A-8746-01B8D514957C}"/>
          </ac:picMkLst>
        </pc:picChg>
        <pc:picChg chg="del">
          <ac:chgData name="Lewis, Gareth" userId="0ca0577c-2ada-4abb-9a17-e7a804bbaaa5" providerId="ADAL" clId="{8D276DEB-9ECF-474F-8641-C8D9886C5626}" dt="2019-01-12T14:49:45.952" v="1416" actId="478"/>
          <ac:picMkLst>
            <pc:docMk/>
            <pc:sldMk cId="1378757881" sldId="642"/>
            <ac:picMk id="1028" creationId="{00208F58-A430-45DF-94A6-F3A8BC961500}"/>
          </ac:picMkLst>
        </pc:picChg>
      </pc:sldChg>
      <pc:sldChg chg="addSp delSp modSp add">
        <pc:chgData name="Lewis, Gareth" userId="0ca0577c-2ada-4abb-9a17-e7a804bbaaa5" providerId="ADAL" clId="{8D276DEB-9ECF-474F-8641-C8D9886C5626}" dt="2019-01-12T14:54:31.923" v="1852" actId="207"/>
        <pc:sldMkLst>
          <pc:docMk/>
          <pc:sldMk cId="2520008228" sldId="643"/>
        </pc:sldMkLst>
        <pc:spChg chg="mod">
          <ac:chgData name="Lewis, Gareth" userId="0ca0577c-2ada-4abb-9a17-e7a804bbaaa5" providerId="ADAL" clId="{8D276DEB-9ECF-474F-8641-C8D9886C5626}" dt="2019-01-12T14:53:49.299" v="1840" actId="6549"/>
          <ac:spMkLst>
            <pc:docMk/>
            <pc:sldMk cId="2520008228" sldId="643"/>
            <ac:spMk id="3" creationId="{00000000-0000-0000-0000-000000000000}"/>
          </ac:spMkLst>
        </pc:spChg>
        <pc:spChg chg="del mod">
          <ac:chgData name="Lewis, Gareth" userId="0ca0577c-2ada-4abb-9a17-e7a804bbaaa5" providerId="ADAL" clId="{8D276DEB-9ECF-474F-8641-C8D9886C5626}" dt="2019-01-12T14:53:52.297" v="1842" actId="478"/>
          <ac:spMkLst>
            <pc:docMk/>
            <pc:sldMk cId="2520008228" sldId="643"/>
            <ac:spMk id="4" creationId="{00000000-0000-0000-0000-000000000000}"/>
          </ac:spMkLst>
        </pc:spChg>
        <pc:grpChg chg="add mod">
          <ac:chgData name="Lewis, Gareth" userId="0ca0577c-2ada-4abb-9a17-e7a804bbaaa5" providerId="ADAL" clId="{8D276DEB-9ECF-474F-8641-C8D9886C5626}" dt="2019-01-12T14:54:31.923" v="1852" actId="207"/>
          <ac:grpSpMkLst>
            <pc:docMk/>
            <pc:sldMk cId="2520008228" sldId="643"/>
            <ac:grpSpMk id="5" creationId="{A22A2F09-ED0C-4FA7-8E33-F43E8BF5128A}"/>
          </ac:grpSpMkLst>
        </pc:grpChg>
        <pc:picChg chg="del">
          <ac:chgData name="Lewis, Gareth" userId="0ca0577c-2ada-4abb-9a17-e7a804bbaaa5" providerId="ADAL" clId="{8D276DEB-9ECF-474F-8641-C8D9886C5626}" dt="2019-01-12T14:53:37.673" v="1816" actId="478"/>
          <ac:picMkLst>
            <pc:docMk/>
            <pc:sldMk cId="2520008228" sldId="643"/>
            <ac:picMk id="65538" creationId="{00000000-0000-0000-0000-000000000000}"/>
          </ac:picMkLst>
        </pc:picChg>
      </pc:sldChg>
      <pc:sldChg chg="delSp modSp add">
        <pc:chgData name="Lewis, Gareth" userId="0ca0577c-2ada-4abb-9a17-e7a804bbaaa5" providerId="ADAL" clId="{8D276DEB-9ECF-474F-8641-C8D9886C5626}" dt="2019-01-12T14:56:13.650" v="1858" actId="478"/>
        <pc:sldMkLst>
          <pc:docMk/>
          <pc:sldMk cId="0" sldId="650"/>
        </pc:sldMkLst>
        <pc:spChg chg="mod">
          <ac:chgData name="Lewis, Gareth" userId="0ca0577c-2ada-4abb-9a17-e7a804bbaaa5" providerId="ADAL" clId="{8D276DEB-9ECF-474F-8641-C8D9886C5626}" dt="2019-01-12T14:56:11.299" v="1857" actId="5793"/>
          <ac:spMkLst>
            <pc:docMk/>
            <pc:sldMk cId="0" sldId="650"/>
            <ac:spMk id="3" creationId="{00000000-0000-0000-0000-000000000000}"/>
          </ac:spMkLst>
        </pc:spChg>
        <pc:spChg chg="del">
          <ac:chgData name="Lewis, Gareth" userId="0ca0577c-2ada-4abb-9a17-e7a804bbaaa5" providerId="ADAL" clId="{8D276DEB-9ECF-474F-8641-C8D9886C5626}" dt="2019-01-12T14:56:13.650" v="1858" actId="478"/>
          <ac:spMkLst>
            <pc:docMk/>
            <pc:sldMk cId="0" sldId="650"/>
            <ac:spMk id="4" creationId="{00000000-0000-0000-0000-000000000000}"/>
          </ac:spMkLst>
        </pc:spChg>
      </pc:sldChg>
      <pc:sldChg chg="add">
        <pc:chgData name="Lewis, Gareth" userId="0ca0577c-2ada-4abb-9a17-e7a804bbaaa5" providerId="ADAL" clId="{8D276DEB-9ECF-474F-8641-C8D9886C5626}" dt="2019-01-12T14:56:00.137" v="1853"/>
        <pc:sldMkLst>
          <pc:docMk/>
          <pc:sldMk cId="0" sldId="651"/>
        </pc:sldMkLst>
      </pc:sldChg>
      <pc:sldChg chg="add">
        <pc:chgData name="Lewis, Gareth" userId="0ca0577c-2ada-4abb-9a17-e7a804bbaaa5" providerId="ADAL" clId="{8D276DEB-9ECF-474F-8641-C8D9886C5626}" dt="2019-01-12T14:56:00.137" v="1853"/>
        <pc:sldMkLst>
          <pc:docMk/>
          <pc:sldMk cId="0" sldId="652"/>
        </pc:sldMkLst>
      </pc:sldChg>
      <pc:sldChg chg="modSp add">
        <pc:chgData name="Lewis, Gareth" userId="0ca0577c-2ada-4abb-9a17-e7a804bbaaa5" providerId="ADAL" clId="{8D276DEB-9ECF-474F-8641-C8D9886C5626}" dt="2019-01-12T14:56:59.098" v="1874" actId="20577"/>
        <pc:sldMkLst>
          <pc:docMk/>
          <pc:sldMk cId="0" sldId="653"/>
        </pc:sldMkLst>
        <pc:spChg chg="mod">
          <ac:chgData name="Lewis, Gareth" userId="0ca0577c-2ada-4abb-9a17-e7a804bbaaa5" providerId="ADAL" clId="{8D276DEB-9ECF-474F-8641-C8D9886C5626}" dt="2019-01-12T14:56:59.098" v="1874" actId="20577"/>
          <ac:spMkLst>
            <pc:docMk/>
            <pc:sldMk cId="0" sldId="653"/>
            <ac:spMk id="3" creationId="{00000000-0000-0000-0000-000000000000}"/>
          </ac:spMkLst>
        </pc:spChg>
      </pc:sldChg>
      <pc:sldChg chg="addSp delSp modSp add">
        <pc:chgData name="Lewis, Gareth" userId="0ca0577c-2ada-4abb-9a17-e7a804bbaaa5" providerId="ADAL" clId="{8D276DEB-9ECF-474F-8641-C8D9886C5626}" dt="2019-01-27T11:31:10.056" v="4346" actId="478"/>
        <pc:sldMkLst>
          <pc:docMk/>
          <pc:sldMk cId="0" sldId="654"/>
        </pc:sldMkLst>
        <pc:spChg chg="mod">
          <ac:chgData name="Lewis, Gareth" userId="0ca0577c-2ada-4abb-9a17-e7a804bbaaa5" providerId="ADAL" clId="{8D276DEB-9ECF-474F-8641-C8D9886C5626}" dt="2019-01-12T14:59:31.970" v="1955" actId="20577"/>
          <ac:spMkLst>
            <pc:docMk/>
            <pc:sldMk cId="0" sldId="654"/>
            <ac:spMk id="3" creationId="{00000000-0000-0000-0000-000000000000}"/>
          </ac:spMkLst>
        </pc:spChg>
        <pc:spChg chg="mod">
          <ac:chgData name="Lewis, Gareth" userId="0ca0577c-2ada-4abb-9a17-e7a804bbaaa5" providerId="ADAL" clId="{8D276DEB-9ECF-474F-8641-C8D9886C5626}" dt="2019-01-12T14:57:48.340" v="1946" actId="1035"/>
          <ac:spMkLst>
            <pc:docMk/>
            <pc:sldMk cId="0" sldId="654"/>
            <ac:spMk id="6" creationId="{00000000-0000-0000-0000-000000000000}"/>
          </ac:spMkLst>
        </pc:spChg>
        <pc:spChg chg="mod">
          <ac:chgData name="Lewis, Gareth" userId="0ca0577c-2ada-4abb-9a17-e7a804bbaaa5" providerId="ADAL" clId="{8D276DEB-9ECF-474F-8641-C8D9886C5626}" dt="2019-01-12T14:57:43.909" v="1936" actId="1036"/>
          <ac:spMkLst>
            <pc:docMk/>
            <pc:sldMk cId="0" sldId="654"/>
            <ac:spMk id="9" creationId="{00000000-0000-0000-0000-000000000000}"/>
          </ac:spMkLst>
        </pc:spChg>
        <pc:spChg chg="mod">
          <ac:chgData name="Lewis, Gareth" userId="0ca0577c-2ada-4abb-9a17-e7a804bbaaa5" providerId="ADAL" clId="{8D276DEB-9ECF-474F-8641-C8D9886C5626}" dt="2019-01-12T14:57:29.291" v="1895" actId="1035"/>
          <ac:spMkLst>
            <pc:docMk/>
            <pc:sldMk cId="0" sldId="654"/>
            <ac:spMk id="11" creationId="{00000000-0000-0000-0000-000000000000}"/>
          </ac:spMkLst>
        </pc:spChg>
        <pc:grpChg chg="mod">
          <ac:chgData name="Lewis, Gareth" userId="0ca0577c-2ada-4abb-9a17-e7a804bbaaa5" providerId="ADAL" clId="{8D276DEB-9ECF-474F-8641-C8D9886C5626}" dt="2019-01-14T16:28:18.816" v="3563" actId="207"/>
          <ac:grpSpMkLst>
            <pc:docMk/>
            <pc:sldMk cId="0" sldId="654"/>
            <ac:grpSpMk id="52" creationId="{00000000-0000-0000-0000-000000000000}"/>
          </ac:grpSpMkLst>
        </pc:grpChg>
        <pc:picChg chg="add del">
          <ac:chgData name="Lewis, Gareth" userId="0ca0577c-2ada-4abb-9a17-e7a804bbaaa5" providerId="ADAL" clId="{8D276DEB-9ECF-474F-8641-C8D9886C5626}" dt="2019-01-27T11:31:10.056" v="4346" actId="478"/>
          <ac:picMkLst>
            <pc:docMk/>
            <pc:sldMk cId="0" sldId="654"/>
            <ac:picMk id="2" creationId="{3D132A7C-559C-4BE1-864B-D50C6E33A4CF}"/>
          </ac:picMkLst>
        </pc:picChg>
        <pc:cxnChg chg="mod">
          <ac:chgData name="Lewis, Gareth" userId="0ca0577c-2ada-4abb-9a17-e7a804bbaaa5" providerId="ADAL" clId="{8D276DEB-9ECF-474F-8641-C8D9886C5626}" dt="2019-01-12T14:57:48.340" v="1946" actId="1035"/>
          <ac:cxnSpMkLst>
            <pc:docMk/>
            <pc:sldMk cId="0" sldId="654"/>
            <ac:cxnSpMk id="14" creationId="{00000000-0000-0000-0000-000000000000}"/>
          </ac:cxnSpMkLst>
        </pc:cxnChg>
        <pc:cxnChg chg="mod">
          <ac:chgData name="Lewis, Gareth" userId="0ca0577c-2ada-4abb-9a17-e7a804bbaaa5" providerId="ADAL" clId="{8D276DEB-9ECF-474F-8641-C8D9886C5626}" dt="2019-01-12T14:57:43.909" v="1936" actId="1036"/>
          <ac:cxnSpMkLst>
            <pc:docMk/>
            <pc:sldMk cId="0" sldId="654"/>
            <ac:cxnSpMk id="15" creationId="{00000000-0000-0000-0000-000000000000}"/>
          </ac:cxnSpMkLst>
        </pc:cxnChg>
        <pc:cxnChg chg="mod">
          <ac:chgData name="Lewis, Gareth" userId="0ca0577c-2ada-4abb-9a17-e7a804bbaaa5" providerId="ADAL" clId="{8D276DEB-9ECF-474F-8641-C8D9886C5626}" dt="2019-01-12T14:57:29.291" v="1895" actId="1035"/>
          <ac:cxnSpMkLst>
            <pc:docMk/>
            <pc:sldMk cId="0" sldId="654"/>
            <ac:cxnSpMk id="19" creationId="{00000000-0000-0000-0000-000000000000}"/>
          </ac:cxnSpMkLst>
        </pc:cxnChg>
        <pc:cxnChg chg="mod">
          <ac:chgData name="Lewis, Gareth" userId="0ca0577c-2ada-4abb-9a17-e7a804bbaaa5" providerId="ADAL" clId="{8D276DEB-9ECF-474F-8641-C8D9886C5626}" dt="2019-01-12T14:57:48.340" v="1946" actId="1035"/>
          <ac:cxnSpMkLst>
            <pc:docMk/>
            <pc:sldMk cId="0" sldId="654"/>
            <ac:cxnSpMk id="22" creationId="{00000000-0000-0000-0000-000000000000}"/>
          </ac:cxnSpMkLst>
        </pc:cxnChg>
        <pc:cxnChg chg="mod">
          <ac:chgData name="Lewis, Gareth" userId="0ca0577c-2ada-4abb-9a17-e7a804bbaaa5" providerId="ADAL" clId="{8D276DEB-9ECF-474F-8641-C8D9886C5626}" dt="2019-01-12T14:57:48.340" v="1946" actId="1035"/>
          <ac:cxnSpMkLst>
            <pc:docMk/>
            <pc:sldMk cId="0" sldId="654"/>
            <ac:cxnSpMk id="25" creationId="{00000000-0000-0000-0000-000000000000}"/>
          </ac:cxnSpMkLst>
        </pc:cxnChg>
        <pc:cxnChg chg="mod">
          <ac:chgData name="Lewis, Gareth" userId="0ca0577c-2ada-4abb-9a17-e7a804bbaaa5" providerId="ADAL" clId="{8D276DEB-9ECF-474F-8641-C8D9886C5626}" dt="2019-01-12T14:57:43.909" v="1936" actId="1036"/>
          <ac:cxnSpMkLst>
            <pc:docMk/>
            <pc:sldMk cId="0" sldId="654"/>
            <ac:cxnSpMk id="28" creationId="{00000000-0000-0000-0000-000000000000}"/>
          </ac:cxnSpMkLst>
        </pc:cxnChg>
        <pc:cxnChg chg="mod">
          <ac:chgData name="Lewis, Gareth" userId="0ca0577c-2ada-4abb-9a17-e7a804bbaaa5" providerId="ADAL" clId="{8D276DEB-9ECF-474F-8641-C8D9886C5626}" dt="2019-01-12T14:57:29.291" v="1895" actId="1035"/>
          <ac:cxnSpMkLst>
            <pc:docMk/>
            <pc:sldMk cId="0" sldId="654"/>
            <ac:cxnSpMk id="32" creationId="{00000000-0000-0000-0000-000000000000}"/>
          </ac:cxnSpMkLst>
        </pc:cxnChg>
      </pc:sldChg>
      <pc:sldChg chg="modSp add">
        <pc:chgData name="Lewis, Gareth" userId="0ca0577c-2ada-4abb-9a17-e7a804bbaaa5" providerId="ADAL" clId="{8D276DEB-9ECF-474F-8641-C8D9886C5626}" dt="2019-01-27T11:12:18.412" v="3883" actId="6549"/>
        <pc:sldMkLst>
          <pc:docMk/>
          <pc:sldMk cId="0" sldId="655"/>
        </pc:sldMkLst>
        <pc:spChg chg="mod">
          <ac:chgData name="Lewis, Gareth" userId="0ca0577c-2ada-4abb-9a17-e7a804bbaaa5" providerId="ADAL" clId="{8D276DEB-9ECF-474F-8641-C8D9886C5626}" dt="2019-01-27T11:12:18.412" v="3883" actId="6549"/>
          <ac:spMkLst>
            <pc:docMk/>
            <pc:sldMk cId="0" sldId="655"/>
            <ac:spMk id="3" creationId="{00000000-0000-0000-0000-000000000000}"/>
          </ac:spMkLst>
        </pc:spChg>
      </pc:sldChg>
      <pc:sldChg chg="addSp modSp add">
        <pc:chgData name="Lewis, Gareth" userId="0ca0577c-2ada-4abb-9a17-e7a804bbaaa5" providerId="ADAL" clId="{8D276DEB-9ECF-474F-8641-C8D9886C5626}" dt="2019-01-27T11:28:25.328" v="4344" actId="164"/>
        <pc:sldMkLst>
          <pc:docMk/>
          <pc:sldMk cId="0" sldId="674"/>
        </pc:sldMkLst>
        <pc:spChg chg="mod">
          <ac:chgData name="Lewis, Gareth" userId="0ca0577c-2ada-4abb-9a17-e7a804bbaaa5" providerId="ADAL" clId="{8D276DEB-9ECF-474F-8641-C8D9886C5626}" dt="2019-01-12T14:57:06.452" v="1875"/>
          <ac:spMkLst>
            <pc:docMk/>
            <pc:sldMk cId="0" sldId="674"/>
            <ac:spMk id="3" creationId="{00000000-0000-0000-0000-000000000000}"/>
          </ac:spMkLst>
        </pc:spChg>
        <pc:spChg chg="mod">
          <ac:chgData name="Lewis, Gareth" userId="0ca0577c-2ada-4abb-9a17-e7a804bbaaa5" providerId="ADAL" clId="{8D276DEB-9ECF-474F-8641-C8D9886C5626}" dt="2019-01-12T14:56:39.756" v="1859" actId="6549"/>
          <ac:spMkLst>
            <pc:docMk/>
            <pc:sldMk cId="0" sldId="674"/>
            <ac:spMk id="15" creationId="{00000000-0000-0000-0000-000000000000}"/>
          </ac:spMkLst>
        </pc:spChg>
        <pc:grpChg chg="add mod">
          <ac:chgData name="Lewis, Gareth" userId="0ca0577c-2ada-4abb-9a17-e7a804bbaaa5" providerId="ADAL" clId="{8D276DEB-9ECF-474F-8641-C8D9886C5626}" dt="2019-01-27T11:28:25.328" v="4344" actId="164"/>
          <ac:grpSpMkLst>
            <pc:docMk/>
            <pc:sldMk cId="0" sldId="674"/>
            <ac:grpSpMk id="2" creationId="{3E0163F3-BCD6-4844-BFFC-CACB8A626BDC}"/>
          </ac:grpSpMkLst>
        </pc:grpChg>
        <pc:grpChg chg="mod">
          <ac:chgData name="Lewis, Gareth" userId="0ca0577c-2ada-4abb-9a17-e7a804bbaaa5" providerId="ADAL" clId="{8D276DEB-9ECF-474F-8641-C8D9886C5626}" dt="2019-01-27T11:28:25.328" v="4344" actId="164"/>
          <ac:grpSpMkLst>
            <pc:docMk/>
            <pc:sldMk cId="0" sldId="674"/>
            <ac:grpSpMk id="4" creationId="{00000000-0000-0000-0000-000000000000}"/>
          </ac:grpSpMkLst>
        </pc:grpChg>
        <pc:grpChg chg="mod">
          <ac:chgData name="Lewis, Gareth" userId="0ca0577c-2ada-4abb-9a17-e7a804bbaaa5" providerId="ADAL" clId="{8D276DEB-9ECF-474F-8641-C8D9886C5626}" dt="2019-01-27T11:28:25.328" v="4344" actId="164"/>
          <ac:grpSpMkLst>
            <pc:docMk/>
            <pc:sldMk cId="0" sldId="674"/>
            <ac:grpSpMk id="6" creationId="{00000000-0000-0000-0000-000000000000}"/>
          </ac:grpSpMkLst>
        </pc:grpChg>
        <pc:grpChg chg="mod">
          <ac:chgData name="Lewis, Gareth" userId="0ca0577c-2ada-4abb-9a17-e7a804bbaaa5" providerId="ADAL" clId="{8D276DEB-9ECF-474F-8641-C8D9886C5626}" dt="2019-01-27T11:28:25.328" v="4344" actId="164"/>
          <ac:grpSpMkLst>
            <pc:docMk/>
            <pc:sldMk cId="0" sldId="674"/>
            <ac:grpSpMk id="7" creationId="{00000000-0000-0000-0000-000000000000}"/>
          </ac:grpSpMkLst>
        </pc:grpChg>
        <pc:cxnChg chg="mod">
          <ac:chgData name="Lewis, Gareth" userId="0ca0577c-2ada-4abb-9a17-e7a804bbaaa5" providerId="ADAL" clId="{8D276DEB-9ECF-474F-8641-C8D9886C5626}" dt="2019-01-27T11:28:25.328" v="4344" actId="164"/>
          <ac:cxnSpMkLst>
            <pc:docMk/>
            <pc:sldMk cId="0" sldId="674"/>
            <ac:cxnSpMk id="8" creationId="{00000000-0000-0000-0000-000000000000}"/>
          </ac:cxnSpMkLst>
        </pc:cxnChg>
        <pc:cxnChg chg="mod">
          <ac:chgData name="Lewis, Gareth" userId="0ca0577c-2ada-4abb-9a17-e7a804bbaaa5" providerId="ADAL" clId="{8D276DEB-9ECF-474F-8641-C8D9886C5626}" dt="2019-01-27T11:28:25.328" v="4344" actId="164"/>
          <ac:cxnSpMkLst>
            <pc:docMk/>
            <pc:sldMk cId="0" sldId="674"/>
            <ac:cxnSpMk id="10" creationId="{00000000-0000-0000-0000-000000000000}"/>
          </ac:cxnSpMkLst>
        </pc:cxnChg>
      </pc:sldChg>
      <pc:sldChg chg="add">
        <pc:chgData name="Lewis, Gareth" userId="0ca0577c-2ada-4abb-9a17-e7a804bbaaa5" providerId="ADAL" clId="{8D276DEB-9ECF-474F-8641-C8D9886C5626}" dt="2019-01-12T14:56:05.994" v="1854"/>
        <pc:sldMkLst>
          <pc:docMk/>
          <pc:sldMk cId="950631406" sldId="675"/>
        </pc:sldMkLst>
      </pc:sldChg>
      <pc:sldChg chg="modSp add">
        <pc:chgData name="Lewis, Gareth" userId="0ca0577c-2ada-4abb-9a17-e7a804bbaaa5" providerId="ADAL" clId="{8D276DEB-9ECF-474F-8641-C8D9886C5626}" dt="2019-01-27T11:13:01.606" v="3886" actId="20577"/>
        <pc:sldMkLst>
          <pc:docMk/>
          <pc:sldMk cId="136285698" sldId="676"/>
        </pc:sldMkLst>
        <pc:spChg chg="mod">
          <ac:chgData name="Lewis, Gareth" userId="0ca0577c-2ada-4abb-9a17-e7a804bbaaa5" providerId="ADAL" clId="{8D276DEB-9ECF-474F-8641-C8D9886C5626}" dt="2019-01-27T11:13:01.606" v="3886" actId="20577"/>
          <ac:spMkLst>
            <pc:docMk/>
            <pc:sldMk cId="136285698" sldId="676"/>
            <ac:spMk id="3" creationId="{00000000-0000-0000-0000-000000000000}"/>
          </ac:spMkLst>
        </pc:spChg>
      </pc:sldChg>
      <pc:sldChg chg="modSp add">
        <pc:chgData name="Lewis, Gareth" userId="0ca0577c-2ada-4abb-9a17-e7a804bbaaa5" providerId="ADAL" clId="{8D276DEB-9ECF-474F-8641-C8D9886C5626}" dt="2019-01-27T11:19:05.723" v="4343" actId="15"/>
        <pc:sldMkLst>
          <pc:docMk/>
          <pc:sldMk cId="2688635824" sldId="677"/>
        </pc:sldMkLst>
        <pc:spChg chg="mod">
          <ac:chgData name="Lewis, Gareth" userId="0ca0577c-2ada-4abb-9a17-e7a804bbaaa5" providerId="ADAL" clId="{8D276DEB-9ECF-474F-8641-C8D9886C5626}" dt="2019-01-27T11:19:05.723" v="4343" actId="15"/>
          <ac:spMkLst>
            <pc:docMk/>
            <pc:sldMk cId="2688635824" sldId="677"/>
            <ac:spMk id="3" creationId="{00000000-0000-0000-0000-000000000000}"/>
          </ac:spMkLst>
        </pc:spChg>
      </pc:sldChg>
      <pc:sldChg chg="modSp add ord">
        <pc:chgData name="Lewis, Gareth" userId="0ca0577c-2ada-4abb-9a17-e7a804bbaaa5" providerId="ADAL" clId="{8D276DEB-9ECF-474F-8641-C8D9886C5626}" dt="2019-01-12T15:05:55.641" v="2160" actId="6549"/>
        <pc:sldMkLst>
          <pc:docMk/>
          <pc:sldMk cId="689368450" sldId="678"/>
        </pc:sldMkLst>
        <pc:spChg chg="mod">
          <ac:chgData name="Lewis, Gareth" userId="0ca0577c-2ada-4abb-9a17-e7a804bbaaa5" providerId="ADAL" clId="{8D276DEB-9ECF-474F-8641-C8D9886C5626}" dt="2019-01-12T15:05:55.641" v="2160" actId="6549"/>
          <ac:spMkLst>
            <pc:docMk/>
            <pc:sldMk cId="689368450" sldId="678"/>
            <ac:spMk id="3" creationId="{00000000-0000-0000-0000-000000000000}"/>
          </ac:spMkLst>
        </pc:spChg>
      </pc:sldChg>
      <pc:sldChg chg="modSp add">
        <pc:chgData name="Lewis, Gareth" userId="0ca0577c-2ada-4abb-9a17-e7a804bbaaa5" providerId="ADAL" clId="{8D276DEB-9ECF-474F-8641-C8D9886C5626}" dt="2019-01-12T15:07:17.762" v="2410" actId="20577"/>
        <pc:sldMkLst>
          <pc:docMk/>
          <pc:sldMk cId="262335432" sldId="679"/>
        </pc:sldMkLst>
        <pc:spChg chg="mod">
          <ac:chgData name="Lewis, Gareth" userId="0ca0577c-2ada-4abb-9a17-e7a804bbaaa5" providerId="ADAL" clId="{8D276DEB-9ECF-474F-8641-C8D9886C5626}" dt="2019-01-12T15:07:17.762" v="2410" actId="20577"/>
          <ac:spMkLst>
            <pc:docMk/>
            <pc:sldMk cId="262335432" sldId="679"/>
            <ac:spMk id="3" creationId="{00000000-0000-0000-0000-000000000000}"/>
          </ac:spMkLst>
        </pc:spChg>
      </pc:sldChg>
      <pc:sldChg chg="modSp add">
        <pc:chgData name="Lewis, Gareth" userId="0ca0577c-2ada-4abb-9a17-e7a804bbaaa5" providerId="ADAL" clId="{8D276DEB-9ECF-474F-8641-C8D9886C5626}" dt="2019-01-12T15:08:24.422" v="2514" actId="20577"/>
        <pc:sldMkLst>
          <pc:docMk/>
          <pc:sldMk cId="1883771542" sldId="680"/>
        </pc:sldMkLst>
        <pc:spChg chg="mod">
          <ac:chgData name="Lewis, Gareth" userId="0ca0577c-2ada-4abb-9a17-e7a804bbaaa5" providerId="ADAL" clId="{8D276DEB-9ECF-474F-8641-C8D9886C5626}" dt="2019-01-12T15:08:24.422" v="2514" actId="20577"/>
          <ac:spMkLst>
            <pc:docMk/>
            <pc:sldMk cId="1883771542" sldId="680"/>
            <ac:spMk id="3" creationId="{00000000-0000-0000-0000-000000000000}"/>
          </ac:spMkLst>
        </pc:spChg>
      </pc:sldChg>
      <pc:sldChg chg="modSp add">
        <pc:chgData name="Lewis, Gareth" userId="0ca0577c-2ada-4abb-9a17-e7a804bbaaa5" providerId="ADAL" clId="{8D276DEB-9ECF-474F-8641-C8D9886C5626}" dt="2019-01-27T11:15:01.299" v="3941" actId="20577"/>
        <pc:sldMkLst>
          <pc:docMk/>
          <pc:sldMk cId="2824904003" sldId="681"/>
        </pc:sldMkLst>
        <pc:spChg chg="mod">
          <ac:chgData name="Lewis, Gareth" userId="0ca0577c-2ada-4abb-9a17-e7a804bbaaa5" providerId="ADAL" clId="{8D276DEB-9ECF-474F-8641-C8D9886C5626}" dt="2019-01-27T11:15:01.299" v="3941" actId="20577"/>
          <ac:spMkLst>
            <pc:docMk/>
            <pc:sldMk cId="2824904003" sldId="681"/>
            <ac:spMk id="3" creationId="{00000000-0000-0000-0000-000000000000}"/>
          </ac:spMkLst>
        </pc:spChg>
      </pc:sldChg>
      <pc:sldChg chg="modSp add">
        <pc:chgData name="Lewis, Gareth" userId="0ca0577c-2ada-4abb-9a17-e7a804bbaaa5" providerId="ADAL" clId="{8D276DEB-9ECF-474F-8641-C8D9886C5626}" dt="2019-01-27T11:08:25.406" v="3826" actId="6549"/>
        <pc:sldMkLst>
          <pc:docMk/>
          <pc:sldMk cId="2578447533" sldId="682"/>
        </pc:sldMkLst>
        <pc:spChg chg="mod">
          <ac:chgData name="Lewis, Gareth" userId="0ca0577c-2ada-4abb-9a17-e7a804bbaaa5" providerId="ADAL" clId="{8D276DEB-9ECF-474F-8641-C8D9886C5626}" dt="2019-01-27T11:08:25.406" v="3826" actId="6549"/>
          <ac:spMkLst>
            <pc:docMk/>
            <pc:sldMk cId="2578447533" sldId="682"/>
            <ac:spMk id="3" creationId="{00000000-0000-0000-0000-000000000000}"/>
          </ac:spMkLst>
        </pc:spChg>
      </pc:sldChg>
      <pc:sldChg chg="modSp add">
        <pc:chgData name="Lewis, Gareth" userId="0ca0577c-2ada-4abb-9a17-e7a804bbaaa5" providerId="ADAL" clId="{8D276DEB-9ECF-474F-8641-C8D9886C5626}" dt="2019-01-27T11:13:55.453" v="3908" actId="20577"/>
        <pc:sldMkLst>
          <pc:docMk/>
          <pc:sldMk cId="1395622730" sldId="683"/>
        </pc:sldMkLst>
        <pc:spChg chg="mod">
          <ac:chgData name="Lewis, Gareth" userId="0ca0577c-2ada-4abb-9a17-e7a804bbaaa5" providerId="ADAL" clId="{8D276DEB-9ECF-474F-8641-C8D9886C5626}" dt="2019-01-27T11:13:55.453" v="3908" actId="20577"/>
          <ac:spMkLst>
            <pc:docMk/>
            <pc:sldMk cId="1395622730" sldId="683"/>
            <ac:spMk id="3" creationId="{00000000-0000-0000-0000-000000000000}"/>
          </ac:spMkLst>
        </pc:spChg>
      </pc:sldChg>
      <pc:sldChg chg="modSp add">
        <pc:chgData name="Lewis, Gareth" userId="0ca0577c-2ada-4abb-9a17-e7a804bbaaa5" providerId="ADAL" clId="{8D276DEB-9ECF-474F-8641-C8D9886C5626}" dt="2019-01-27T11:16:57.127" v="4145" actId="20577"/>
        <pc:sldMkLst>
          <pc:docMk/>
          <pc:sldMk cId="1144748300" sldId="684"/>
        </pc:sldMkLst>
        <pc:spChg chg="mod">
          <ac:chgData name="Lewis, Gareth" userId="0ca0577c-2ada-4abb-9a17-e7a804bbaaa5" providerId="ADAL" clId="{8D276DEB-9ECF-474F-8641-C8D9886C5626}" dt="2019-01-27T11:16:57.127" v="4145" actId="20577"/>
          <ac:spMkLst>
            <pc:docMk/>
            <pc:sldMk cId="1144748300" sldId="684"/>
            <ac:spMk id="3" creationId="{00000000-0000-0000-0000-000000000000}"/>
          </ac:spMkLst>
        </pc:spChg>
      </pc:sldChg>
      <pc:sldMasterChg chg="modSldLayout">
        <pc:chgData name="Lewis, Gareth" userId="0ca0577c-2ada-4abb-9a17-e7a804bbaaa5" providerId="ADAL" clId="{8D276DEB-9ECF-474F-8641-C8D9886C5626}" dt="2019-01-12T15:07:46.816" v="2422" actId="207"/>
        <pc:sldMasterMkLst>
          <pc:docMk/>
          <pc:sldMasterMk cId="0" sldId="2147483648"/>
        </pc:sldMasterMkLst>
        <pc:sldLayoutChg chg="modSp">
          <pc:chgData name="Lewis, Gareth" userId="0ca0577c-2ada-4abb-9a17-e7a804bbaaa5" providerId="ADAL" clId="{8D276DEB-9ECF-474F-8641-C8D9886C5626}" dt="2019-01-12T15:07:46.816" v="2422" actId="207"/>
          <pc:sldLayoutMkLst>
            <pc:docMk/>
            <pc:sldMasterMk cId="0" sldId="2147483648"/>
            <pc:sldLayoutMk cId="4274630231" sldId="2147483672"/>
          </pc:sldLayoutMkLst>
          <pc:spChg chg="mod">
            <ac:chgData name="Lewis, Gareth" userId="0ca0577c-2ada-4abb-9a17-e7a804bbaaa5" providerId="ADAL" clId="{8D276DEB-9ECF-474F-8641-C8D9886C5626}" dt="2019-01-12T15:07:46.816" v="2422" actId="207"/>
            <ac:spMkLst>
              <pc:docMk/>
              <pc:sldMasterMk cId="0" sldId="2147483648"/>
              <pc:sldLayoutMk cId="4274630231" sldId="2147483672"/>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3993" y="0"/>
            <a:ext cx="3078427" cy="511731"/>
          </a:xfrm>
          <a:prstGeom prst="rect">
            <a:avLst/>
          </a:prstGeom>
        </p:spPr>
        <p:txBody>
          <a:bodyPr vert="horz" lIns="96661" tIns="48331" rIns="96661" bIns="48331" rtlCol="0"/>
          <a:lstStyle>
            <a:lvl1pPr algn="r">
              <a:defRPr sz="1300"/>
            </a:lvl1pPr>
          </a:lstStyle>
          <a:p>
            <a:fld id="{134C908B-E4CF-4B88-8994-49C91B4DAC10}" type="datetimeFigureOut">
              <a:rPr lang="en-US" smtClean="0"/>
              <a:pPr/>
              <a:t>9/30/2019</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3993" y="9721106"/>
            <a:ext cx="3078427" cy="511731"/>
          </a:xfrm>
          <a:prstGeom prst="rect">
            <a:avLst/>
          </a:prstGeom>
        </p:spPr>
        <p:txBody>
          <a:bodyPr vert="horz" lIns="96661" tIns="48331" rIns="96661" bIns="48331" rtlCol="0" anchor="b"/>
          <a:lstStyle>
            <a:lvl1pPr algn="r">
              <a:defRPr sz="1300"/>
            </a:lvl1pPr>
          </a:lstStyle>
          <a:p>
            <a:fld id="{1CFF5FC9-B884-410C-B0A2-C7EE28A7AE2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8639" cy="51173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023836" y="0"/>
            <a:ext cx="3078639" cy="511731"/>
          </a:xfrm>
          <a:prstGeom prst="rect">
            <a:avLst/>
          </a:prstGeom>
        </p:spPr>
        <p:txBody>
          <a:bodyPr vert="horz" lIns="91440" tIns="45720" rIns="91440" bIns="45720" rtlCol="0"/>
          <a:lstStyle>
            <a:lvl1pPr algn="r">
              <a:defRPr sz="1200"/>
            </a:lvl1pPr>
          </a:lstStyle>
          <a:p>
            <a:fld id="{FCD4ED34-E2A7-4A73-B53B-08CB721EE63F}" type="datetimeFigureOut">
              <a:rPr lang="en-US" smtClean="0"/>
              <a:pPr/>
              <a:t>9/30/2019</a:t>
            </a:fld>
            <a:endParaRPr lang="en-GB"/>
          </a:p>
        </p:txBody>
      </p:sp>
      <p:sp>
        <p:nvSpPr>
          <p:cNvPr id="4" name="Slide Image Placeholder 3"/>
          <p:cNvSpPr>
            <a:spLocks noGrp="1" noRot="1" noChangeAspect="1"/>
          </p:cNvSpPr>
          <p:nvPr>
            <p:ph type="sldImg" idx="2"/>
          </p:nvPr>
        </p:nvSpPr>
        <p:spPr>
          <a:xfrm>
            <a:off x="993775" y="768350"/>
            <a:ext cx="5116513" cy="3838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10089" y="4861442"/>
            <a:ext cx="5683886" cy="4605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294"/>
            <a:ext cx="3078639" cy="51173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023836" y="9721294"/>
            <a:ext cx="3078639" cy="511731"/>
          </a:xfrm>
          <a:prstGeom prst="rect">
            <a:avLst/>
          </a:prstGeom>
        </p:spPr>
        <p:txBody>
          <a:bodyPr vert="horz" lIns="91440" tIns="45720" rIns="91440" bIns="45720" rtlCol="0" anchor="b"/>
          <a:lstStyle>
            <a:lvl1pPr algn="r">
              <a:defRPr sz="1200"/>
            </a:lvl1pPr>
          </a:lstStyle>
          <a:p>
            <a:fld id="{C59D3C0C-B4B3-4CD4-8ABD-56A2DBF64D39}"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4C0EDFE-3590-4448-BF7B-7FB41E82085F}" type="datetimeFigureOut">
              <a:rPr lang="en-US" smtClean="0"/>
              <a:pPr/>
              <a:t>9/30/2019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E1D0B7D-7BE0-4891-9E11-545C87EA395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0EDFE-3590-4448-BF7B-7FB41E82085F}" type="datetimeFigureOut">
              <a:rPr lang="en-US" smtClean="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0EDFE-3590-4448-BF7B-7FB41E82085F}" type="datetimeFigureOut">
              <a:rPr lang="en-US" smtClean="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34082"/>
          </a:xfrm>
          <a:prstGeom prst="rect">
            <a:avLst/>
          </a:prstGeom>
        </p:spPr>
        <p:txBody>
          <a:bodyPr/>
          <a:lstStyle>
            <a:lvl1pPr>
              <a:defRPr sz="2400"/>
            </a:lvl1pPr>
          </a:lstStyle>
          <a:p>
            <a:r>
              <a:rPr lang="en-US" dirty="0"/>
              <a:t> </a:t>
            </a:r>
          </a:p>
        </p:txBody>
      </p:sp>
      <p:sp>
        <p:nvSpPr>
          <p:cNvPr id="3" name="Content Placeholder 2"/>
          <p:cNvSpPr>
            <a:spLocks noGrp="1"/>
          </p:cNvSpPr>
          <p:nvPr>
            <p:ph idx="1"/>
          </p:nvPr>
        </p:nvSpPr>
        <p:spPr>
          <a:xfrm>
            <a:off x="457200" y="548680"/>
            <a:ext cx="8229600" cy="5217443"/>
          </a:xfrm>
        </p:spPr>
        <p:txBody>
          <a:bodyPr/>
          <a:lstStyle>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err="1"/>
              <a:t>Dd</a:t>
            </a:r>
            <a:endParaRPr lang="en-US" dirty="0"/>
          </a:p>
          <a:p>
            <a:pPr lvl="6"/>
            <a:r>
              <a:rPr lang="en-US" dirty="0"/>
              <a:t>Ss</a:t>
            </a:r>
          </a:p>
          <a:p>
            <a:pPr lvl="7"/>
            <a:r>
              <a:rPr lang="en-US" dirty="0" err="1"/>
              <a:t>Sss</a:t>
            </a:r>
            <a:endParaRPr lang="en-US" dirty="0"/>
          </a:p>
          <a:p>
            <a:pPr lvl="8"/>
            <a:r>
              <a:rPr lang="en-US" dirty="0" err="1"/>
              <a:t>sss</a:t>
            </a:r>
            <a:endParaRPr lang="en-US" dirty="0"/>
          </a:p>
        </p:txBody>
      </p:sp>
      <p:sp>
        <p:nvSpPr>
          <p:cNvPr id="4" name="Date Placeholder 3"/>
          <p:cNvSpPr>
            <a:spLocks noGrp="1"/>
          </p:cNvSpPr>
          <p:nvPr>
            <p:ph type="dt" sz="half" idx="10"/>
          </p:nvPr>
        </p:nvSpPr>
        <p:spPr/>
        <p:txBody>
          <a:bodyPr/>
          <a:lstStyle/>
          <a:p>
            <a:fld id="{24C0EDFE-3590-4448-BF7B-7FB41E82085F}" type="datetimeFigureOut">
              <a:rPr lang="en-US" smtClean="0"/>
              <a:pPr/>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grpSp>
        <p:nvGrpSpPr>
          <p:cNvPr id="9" name="Group 8"/>
          <p:cNvGrpSpPr/>
          <p:nvPr userDrawn="1"/>
        </p:nvGrpSpPr>
        <p:grpSpPr>
          <a:xfrm>
            <a:off x="0" y="0"/>
            <a:ext cx="9144000" cy="548680"/>
            <a:chOff x="-1620688" y="1916832"/>
            <a:chExt cx="14306550" cy="800100"/>
          </a:xfrm>
        </p:grpSpPr>
        <p:pic>
          <p:nvPicPr>
            <p:cNvPr id="130050" name="Picture 2" descr="https://lh4.googleusercontent.com/c0PVkHBn-M17vO6jokehAEgkCt2l1Wez1L9aGObDDPf1HNXRJUhjBFa2VffjrPXS8P-x7vAijv7VldAZsqEfKZO-t6RYnZM5lyy7RnY18iLfoZogtbfUvVaAWO5gxpYTot_EsJd-EPc"/>
            <p:cNvPicPr>
              <a:picLocks noChangeAspect="1" noChangeArrowheads="1"/>
            </p:cNvPicPr>
            <p:nvPr userDrawn="1"/>
          </p:nvPicPr>
          <p:blipFill>
            <a:blip r:embed="rId2" cstate="print"/>
            <a:srcRect/>
            <a:stretch>
              <a:fillRect/>
            </a:stretch>
          </p:blipFill>
          <p:spPr bwMode="auto">
            <a:xfrm>
              <a:off x="-1620688" y="1916832"/>
              <a:ext cx="14306550" cy="800100"/>
            </a:xfrm>
            <a:prstGeom prst="rect">
              <a:avLst/>
            </a:prstGeom>
            <a:noFill/>
          </p:spPr>
        </p:pic>
        <p:pic>
          <p:nvPicPr>
            <p:cNvPr id="130052" name="Picture 4" descr="https://lh6.googleusercontent.com/01jnqT7hbUAXilROkmEGhMHPWGXGnb_E4d-CVxRs-gsBNijqtJxS7NgAhYugiMVWFdYQ_xEJJWOLYPKR1YByNNmaFeVTUjYIenIb_WZqVRmnO4D98yKmpSEpB0--9-K-xTHdCTwOxfE"/>
            <p:cNvPicPr>
              <a:picLocks noChangeAspect="1" noChangeArrowheads="1"/>
            </p:cNvPicPr>
            <p:nvPr userDrawn="1"/>
          </p:nvPicPr>
          <p:blipFill>
            <a:blip r:embed="rId3" cstate="print"/>
            <a:srcRect/>
            <a:stretch>
              <a:fillRect/>
            </a:stretch>
          </p:blipFill>
          <p:spPr bwMode="auto">
            <a:xfrm>
              <a:off x="-1476672" y="2060848"/>
              <a:ext cx="1952625" cy="495301"/>
            </a:xfrm>
            <a:prstGeom prst="rect">
              <a:avLst/>
            </a:prstGeom>
            <a:noFill/>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24C0EDFE-3590-4448-BF7B-7FB41E82085F}" type="datetimeFigureOut">
              <a:rPr lang="en-US" smtClean="0"/>
              <a:pPr/>
              <a:t>9/30/2019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E1D0B7D-7BE0-4891-9E11-545C87EA395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C0EDFE-3590-4448-BF7B-7FB41E82085F}" type="datetimeFigureOut">
              <a:rPr lang="en-US" smtClean="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C0EDFE-3590-4448-BF7B-7FB41E82085F}" type="datetimeFigureOut">
              <a:rPr lang="en-US" smtClean="0"/>
              <a:pPr/>
              <a:t>9/30/2019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24C0EDFE-3590-4448-BF7B-7FB41E82085F}" type="datetimeFigureOut">
              <a:rPr lang="en-US" smtClean="0"/>
              <a:pPr/>
              <a:t>9/30/2019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0EDFE-3590-4448-BF7B-7FB41E82085F}" type="datetimeFigureOut">
              <a:rPr lang="en-US" smtClean="0"/>
              <a:pPr/>
              <a:t>9/30/2019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0EDFE-3590-4448-BF7B-7FB41E82085F}" type="datetimeFigureOut">
              <a:rPr lang="en-US" smtClean="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0EDFE-3590-4448-BF7B-7FB41E82085F}" type="datetimeFigureOut">
              <a:rPr lang="en-US" smtClean="0"/>
              <a:pPr/>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265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48680"/>
            <a:ext cx="8229600" cy="5217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24C0EDFE-3590-4448-BF7B-7FB41E82085F}" type="datetimeFigureOut">
              <a:rPr lang="en-US" smtClean="0"/>
              <a:pPr/>
              <a:t>9/30/2019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FE1D0B7D-7BE0-4891-9E11-545C87EA395C}" type="slidenum">
              <a:rPr lang="en-US" smtClean="0"/>
              <a:pPr/>
              <a:t>‹#›</a:t>
            </a:fld>
            <a:endParaRPr lang="en-US" dirty="0"/>
          </a:p>
        </p:txBody>
      </p:sp>
      <p:grpSp>
        <p:nvGrpSpPr>
          <p:cNvPr id="8" name="Group 7"/>
          <p:cNvGrpSpPr/>
          <p:nvPr userDrawn="1"/>
        </p:nvGrpSpPr>
        <p:grpSpPr>
          <a:xfrm>
            <a:off x="0" y="0"/>
            <a:ext cx="9144000" cy="548680"/>
            <a:chOff x="-1620688" y="1916832"/>
            <a:chExt cx="14306550" cy="800100"/>
          </a:xfrm>
        </p:grpSpPr>
        <p:pic>
          <p:nvPicPr>
            <p:cNvPr id="9" name="Picture 2" descr="https://lh4.googleusercontent.com/c0PVkHBn-M17vO6jokehAEgkCt2l1Wez1L9aGObDDPf1HNXRJUhjBFa2VffjrPXS8P-x7vAijv7VldAZsqEfKZO-t6RYnZM5lyy7RnY18iLfoZogtbfUvVaAWO5gxpYTot_EsJd-EPc"/>
            <p:cNvPicPr>
              <a:picLocks noChangeAspect="1" noChangeArrowheads="1"/>
            </p:cNvPicPr>
            <p:nvPr userDrawn="1"/>
          </p:nvPicPr>
          <p:blipFill>
            <a:blip r:embed="rId13" cstate="print"/>
            <a:srcRect/>
            <a:stretch>
              <a:fillRect/>
            </a:stretch>
          </p:blipFill>
          <p:spPr bwMode="auto">
            <a:xfrm>
              <a:off x="-1620688" y="1916832"/>
              <a:ext cx="14306550" cy="800100"/>
            </a:xfrm>
            <a:prstGeom prst="rect">
              <a:avLst/>
            </a:prstGeom>
            <a:noFill/>
          </p:spPr>
        </p:pic>
        <p:pic>
          <p:nvPicPr>
            <p:cNvPr id="10" name="Picture 4" descr="https://lh6.googleusercontent.com/01jnqT7hbUAXilROkmEGhMHPWGXGnb_E4d-CVxRs-gsBNijqtJxS7NgAhYugiMVWFdYQ_xEJJWOLYPKR1YByNNmaFeVTUjYIenIb_WZqVRmnO4D98yKmpSEpB0--9-K-xTHdCTwOxfE"/>
            <p:cNvPicPr>
              <a:picLocks noChangeAspect="1" noChangeArrowheads="1"/>
            </p:cNvPicPr>
            <p:nvPr userDrawn="1"/>
          </p:nvPicPr>
          <p:blipFill>
            <a:blip r:embed="rId14" cstate="print"/>
            <a:srcRect/>
            <a:stretch>
              <a:fillRect/>
            </a:stretch>
          </p:blipFill>
          <p:spPr bwMode="auto">
            <a:xfrm>
              <a:off x="-1476672" y="2060848"/>
              <a:ext cx="1952625" cy="495301"/>
            </a:xfrm>
            <a:prstGeom prst="rect">
              <a:avLst/>
            </a:prstGeom>
            <a:noFill/>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11E859-EFB5-439A-8D15-3ECAC83B8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620" y="2404719"/>
            <a:ext cx="7765316" cy="6858000"/>
          </a:xfrm>
          <a:prstGeom prst="rect">
            <a:avLst/>
          </a:prstGeom>
        </p:spPr>
      </p:pic>
      <p:pic>
        <p:nvPicPr>
          <p:cNvPr id="116742" name="Picture 6" descr="https://lh5.googleusercontent.com/Y1PJKzfCw_Vbm4aUYsdu7nB9OUrvPWyygukEEw1wtNy2K27lzX8JMaZtWut6Y9W9RZMRVJlWDWNoS187dkSVfanRPyNjt02bj5eaRz8tu4MCPa8ir7Xz5zkflA2R5DgKHmrBSB38OGY"/>
          <p:cNvPicPr>
            <a:picLocks noChangeAspect="1" noChangeArrowheads="1"/>
          </p:cNvPicPr>
          <p:nvPr/>
        </p:nvPicPr>
        <p:blipFill>
          <a:blip r:embed="rId3" cstate="print"/>
          <a:srcRect/>
          <a:stretch>
            <a:fillRect/>
          </a:stretch>
        </p:blipFill>
        <p:spPr bwMode="auto">
          <a:xfrm>
            <a:off x="-6674" y="-27384"/>
            <a:ext cx="9155436" cy="2432103"/>
          </a:xfrm>
          <a:prstGeom prst="rect">
            <a:avLst/>
          </a:prstGeom>
          <a:noFill/>
        </p:spPr>
      </p:pic>
      <p:pic>
        <p:nvPicPr>
          <p:cNvPr id="116743" name="Picture 7" descr="https://lh6.googleusercontent.com/zdVc9a5gHTae7VrNZXI-q1ppY_MB-A5E0D9tYeaTzS_J8WpeXmeCckgzMl1HBcBx2QhpYTWpg0itQQr7s2_SSoZLOBtFCT-hS88g6d1VgzdKSwHnDr7cgVAls-Wfe6UOMMUQ6zJYN1w"/>
          <p:cNvPicPr>
            <a:picLocks noChangeAspect="1" noChangeArrowheads="1"/>
          </p:cNvPicPr>
          <p:nvPr/>
        </p:nvPicPr>
        <p:blipFill>
          <a:blip r:embed="rId4" cstate="print"/>
          <a:srcRect/>
          <a:stretch>
            <a:fillRect/>
          </a:stretch>
        </p:blipFill>
        <p:spPr bwMode="auto">
          <a:xfrm>
            <a:off x="1062038" y="-3773488"/>
            <a:ext cx="552450" cy="476250"/>
          </a:xfrm>
          <a:prstGeom prst="rect">
            <a:avLst/>
          </a:prstGeom>
          <a:noFill/>
        </p:spPr>
      </p:pic>
      <p:pic>
        <p:nvPicPr>
          <p:cNvPr id="116744" name="Picture 8" descr="https://lh6.googleusercontent.com/01jnqT7hbUAXilROkmEGhMHPWGXGnb_E4d-CVxRs-gsBNijqtJxS7NgAhYugiMVWFdYQ_xEJJWOLYPKR1YByNNmaFeVTUjYIenIb_WZqVRmnO4D98yKmpSEpB0--9-K-xTHdCTwOxfE"/>
          <p:cNvPicPr>
            <a:picLocks noChangeAspect="1" noChangeArrowheads="1"/>
          </p:cNvPicPr>
          <p:nvPr/>
        </p:nvPicPr>
        <p:blipFill>
          <a:blip r:embed="rId5" cstate="print"/>
          <a:srcRect/>
          <a:stretch>
            <a:fillRect/>
          </a:stretch>
        </p:blipFill>
        <p:spPr bwMode="auto">
          <a:xfrm>
            <a:off x="155575" y="2492896"/>
            <a:ext cx="1301817" cy="330217"/>
          </a:xfrm>
          <a:prstGeom prst="rect">
            <a:avLst/>
          </a:prstGeom>
          <a:noFill/>
        </p:spPr>
      </p:pic>
      <p:sp>
        <p:nvSpPr>
          <p:cNvPr id="13" name="Rectangle 12"/>
          <p:cNvSpPr/>
          <p:nvPr/>
        </p:nvSpPr>
        <p:spPr>
          <a:xfrm>
            <a:off x="3851920" y="6211669"/>
            <a:ext cx="5292080" cy="646331"/>
          </a:xfrm>
          <a:prstGeom prst="rect">
            <a:avLst/>
          </a:prstGeom>
        </p:spPr>
        <p:txBody>
          <a:bodyPr wrap="square">
            <a:spAutoFit/>
          </a:bodyPr>
          <a:lstStyle/>
          <a:p>
            <a:pPr lvl="0" algn="r" eaLnBrk="0" fontAlgn="base" hangingPunct="0">
              <a:spcBef>
                <a:spcPct val="0"/>
              </a:spcBef>
              <a:spcAft>
                <a:spcPct val="0"/>
              </a:spcAft>
            </a:pPr>
            <a:r>
              <a:rPr lang="en-US" dirty="0">
                <a:solidFill>
                  <a:srgbClr val="FFFFFF"/>
                </a:solidFill>
                <a:latin typeface="Calibri" pitchFamily="34" charset="0"/>
                <a:cs typeface="Calibri" pitchFamily="34" charset="0"/>
              </a:rPr>
              <a:t>COMP270: Mathematics for 3D Worlds and Simulation</a:t>
            </a:r>
            <a:endParaRPr lang="en-US" sz="600" dirty="0">
              <a:latin typeface="Arial" pitchFamily="34" charset="0"/>
              <a:cs typeface="Arial" pitchFamily="34" charset="0"/>
            </a:endParaRPr>
          </a:p>
          <a:p>
            <a:pPr lvl="0" algn="r" eaLnBrk="0" fontAlgn="base" hangingPunct="0">
              <a:spcBef>
                <a:spcPct val="0"/>
              </a:spcBef>
              <a:spcAft>
                <a:spcPct val="0"/>
              </a:spcAft>
            </a:pPr>
            <a:r>
              <a:rPr lang="en-US" dirty="0">
                <a:solidFill>
                  <a:srgbClr val="FFFFFF"/>
                </a:solidFill>
                <a:latin typeface="Calibri" pitchFamily="34" charset="0"/>
                <a:cs typeface="Calibri" pitchFamily="34" charset="0"/>
              </a:rPr>
              <a:t>BSc (Hons) Computing for Games</a:t>
            </a:r>
            <a:endParaRPr lang="en-US" sz="600" dirty="0">
              <a:latin typeface="Arial" pitchFamily="34" charset="0"/>
              <a:cs typeface="Arial" pitchFamily="34" charset="0"/>
            </a:endParaRPr>
          </a:p>
        </p:txBody>
      </p:sp>
      <p:sp>
        <p:nvSpPr>
          <p:cNvPr id="116741" name="Rectangle 5"/>
          <p:cNvSpPr>
            <a:spLocks noChangeArrowheads="1"/>
          </p:cNvSpPr>
          <p:nvPr/>
        </p:nvSpPr>
        <p:spPr bwMode="auto">
          <a:xfrm>
            <a:off x="251520" y="4006805"/>
            <a:ext cx="8712968" cy="6463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rgbClr val="FFFFFF"/>
                </a:solidFill>
                <a:effectLst/>
                <a:latin typeface="Calibri" pitchFamily="34" charset="0"/>
                <a:cs typeface="Calibri" pitchFamily="34" charset="0"/>
              </a:rPr>
              <a:t>Workshop </a:t>
            </a:r>
            <a:r>
              <a:rPr lang="en-US" sz="3600" dirty="0">
                <a:solidFill>
                  <a:srgbClr val="FFFFFF"/>
                </a:solidFill>
                <a:latin typeface="Calibri" pitchFamily="34" charset="0"/>
                <a:cs typeface="Calibri" pitchFamily="34" charset="0"/>
              </a:rPr>
              <a:t>1</a:t>
            </a:r>
            <a:r>
              <a:rPr kumimoji="0" lang="en-US" sz="3600" b="0" i="0" u="none" strike="noStrike" cap="none" normalizeH="0" baseline="0" dirty="0">
                <a:ln>
                  <a:noFill/>
                </a:ln>
                <a:solidFill>
                  <a:srgbClr val="FFFFFF"/>
                </a:solidFill>
                <a:effectLst/>
                <a:latin typeface="Calibri" pitchFamily="34" charset="0"/>
                <a:cs typeface="Calibri" pitchFamily="34" charset="0"/>
              </a:rPr>
              <a:t>: 2D Vector revision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772816"/>
                <a:ext cx="8147248" cy="4752527"/>
              </a:xfrm>
            </p:spPr>
            <p:txBody>
              <a:bodyPr>
                <a:normAutofit fontScale="92500" lnSpcReduction="20000"/>
              </a:bodyPr>
              <a:lstStyle/>
              <a:p>
                <a:pPr marL="514350" indent="-514350">
                  <a:buFont typeface="+mj-lt"/>
                  <a:buAutoNum type="alphaLcPeriod"/>
                </a:pPr>
                <a:r>
                  <a:rPr lang="en-GB" dirty="0">
                    <a:cs typeface="Times New Roman" panose="02020603050405020304" pitchFamily="18" charset="0"/>
                  </a:rPr>
                  <a:t> </a:t>
                </a:r>
                <a14:m>
                  <m:oMath xmlns:m="http://schemas.openxmlformats.org/officeDocument/2006/math">
                    <m:d>
                      <m:dPr>
                        <m:ctrlPr>
                          <a:rPr lang="en-GB" i="1" smtClean="0">
                            <a:latin typeface="Cambria Math" panose="02040503050406030204" pitchFamily="18" charset="0"/>
                            <a:cs typeface="Times New Roman" panose="02020603050405020304" pitchFamily="18" charset="0"/>
                          </a:rPr>
                        </m:ctrlPr>
                      </m:dPr>
                      <m:e>
                        <m:f>
                          <m:fPr>
                            <m:type m:val="noBar"/>
                            <m:ctrlPr>
                              <a:rPr lang="en-GB" i="1" smtClean="0">
                                <a:latin typeface="Cambria Math" panose="02040503050406030204" pitchFamily="18" charset="0"/>
                                <a:cs typeface="Times New Roman" panose="02020603050405020304" pitchFamily="18" charset="0"/>
                              </a:rPr>
                            </m:ctrlPr>
                          </m:fPr>
                          <m:num>
                            <m:r>
                              <a:rPr lang="en-GB" b="0" i="1" smtClean="0">
                                <a:latin typeface="Cambria Math" panose="02040503050406030204" pitchFamily="18" charset="0"/>
                                <a:cs typeface="Times New Roman" panose="02020603050405020304" pitchFamily="18" charset="0"/>
                              </a:rPr>
                              <m:t>3</m:t>
                            </m:r>
                          </m:num>
                          <m:den>
                            <m:rad>
                              <m:radPr>
                                <m:degHide m:val="on"/>
                                <m:ctrlPr>
                                  <a:rPr lang="en-GB" i="1" smtClean="0">
                                    <a:latin typeface="Cambria Math" panose="02040503050406030204" pitchFamily="18" charset="0"/>
                                    <a:cs typeface="Times New Roman" panose="02020603050405020304" pitchFamily="18" charset="0"/>
                                  </a:rPr>
                                </m:ctrlPr>
                              </m:radPr>
                              <m:deg/>
                              <m:e>
                                <m:r>
                                  <a:rPr lang="en-GB" b="0" i="1" smtClean="0">
                                    <a:latin typeface="Cambria Math" panose="02040503050406030204" pitchFamily="18" charset="0"/>
                                    <a:cs typeface="Times New Roman" panose="02020603050405020304" pitchFamily="18" charset="0"/>
                                  </a:rPr>
                                  <m:t>3</m:t>
                                </m:r>
                              </m:e>
                            </m:rad>
                          </m:den>
                        </m:f>
                      </m:e>
                    </m:d>
                    <m:r>
                      <a:rPr lang="en-GB" i="1" smtClean="0">
                        <a:latin typeface="Cambria Math" panose="02040503050406030204" pitchFamily="18" charset="0"/>
                        <a:cs typeface="Times New Roman" panose="02020603050405020304" pitchFamily="18" charset="0"/>
                      </a:rPr>
                      <m:t>∙</m:t>
                    </m:r>
                    <m:d>
                      <m:dPr>
                        <m:ctrlPr>
                          <a:rPr lang="en-GB" i="1" smtClean="0">
                            <a:latin typeface="Cambria Math" panose="02040503050406030204" pitchFamily="18" charset="0"/>
                            <a:cs typeface="Times New Roman" panose="02020603050405020304" pitchFamily="18" charset="0"/>
                          </a:rPr>
                        </m:ctrlPr>
                      </m:dPr>
                      <m:e>
                        <m:f>
                          <m:fPr>
                            <m:type m:val="noBar"/>
                            <m:ctrlPr>
                              <a:rPr lang="en-GB" i="1" smtClean="0">
                                <a:latin typeface="Cambria Math" panose="02040503050406030204" pitchFamily="18" charset="0"/>
                                <a:cs typeface="Times New Roman" panose="02020603050405020304" pitchFamily="18" charset="0"/>
                              </a:rPr>
                            </m:ctrlPr>
                          </m:fPr>
                          <m:num>
                            <m:r>
                              <a:rPr lang="en-GB" b="0" i="1" smtClean="0">
                                <a:latin typeface="Cambria Math" panose="02040503050406030204" pitchFamily="18" charset="0"/>
                                <a:cs typeface="Times New Roman" panose="02020603050405020304" pitchFamily="18" charset="0"/>
                              </a:rPr>
                              <m:t>1</m:t>
                            </m:r>
                          </m:num>
                          <m:den>
                            <m:rad>
                              <m:radPr>
                                <m:degHide m:val="on"/>
                                <m:ctrlPr>
                                  <a:rPr lang="en-GB" i="1" smtClean="0">
                                    <a:latin typeface="Cambria Math" panose="02040503050406030204" pitchFamily="18" charset="0"/>
                                    <a:cs typeface="Times New Roman" panose="02020603050405020304" pitchFamily="18" charset="0"/>
                                  </a:rPr>
                                </m:ctrlPr>
                              </m:radPr>
                              <m:deg/>
                              <m:e>
                                <m:r>
                                  <a:rPr lang="en-GB" b="0" i="1" smtClean="0">
                                    <a:latin typeface="Cambria Math" panose="02040503050406030204" pitchFamily="18" charset="0"/>
                                    <a:cs typeface="Times New Roman" panose="02020603050405020304" pitchFamily="18" charset="0"/>
                                  </a:rPr>
                                  <m:t>3</m:t>
                                </m:r>
                              </m:e>
                            </m:rad>
                          </m:den>
                        </m:f>
                      </m:e>
                    </m:d>
                    <m:r>
                      <a:rPr lang="en-GB" b="0" i="1" smtClean="0">
                        <a:latin typeface="Cambria Math" panose="02040503050406030204" pitchFamily="18" charset="0"/>
                        <a:cs typeface="Times New Roman" panose="02020603050405020304" pitchFamily="18" charset="0"/>
                      </a:rPr>
                      <m:t>=3+3=6</m:t>
                    </m:r>
                  </m:oMath>
                </a14:m>
                <a:br>
                  <a:rPr lang="en-GB" dirty="0">
                    <a:cs typeface="Times New Roman" panose="02020603050405020304" pitchFamily="18" charset="0"/>
                  </a:rPr>
                </a:br>
                <a:br>
                  <a:rPr lang="en-GB" dirty="0">
                    <a:cs typeface="Times New Roman" panose="02020603050405020304" pitchFamily="18" charset="0"/>
                  </a:rPr>
                </a:br>
                <a14:m>
                  <m:oMath xmlns:m="http://schemas.openxmlformats.org/officeDocument/2006/math">
                    <m:d>
                      <m:dPr>
                        <m:begChr m:val="‖"/>
                        <m:endChr m:val="‖"/>
                        <m:ctrlPr>
                          <a:rPr lang="en-GB" sz="2600" i="1" smtClean="0">
                            <a:latin typeface="Cambria Math" panose="02040503050406030204" pitchFamily="18" charset="0"/>
                            <a:cs typeface="Times New Roman" panose="02020603050405020304" pitchFamily="18" charset="0"/>
                          </a:rPr>
                        </m:ctrlPr>
                      </m:dPr>
                      <m:e>
                        <m:d>
                          <m:dPr>
                            <m:ctrlPr>
                              <a:rPr lang="en-GB" sz="2600" i="1" smtClean="0">
                                <a:latin typeface="Cambria Math" panose="02040503050406030204" pitchFamily="18" charset="0"/>
                                <a:cs typeface="Times New Roman" panose="02020603050405020304" pitchFamily="18" charset="0"/>
                              </a:rPr>
                            </m:ctrlPr>
                          </m:dPr>
                          <m:e>
                            <m:f>
                              <m:fPr>
                                <m:type m:val="noBar"/>
                                <m:ctrlPr>
                                  <a:rPr lang="en-GB" sz="2600" i="1" smtClean="0">
                                    <a:latin typeface="Cambria Math" panose="02040503050406030204" pitchFamily="18" charset="0"/>
                                    <a:cs typeface="Times New Roman" panose="02020603050405020304" pitchFamily="18" charset="0"/>
                                  </a:rPr>
                                </m:ctrlPr>
                              </m:fPr>
                              <m:num>
                                <m:r>
                                  <a:rPr lang="en-GB" sz="2600" b="0" i="1" smtClean="0">
                                    <a:latin typeface="Cambria Math" panose="02040503050406030204" pitchFamily="18" charset="0"/>
                                    <a:cs typeface="Times New Roman" panose="02020603050405020304" pitchFamily="18" charset="0"/>
                                  </a:rPr>
                                  <m:t>3</m:t>
                                </m:r>
                              </m:num>
                              <m:den>
                                <m:rad>
                                  <m:radPr>
                                    <m:degHide m:val="on"/>
                                    <m:ctrlPr>
                                      <a:rPr lang="en-GB" sz="2600" i="1" smtClean="0">
                                        <a:latin typeface="Cambria Math" panose="02040503050406030204" pitchFamily="18" charset="0"/>
                                        <a:cs typeface="Times New Roman" panose="02020603050405020304" pitchFamily="18" charset="0"/>
                                      </a:rPr>
                                    </m:ctrlPr>
                                  </m:radPr>
                                  <m:deg/>
                                  <m:e>
                                    <m:r>
                                      <a:rPr lang="en-GB" sz="2600" b="0" i="1" smtClean="0">
                                        <a:latin typeface="Cambria Math" panose="02040503050406030204" pitchFamily="18" charset="0"/>
                                        <a:cs typeface="Times New Roman" panose="02020603050405020304" pitchFamily="18" charset="0"/>
                                      </a:rPr>
                                      <m:t>3</m:t>
                                    </m:r>
                                  </m:e>
                                </m:rad>
                              </m:den>
                            </m:f>
                          </m:e>
                        </m:d>
                      </m:e>
                    </m:d>
                    <m:d>
                      <m:dPr>
                        <m:begChr m:val="‖"/>
                        <m:endChr m:val="‖"/>
                        <m:ctrlPr>
                          <a:rPr lang="en-GB" sz="2600" i="1" smtClean="0">
                            <a:latin typeface="Cambria Math" panose="02040503050406030204" pitchFamily="18" charset="0"/>
                            <a:cs typeface="Times New Roman" panose="02020603050405020304" pitchFamily="18" charset="0"/>
                          </a:rPr>
                        </m:ctrlPr>
                      </m:dPr>
                      <m:e>
                        <m:d>
                          <m:dPr>
                            <m:ctrlPr>
                              <a:rPr lang="en-GB" sz="2600" i="1" smtClean="0">
                                <a:latin typeface="Cambria Math" panose="02040503050406030204" pitchFamily="18" charset="0"/>
                                <a:cs typeface="Times New Roman" panose="02020603050405020304" pitchFamily="18" charset="0"/>
                              </a:rPr>
                            </m:ctrlPr>
                          </m:dPr>
                          <m:e>
                            <m:f>
                              <m:fPr>
                                <m:type m:val="noBar"/>
                                <m:ctrlPr>
                                  <a:rPr lang="en-GB" sz="2600" i="1" smtClean="0">
                                    <a:latin typeface="Cambria Math" panose="02040503050406030204" pitchFamily="18" charset="0"/>
                                    <a:cs typeface="Times New Roman" panose="02020603050405020304" pitchFamily="18" charset="0"/>
                                  </a:rPr>
                                </m:ctrlPr>
                              </m:fPr>
                              <m:num>
                                <m:r>
                                  <a:rPr lang="en-GB" sz="2600" b="0" i="1" smtClean="0">
                                    <a:latin typeface="Cambria Math" panose="02040503050406030204" pitchFamily="18" charset="0"/>
                                    <a:cs typeface="Times New Roman" panose="02020603050405020304" pitchFamily="18" charset="0"/>
                                  </a:rPr>
                                  <m:t>1</m:t>
                                </m:r>
                              </m:num>
                              <m:den>
                                <m:rad>
                                  <m:radPr>
                                    <m:degHide m:val="on"/>
                                    <m:ctrlPr>
                                      <a:rPr lang="en-GB" sz="2600" i="1" smtClean="0">
                                        <a:latin typeface="Cambria Math" panose="02040503050406030204" pitchFamily="18" charset="0"/>
                                        <a:cs typeface="Times New Roman" panose="02020603050405020304" pitchFamily="18" charset="0"/>
                                      </a:rPr>
                                    </m:ctrlPr>
                                  </m:radPr>
                                  <m:deg/>
                                  <m:e>
                                    <m:r>
                                      <a:rPr lang="en-GB" sz="2600" b="0" i="1" smtClean="0">
                                        <a:latin typeface="Cambria Math" panose="02040503050406030204" pitchFamily="18" charset="0"/>
                                        <a:cs typeface="Times New Roman" panose="02020603050405020304" pitchFamily="18" charset="0"/>
                                      </a:rPr>
                                      <m:t>3</m:t>
                                    </m:r>
                                  </m:e>
                                </m:rad>
                              </m:den>
                            </m:f>
                          </m:e>
                        </m:d>
                      </m:e>
                    </m:d>
                    <m:r>
                      <a:rPr lang="en-GB" sz="2600" b="0" i="1" smtClean="0">
                        <a:latin typeface="Cambria Math" panose="02040503050406030204" pitchFamily="18" charset="0"/>
                        <a:cs typeface="Times New Roman" panose="02020603050405020304" pitchFamily="18" charset="0"/>
                      </a:rPr>
                      <m:t>=</m:t>
                    </m:r>
                    <m:rad>
                      <m:radPr>
                        <m:degHide m:val="on"/>
                        <m:ctrlPr>
                          <a:rPr lang="en-GB" sz="2600" b="0" i="1" smtClean="0">
                            <a:latin typeface="Cambria Math" panose="02040503050406030204" pitchFamily="18" charset="0"/>
                            <a:cs typeface="Times New Roman" panose="02020603050405020304" pitchFamily="18" charset="0"/>
                          </a:rPr>
                        </m:ctrlPr>
                      </m:radPr>
                      <m:deg/>
                      <m:e>
                        <m:r>
                          <a:rPr lang="en-GB" sz="2600" b="0" i="1" smtClean="0">
                            <a:latin typeface="Cambria Math" panose="02040503050406030204" pitchFamily="18" charset="0"/>
                            <a:cs typeface="Times New Roman" panose="02020603050405020304" pitchFamily="18" charset="0"/>
                          </a:rPr>
                          <m:t>12</m:t>
                        </m:r>
                      </m:e>
                    </m:rad>
                    <m:r>
                      <a:rPr lang="en-GB" sz="2600" b="0" i="1" smtClean="0">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GB" sz="26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GB" sz="2600" b="0" i="1" smtClean="0">
                            <a:latin typeface="Cambria Math" panose="02040503050406030204" pitchFamily="18" charset="0"/>
                            <a:ea typeface="Cambria Math" panose="02040503050406030204" pitchFamily="18" charset="0"/>
                            <a:cs typeface="Times New Roman" panose="02020603050405020304" pitchFamily="18" charset="0"/>
                          </a:rPr>
                          <m:t>4</m:t>
                        </m:r>
                      </m:e>
                    </m:rad>
                    <m:r>
                      <a:rPr lang="en-GB" sz="2600" b="0" i="1" smtClean="0">
                        <a:latin typeface="Cambria Math" panose="02040503050406030204" pitchFamily="18" charset="0"/>
                        <a:ea typeface="Cambria Math" panose="02040503050406030204" pitchFamily="18" charset="0"/>
                        <a:cs typeface="Times New Roman" panose="02020603050405020304" pitchFamily="18" charset="0"/>
                      </a:rPr>
                      <m:t>=4</m:t>
                    </m:r>
                    <m:rad>
                      <m:radPr>
                        <m:degHide m:val="on"/>
                        <m:ctrlPr>
                          <a:rPr lang="en-GB" sz="26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GB" sz="2600" b="0" i="1" smtClean="0">
                            <a:latin typeface="Cambria Math" panose="02040503050406030204" pitchFamily="18" charset="0"/>
                            <a:ea typeface="Cambria Math" panose="02040503050406030204" pitchFamily="18" charset="0"/>
                            <a:cs typeface="Times New Roman" panose="02020603050405020304" pitchFamily="18" charset="0"/>
                          </a:rPr>
                          <m:t>3</m:t>
                        </m:r>
                      </m:e>
                    </m:rad>
                  </m:oMath>
                </a14:m>
                <a:br>
                  <a:rPr lang="en-GB" dirty="0">
                    <a:cs typeface="Times New Roman" panose="02020603050405020304" pitchFamily="18" charset="0"/>
                  </a:rPr>
                </a:br>
                <a:br>
                  <a:rPr lang="en-GB" dirty="0">
                    <a:cs typeface="Times New Roman" panose="02020603050405020304" pitchFamily="18" charset="0"/>
                  </a:rPr>
                </a:br>
                <a:r>
                  <a:rPr lang="el-GR" dirty="0">
                    <a:latin typeface="Times New Roman" panose="02020603050405020304" pitchFamily="18" charset="0"/>
                    <a:cs typeface="Times New Roman" panose="02020603050405020304" pitchFamily="18" charset="0"/>
                  </a:rPr>
                  <a:t>θ</a:t>
                </a:r>
                <a:r>
                  <a:rPr lang="en-GB" dirty="0">
                    <a:latin typeface="Times New Roman" panose="02020603050405020304" pitchFamily="18" charset="0"/>
                    <a:cs typeface="Times New Roman" panose="02020603050405020304" pitchFamily="18" charset="0"/>
                  </a:rPr>
                  <a:t> = cos</a:t>
                </a:r>
                <a:r>
                  <a:rPr lang="en-GB" baseline="30000" dirty="0">
                    <a:latin typeface="Times New Roman" panose="02020603050405020304" pitchFamily="18" charset="0"/>
                    <a:cs typeface="Times New Roman" panose="02020603050405020304" pitchFamily="18" charset="0"/>
                  </a:rPr>
                  <a:t>-1</a:t>
                </a:r>
                <a14:m>
                  <m:oMath xmlns:m="http://schemas.openxmlformats.org/officeDocument/2006/math">
                    <m:f>
                      <m:fPr>
                        <m:ctrlPr>
                          <a:rPr lang="en-GB" i="1" smtClean="0">
                            <a:latin typeface="Cambria Math" panose="02040503050406030204" pitchFamily="18" charset="0"/>
                            <a:cs typeface="Times New Roman" panose="02020603050405020304" pitchFamily="18" charset="0"/>
                          </a:rPr>
                        </m:ctrlPr>
                      </m:fPr>
                      <m:num>
                        <m:r>
                          <a:rPr lang="en-GB" b="0" i="1" smtClean="0">
                            <a:latin typeface="Cambria Math" panose="02040503050406030204" pitchFamily="18" charset="0"/>
                            <a:cs typeface="Times New Roman" panose="02020603050405020304" pitchFamily="18" charset="0"/>
                          </a:rPr>
                          <m:t>6</m:t>
                        </m:r>
                      </m:num>
                      <m:den>
                        <m:r>
                          <a:rPr lang="en-GB" b="0" i="1" smtClean="0">
                            <a:latin typeface="Cambria Math" panose="02040503050406030204" pitchFamily="18" charset="0"/>
                            <a:cs typeface="Times New Roman" panose="02020603050405020304" pitchFamily="18" charset="0"/>
                          </a:rPr>
                          <m:t>4</m:t>
                        </m:r>
                        <m:rad>
                          <m:radPr>
                            <m:degHide m:val="on"/>
                            <m:ctrlPr>
                              <a:rPr lang="en-GB" b="0" i="1" smtClean="0">
                                <a:latin typeface="Cambria Math" panose="02040503050406030204" pitchFamily="18" charset="0"/>
                                <a:cs typeface="Times New Roman" panose="02020603050405020304" pitchFamily="18" charset="0"/>
                              </a:rPr>
                            </m:ctrlPr>
                          </m:radPr>
                          <m:deg/>
                          <m:e>
                            <m:r>
                              <a:rPr lang="en-GB" b="0" i="1" smtClean="0">
                                <a:latin typeface="Cambria Math" panose="02040503050406030204" pitchFamily="18" charset="0"/>
                                <a:cs typeface="Times New Roman" panose="02020603050405020304" pitchFamily="18" charset="0"/>
                              </a:rPr>
                              <m:t>3</m:t>
                            </m:r>
                          </m:e>
                        </m:rad>
                      </m:den>
                    </m:f>
                  </m:oMath>
                </a14:m>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cos</a:t>
                </a:r>
                <a:r>
                  <a:rPr lang="en-GB" baseline="30000" dirty="0">
                    <a:latin typeface="Times New Roman" panose="02020603050405020304" pitchFamily="18" charset="0"/>
                    <a:cs typeface="Times New Roman" panose="02020603050405020304" pitchFamily="18" charset="0"/>
                  </a:rPr>
                  <a:t>-1</a:t>
                </a:r>
                <a14:m>
                  <m:oMath xmlns:m="http://schemas.openxmlformats.org/officeDocument/2006/math">
                    <m:f>
                      <m:fPr>
                        <m:ctrlPr>
                          <a:rPr lang="en-GB" i="1">
                            <a:latin typeface="Cambria Math" panose="02040503050406030204" pitchFamily="18" charset="0"/>
                            <a:cs typeface="Times New Roman" panose="02020603050405020304" pitchFamily="18" charset="0"/>
                          </a:rPr>
                        </m:ctrlPr>
                      </m:fPr>
                      <m:num>
                        <m:rad>
                          <m:radPr>
                            <m:degHide m:val="on"/>
                            <m:ctrlPr>
                              <a:rPr lang="en-GB" i="1" smtClean="0">
                                <a:latin typeface="Cambria Math" panose="02040503050406030204" pitchFamily="18" charset="0"/>
                                <a:cs typeface="Times New Roman" panose="02020603050405020304" pitchFamily="18" charset="0"/>
                              </a:rPr>
                            </m:ctrlPr>
                          </m:radPr>
                          <m:deg/>
                          <m:e>
                            <m:r>
                              <a:rPr lang="en-GB" b="0" i="1" smtClean="0">
                                <a:latin typeface="Cambria Math" panose="02040503050406030204" pitchFamily="18" charset="0"/>
                                <a:cs typeface="Times New Roman" panose="02020603050405020304" pitchFamily="18" charset="0"/>
                              </a:rPr>
                              <m:t>3</m:t>
                            </m:r>
                          </m:e>
                        </m:rad>
                      </m:num>
                      <m:den>
                        <m:r>
                          <a:rPr lang="en-GB" b="0" i="1" smtClean="0">
                            <a:latin typeface="Cambria Math" panose="02040503050406030204" pitchFamily="18" charset="0"/>
                            <a:cs typeface="Times New Roman" panose="02020603050405020304" pitchFamily="18" charset="0"/>
                          </a:rPr>
                          <m:t>2</m:t>
                        </m:r>
                      </m:den>
                    </m:f>
                  </m:oMath>
                </a14:m>
                <a:r>
                  <a:rPr lang="en-GB" dirty="0">
                    <a:latin typeface="Times New Roman" panose="02020603050405020304" pitchFamily="18" charset="0"/>
                    <a:cs typeface="Times New Roman" panose="02020603050405020304" pitchFamily="18" charset="0"/>
                  </a:rPr>
                  <a:t> = 30°</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pPr marL="514350" indent="-514350">
                  <a:buFont typeface="+mj-lt"/>
                  <a:buAutoNum type="alphaLcPeriod"/>
                </a:pPr>
                <a:r>
                  <a:rPr lang="en-GB" dirty="0">
                    <a:cs typeface="Times New Roman" panose="02020603050405020304" pitchFamily="18" charset="0"/>
                  </a:rPr>
                  <a:t> </a:t>
                </a:r>
                <a14:m>
                  <m:oMath xmlns:m="http://schemas.openxmlformats.org/officeDocument/2006/math">
                    <m:d>
                      <m:dPr>
                        <m:ctrlPr>
                          <a:rPr lang="en-GB" i="1">
                            <a:latin typeface="Cambria Math" panose="02040503050406030204" pitchFamily="18" charset="0"/>
                            <a:cs typeface="Times New Roman" panose="02020603050405020304" pitchFamily="18" charset="0"/>
                          </a:rPr>
                        </m:ctrlPr>
                      </m:dPr>
                      <m:e>
                        <m:f>
                          <m:fPr>
                            <m:type m:val="noBar"/>
                            <m:ctrlPr>
                              <a:rPr lang="en-GB" i="1">
                                <a:latin typeface="Cambria Math" panose="02040503050406030204" pitchFamily="18" charset="0"/>
                                <a:cs typeface="Times New Roman" panose="02020603050405020304" pitchFamily="18" charset="0"/>
                              </a:rPr>
                            </m:ctrlPr>
                          </m:fPr>
                          <m:num>
                            <m:r>
                              <a:rPr lang="en-GB" b="0" i="1" smtClean="0">
                                <a:latin typeface="Cambria Math" panose="02040503050406030204" pitchFamily="18" charset="0"/>
                                <a:cs typeface="Times New Roman" panose="02020603050405020304" pitchFamily="18" charset="0"/>
                              </a:rPr>
                              <m:t>3</m:t>
                            </m:r>
                          </m:num>
                          <m:den>
                            <m:r>
                              <a:rPr lang="en-GB" b="0" i="1" smtClean="0">
                                <a:latin typeface="Cambria Math" panose="02040503050406030204" pitchFamily="18" charset="0"/>
                                <a:cs typeface="Times New Roman" panose="02020603050405020304" pitchFamily="18" charset="0"/>
                              </a:rPr>
                              <m:t>3</m:t>
                            </m:r>
                          </m:den>
                        </m:f>
                      </m:e>
                    </m:d>
                    <m:r>
                      <a:rPr lang="en-GB" i="1">
                        <a:latin typeface="Cambria Math" panose="02040503050406030204" pitchFamily="18" charset="0"/>
                        <a:cs typeface="Times New Roman" panose="02020603050405020304" pitchFamily="18" charset="0"/>
                      </a:rPr>
                      <m:t>∙</m:t>
                    </m:r>
                    <m:d>
                      <m:dPr>
                        <m:ctrlPr>
                          <a:rPr lang="en-GB" i="1">
                            <a:latin typeface="Cambria Math" panose="02040503050406030204" pitchFamily="18" charset="0"/>
                            <a:cs typeface="Times New Roman" panose="02020603050405020304" pitchFamily="18" charset="0"/>
                          </a:rPr>
                        </m:ctrlPr>
                      </m:dPr>
                      <m:e>
                        <m:f>
                          <m:fPr>
                            <m:type m:val="noBar"/>
                            <m:ctrlPr>
                              <a:rPr lang="en-GB" i="1">
                                <a:latin typeface="Cambria Math" panose="02040503050406030204" pitchFamily="18" charset="0"/>
                                <a:cs typeface="Times New Roman" panose="02020603050405020304" pitchFamily="18" charset="0"/>
                              </a:rPr>
                            </m:ctrlPr>
                          </m:fPr>
                          <m:num>
                            <m:r>
                              <a:rPr lang="en-GB" b="0" i="1" smtClean="0">
                                <a:latin typeface="Cambria Math" panose="02040503050406030204" pitchFamily="18" charset="0"/>
                                <a:cs typeface="Times New Roman" panose="02020603050405020304" pitchFamily="18" charset="0"/>
                              </a:rPr>
                              <m:t>−2</m:t>
                            </m:r>
                          </m:num>
                          <m:den>
                            <m:r>
                              <a:rPr lang="en-GB" b="0" i="1" smtClean="0">
                                <a:latin typeface="Cambria Math" panose="02040503050406030204" pitchFamily="18" charset="0"/>
                                <a:cs typeface="Times New Roman" panose="02020603050405020304" pitchFamily="18" charset="0"/>
                              </a:rPr>
                              <m:t>2</m:t>
                            </m:r>
                          </m:den>
                        </m:f>
                      </m:e>
                    </m:d>
                    <m:r>
                      <a:rPr lang="en-GB" i="1">
                        <a:latin typeface="Cambria Math" panose="02040503050406030204" pitchFamily="18" charset="0"/>
                        <a:cs typeface="Times New Roman" panose="02020603050405020304" pitchFamily="18" charset="0"/>
                      </a:rPr>
                      <m:t>=</m:t>
                    </m:r>
                    <m:r>
                      <a:rPr lang="en-GB" b="0" i="1" smtClean="0">
                        <a:latin typeface="Cambria Math" panose="02040503050406030204" pitchFamily="18" charset="0"/>
                        <a:cs typeface="Times New Roman" panose="02020603050405020304" pitchFamily="18" charset="0"/>
                      </a:rPr>
                      <m:t>−6</m:t>
                    </m:r>
                    <m:r>
                      <a:rPr lang="en-GB" i="1">
                        <a:latin typeface="Cambria Math" panose="02040503050406030204" pitchFamily="18" charset="0"/>
                        <a:cs typeface="Times New Roman" panose="02020603050405020304" pitchFamily="18" charset="0"/>
                      </a:rPr>
                      <m:t>+</m:t>
                    </m:r>
                    <m:r>
                      <a:rPr lang="en-GB" b="0" i="1" smtClean="0">
                        <a:latin typeface="Cambria Math" panose="02040503050406030204" pitchFamily="18" charset="0"/>
                        <a:cs typeface="Times New Roman" panose="02020603050405020304" pitchFamily="18" charset="0"/>
                      </a:rPr>
                      <m:t>6</m:t>
                    </m:r>
                    <m:r>
                      <a:rPr lang="en-GB" i="1">
                        <a:latin typeface="Cambria Math" panose="02040503050406030204" pitchFamily="18" charset="0"/>
                        <a:cs typeface="Times New Roman" panose="02020603050405020304" pitchFamily="18" charset="0"/>
                      </a:rPr>
                      <m:t>=</m:t>
                    </m:r>
                    <m:r>
                      <a:rPr lang="en-GB" b="0" i="1" smtClean="0">
                        <a:latin typeface="Cambria Math" panose="02040503050406030204" pitchFamily="18" charset="0"/>
                        <a:cs typeface="Times New Roman" panose="02020603050405020304" pitchFamily="18" charset="0"/>
                      </a:rPr>
                      <m:t>0</m:t>
                    </m:r>
                  </m:oMath>
                </a14:m>
                <a:br>
                  <a:rPr lang="en-GB" dirty="0">
                    <a:cs typeface="Times New Roman" panose="02020603050405020304" pitchFamily="18" charset="0"/>
                  </a:rPr>
                </a:br>
                <a:br>
                  <a:rPr lang="en-GB" dirty="0">
                    <a:cs typeface="Times New Roman" panose="02020603050405020304" pitchFamily="18" charset="0"/>
                  </a:rPr>
                </a:br>
                <a:r>
                  <a:rPr lang="el-GR" dirty="0">
                    <a:latin typeface="Times New Roman" panose="02020603050405020304" pitchFamily="18" charset="0"/>
                    <a:cs typeface="Times New Roman" panose="02020603050405020304" pitchFamily="18" charset="0"/>
                  </a:rPr>
                  <a:t>θ</a:t>
                </a:r>
                <a:r>
                  <a:rPr lang="en-GB" dirty="0">
                    <a:latin typeface="Times New Roman" panose="02020603050405020304" pitchFamily="18" charset="0"/>
                    <a:cs typeface="Times New Roman" panose="02020603050405020304" pitchFamily="18" charset="0"/>
                  </a:rPr>
                  <a:t> = cos</a:t>
                </a:r>
                <a:r>
                  <a:rPr lang="en-GB" baseline="30000" dirty="0">
                    <a:latin typeface="Times New Roman" panose="02020603050405020304" pitchFamily="18" charset="0"/>
                    <a:cs typeface="Times New Roman" panose="02020603050405020304" pitchFamily="18" charset="0"/>
                  </a:rPr>
                  <a:t>-1</a:t>
                </a:r>
                <a14:m>
                  <m:oMath xmlns:m="http://schemas.openxmlformats.org/officeDocument/2006/math">
                    <m:r>
                      <a:rPr lang="en-GB" b="0" i="1" smtClean="0">
                        <a:latin typeface="Cambria Math" panose="02040503050406030204" pitchFamily="18" charset="0"/>
                        <a:cs typeface="Times New Roman" panose="02020603050405020304" pitchFamily="18" charset="0"/>
                      </a:rPr>
                      <m:t>0</m:t>
                    </m:r>
                  </m:oMath>
                </a14:m>
                <a:r>
                  <a:rPr lang="en-GB" dirty="0">
                    <a:latin typeface="Times New Roman" panose="02020603050405020304" pitchFamily="18" charset="0"/>
                    <a:cs typeface="Times New Roman" panose="02020603050405020304" pitchFamily="18" charset="0"/>
                  </a:rPr>
                  <a:t> = 90°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772816"/>
                <a:ext cx="8147248" cy="4752527"/>
              </a:xfrm>
              <a:blipFill>
                <a:blip r:embed="rId2"/>
                <a:stretch>
                  <a:fillRect l="-1796" t="-1284"/>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Answers: Question 6</a:t>
            </a:r>
          </a:p>
        </p:txBody>
      </p:sp>
    </p:spTree>
    <p:extLst>
      <p:ext uri="{BB962C8B-B14F-4D97-AF65-F5344CB8AC3E}">
        <p14:creationId xmlns:p14="http://schemas.microsoft.com/office/powerpoint/2010/main" val="15874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772816"/>
                <a:ext cx="8147248" cy="4752527"/>
              </a:xfrm>
            </p:spPr>
            <p:txBody>
              <a:bodyPr>
                <a:normAutofit/>
              </a:bodyPr>
              <a:lstStyle/>
              <a:p>
                <a:pPr marL="514350" indent="-514350">
                  <a:buFont typeface="+mj-lt"/>
                  <a:buAutoNum type="alphaLcPeriod"/>
                </a:pPr>
                <a:r>
                  <a:rPr lang="en-GB" dirty="0"/>
                  <a:t>(</a:t>
                </a:r>
                <a:r>
                  <a:rPr lang="en-GB" dirty="0" err="1"/>
                  <a:t>i</a:t>
                </a:r>
                <a:r>
                  <a:rPr lang="en-GB" dirty="0"/>
                  <a:t>) </a:t>
                </a:r>
                <a14:m>
                  <m:oMath xmlns:m="http://schemas.openxmlformats.org/officeDocument/2006/math">
                    <m:r>
                      <a:rPr lang="en-GB" b="0" i="1" smtClean="0">
                        <a:latin typeface="Cambria Math" panose="02040503050406030204" pitchFamily="18" charset="0"/>
                      </a:rPr>
                      <m:t>𝑛</m:t>
                    </m:r>
                    <m:d>
                      <m:dPr>
                        <m:ctrlPr>
                          <a:rPr lang="en-GB" b="0" i="1" smtClean="0">
                            <a:latin typeface="Cambria Math" panose="02040503050406030204" pitchFamily="18" charset="0"/>
                          </a:rPr>
                        </m:ctrlPr>
                      </m:dPr>
                      <m:e>
                        <m:f>
                          <m:fPr>
                            <m:type m:val="noBa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m:t>
                            </m:r>
                          </m:den>
                        </m:f>
                      </m:e>
                    </m:d>
                  </m:oMath>
                </a14:m>
                <a:r>
                  <a:rPr lang="en-GB" dirty="0"/>
                  <a:t> (ii) </a:t>
                </a:r>
                <a14:m>
                  <m:oMath xmlns:m="http://schemas.openxmlformats.org/officeDocument/2006/math">
                    <m:r>
                      <a:rPr lang="en-GB" b="0" i="1" smtClean="0">
                        <a:latin typeface="Cambria Math" panose="02040503050406030204" pitchFamily="18" charset="0"/>
                      </a:rPr>
                      <m:t>𝑛</m:t>
                    </m:r>
                    <m:d>
                      <m:dPr>
                        <m:ctrlPr>
                          <a:rPr lang="en-GB" b="0" i="1" smtClean="0">
                            <a:latin typeface="Cambria Math" panose="02040503050406030204" pitchFamily="18" charset="0"/>
                          </a:rPr>
                        </m:ctrlPr>
                      </m:dPr>
                      <m:e>
                        <m:f>
                          <m:fPr>
                            <m:type m:val="noBa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m:t>
                            </m:r>
                          </m:den>
                        </m:f>
                      </m:e>
                    </m:d>
                  </m:oMath>
                </a14:m>
                <a:endParaRPr lang="en-GB" dirty="0"/>
              </a:p>
              <a:p>
                <a:pPr marL="514350" indent="-514350">
                  <a:buFont typeface="+mj-lt"/>
                  <a:buAutoNum type="alphaLcPeriod"/>
                </a:pPr>
                <a:r>
                  <a:rPr lang="en-GB" dirty="0"/>
                  <a:t>(</a:t>
                </a:r>
                <a:r>
                  <a:rPr lang="en-GB" dirty="0" err="1"/>
                  <a:t>i</a:t>
                </a:r>
                <a:r>
                  <a:rPr lang="en-GB" dirty="0"/>
                  <a:t>) </a:t>
                </a:r>
                <a14:m>
                  <m:oMath xmlns:m="http://schemas.openxmlformats.org/officeDocument/2006/math">
                    <m:r>
                      <a:rPr lang="en-GB" i="1">
                        <a:latin typeface="Cambria Math" panose="02040503050406030204" pitchFamily="18" charset="0"/>
                      </a:rPr>
                      <m:t>𝑛</m:t>
                    </m:r>
                    <m:d>
                      <m:dPr>
                        <m:ctrlPr>
                          <a:rPr lang="en-GB" i="1">
                            <a:latin typeface="Cambria Math" panose="02040503050406030204" pitchFamily="18" charset="0"/>
                          </a:rPr>
                        </m:ctrlPr>
                      </m:dPr>
                      <m:e>
                        <m:f>
                          <m:fPr>
                            <m:type m:val="noBa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1</m:t>
                            </m:r>
                          </m:den>
                        </m:f>
                      </m:e>
                    </m:d>
                  </m:oMath>
                </a14:m>
                <a:r>
                  <a:rPr lang="en-GB" dirty="0"/>
                  <a:t> (ii) </a:t>
                </a:r>
                <a14:m>
                  <m:oMath xmlns:m="http://schemas.openxmlformats.org/officeDocument/2006/math">
                    <m:r>
                      <a:rPr lang="en-GB" i="1">
                        <a:latin typeface="Cambria Math" panose="02040503050406030204" pitchFamily="18" charset="0"/>
                      </a:rPr>
                      <m:t>𝑛</m:t>
                    </m:r>
                    <m:d>
                      <m:dPr>
                        <m:ctrlPr>
                          <a:rPr lang="en-GB" i="1">
                            <a:latin typeface="Cambria Math" panose="02040503050406030204" pitchFamily="18" charset="0"/>
                          </a:rPr>
                        </m:ctrlPr>
                      </m:dPr>
                      <m:e>
                        <m:f>
                          <m:fPr>
                            <m:type m:val="noBar"/>
                            <m:ctrlPr>
                              <a:rPr lang="en-GB" i="1">
                                <a:latin typeface="Cambria Math" panose="02040503050406030204" pitchFamily="18" charset="0"/>
                              </a:rPr>
                            </m:ctrlPr>
                          </m:fPr>
                          <m:num>
                            <m:r>
                              <a:rPr lang="en-GB" i="1">
                                <a:latin typeface="Cambria Math" panose="02040503050406030204" pitchFamily="18" charset="0"/>
                              </a:rPr>
                              <m:t>1</m:t>
                            </m:r>
                          </m:num>
                          <m:den>
                            <m:r>
                              <a:rPr lang="en-GB" b="0" i="1" smtClean="0">
                                <a:latin typeface="Cambria Math" panose="02040503050406030204" pitchFamily="18" charset="0"/>
                              </a:rPr>
                              <m:t>−</m:t>
                            </m:r>
                            <m:r>
                              <a:rPr lang="en-GB" i="1">
                                <a:latin typeface="Cambria Math" panose="02040503050406030204" pitchFamily="18" charset="0"/>
                              </a:rPr>
                              <m:t>1</m:t>
                            </m:r>
                          </m:den>
                        </m:f>
                      </m:e>
                    </m:d>
                  </m:oMath>
                </a14:m>
                <a:endParaRPr lang="en-GB" dirty="0"/>
              </a:p>
              <a:p>
                <a:pPr marL="514350" indent="-514350">
                  <a:buFont typeface="+mj-lt"/>
                  <a:buAutoNum type="alphaLcPeriod"/>
                </a:pPr>
                <a:r>
                  <a:rPr lang="en-GB" dirty="0"/>
                  <a:t>(</a:t>
                </a:r>
                <a:r>
                  <a:rPr lang="en-GB" dirty="0" err="1"/>
                  <a:t>i</a:t>
                </a:r>
                <a:r>
                  <a:rPr lang="en-GB" dirty="0"/>
                  <a:t>) </a:t>
                </a:r>
                <a14:m>
                  <m:oMath xmlns:m="http://schemas.openxmlformats.org/officeDocument/2006/math">
                    <m:r>
                      <a:rPr lang="en-GB" i="1">
                        <a:latin typeface="Cambria Math" panose="02040503050406030204" pitchFamily="18" charset="0"/>
                      </a:rPr>
                      <m:t>𝑛</m:t>
                    </m:r>
                    <m:d>
                      <m:dPr>
                        <m:ctrlPr>
                          <a:rPr lang="en-GB" i="1">
                            <a:latin typeface="Cambria Math" panose="02040503050406030204" pitchFamily="18" charset="0"/>
                          </a:rPr>
                        </m:ctrlPr>
                      </m:dPr>
                      <m:e>
                        <m:f>
                          <m:fPr>
                            <m:type m:val="noBar"/>
                            <m:ctrlPr>
                              <a:rPr lang="en-GB" i="1">
                                <a:latin typeface="Cambria Math" panose="02040503050406030204" pitchFamily="18" charset="0"/>
                              </a:rPr>
                            </m:ctrlPr>
                          </m:fPr>
                          <m:num>
                            <m:r>
                              <a:rPr lang="en-GB" i="1">
                                <a:latin typeface="Cambria Math" panose="02040503050406030204" pitchFamily="18" charset="0"/>
                              </a:rPr>
                              <m:t>1</m:t>
                            </m:r>
                          </m:num>
                          <m:den>
                            <m:r>
                              <a:rPr lang="en-GB" b="0" i="1" smtClean="0">
                                <a:latin typeface="Cambria Math" panose="02040503050406030204" pitchFamily="18" charset="0"/>
                              </a:rPr>
                              <m:t>2</m:t>
                            </m:r>
                          </m:den>
                        </m:f>
                      </m:e>
                    </m:d>
                  </m:oMath>
                </a14:m>
                <a:r>
                  <a:rPr lang="en-GB" dirty="0"/>
                  <a:t> (ii) </a:t>
                </a:r>
                <a14:m>
                  <m:oMath xmlns:m="http://schemas.openxmlformats.org/officeDocument/2006/math">
                    <m:r>
                      <a:rPr lang="en-GB" i="1">
                        <a:latin typeface="Cambria Math" panose="02040503050406030204" pitchFamily="18" charset="0"/>
                      </a:rPr>
                      <m:t>𝑛</m:t>
                    </m:r>
                    <m:d>
                      <m:dPr>
                        <m:ctrlPr>
                          <a:rPr lang="en-GB" i="1">
                            <a:latin typeface="Cambria Math" panose="02040503050406030204" pitchFamily="18" charset="0"/>
                          </a:rPr>
                        </m:ctrlPr>
                      </m:dPr>
                      <m:e>
                        <m:f>
                          <m:fPr>
                            <m:type m:val="noBar"/>
                            <m:ctrlPr>
                              <a:rPr lang="en-GB" i="1">
                                <a:latin typeface="Cambria Math" panose="02040503050406030204" pitchFamily="18" charset="0"/>
                              </a:rPr>
                            </m:ctrlPr>
                          </m:fPr>
                          <m:num>
                            <m:r>
                              <a:rPr lang="en-GB" b="0" i="1" smtClean="0">
                                <a:latin typeface="Cambria Math" panose="02040503050406030204" pitchFamily="18" charset="0"/>
                              </a:rPr>
                              <m:t>2</m:t>
                            </m:r>
                          </m:num>
                          <m:den>
                            <m:r>
                              <a:rPr lang="en-GB" i="1">
                                <a:latin typeface="Cambria Math" panose="02040503050406030204" pitchFamily="18" charset="0"/>
                              </a:rPr>
                              <m:t>−</m:t>
                            </m:r>
                            <m:r>
                              <a:rPr lang="en-GB" b="0" i="1" smtClean="0">
                                <a:latin typeface="Cambria Math" panose="02040503050406030204" pitchFamily="18" charset="0"/>
                              </a:rPr>
                              <m:t>1</m:t>
                            </m:r>
                          </m:den>
                        </m:f>
                      </m:e>
                    </m:d>
                  </m:oMath>
                </a14:m>
                <a:endParaRPr lang="en-GB" dirty="0"/>
              </a:p>
              <a:p>
                <a:pPr marL="514350" indent="-514350">
                  <a:buFont typeface="+mj-lt"/>
                  <a:buAutoNum type="alphaLcPeriod"/>
                </a:pPr>
                <a:r>
                  <a:rPr lang="en-GB"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772816"/>
                <a:ext cx="8147248" cy="4752527"/>
              </a:xfrm>
              <a:blipFill>
                <a:blip r:embed="rId2"/>
                <a:stretch>
                  <a:fillRect l="-2021" t="-899"/>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Answers: Question 7</a:t>
            </a:r>
          </a:p>
        </p:txBody>
      </p:sp>
      <p:pic>
        <p:nvPicPr>
          <p:cNvPr id="4098" name="Picture 2" descr="Image result for trollface">
            <a:extLst>
              <a:ext uri="{FF2B5EF4-FFF2-40B4-BE49-F238E27FC236}">
                <a16:creationId xmlns:a16="http://schemas.microsoft.com/office/drawing/2014/main" id="{91391D86-F0EF-43D2-8B8D-F2B5E9B03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149079"/>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7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fade">
                                      <p:cBhvr>
                                        <p:cTn id="23"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772816"/>
                <a:ext cx="8147248" cy="4752527"/>
              </a:xfrm>
            </p:spPr>
            <p:txBody>
              <a:bodyPr>
                <a:normAutofit fontScale="92500" lnSpcReduction="10000"/>
              </a:bodyPr>
              <a:lstStyle/>
              <a:p>
                <a:pPr marL="0" indent="0">
                  <a:buNone/>
                </a:pPr>
                <a:r>
                  <a:rPr lang="en-GB" dirty="0"/>
                  <a:t> For any vector </a:t>
                </a:r>
                <a14:m>
                  <m:oMath xmlns:m="http://schemas.openxmlformats.org/officeDocument/2006/math">
                    <m:d>
                      <m:dPr>
                        <m:ctrlPr>
                          <a:rPr lang="en-GB" i="1" smtClean="0">
                            <a:latin typeface="Cambria Math" panose="02040503050406030204" pitchFamily="18" charset="0"/>
                          </a:rPr>
                        </m:ctrlPr>
                      </m:dPr>
                      <m:e>
                        <m:f>
                          <m:fPr>
                            <m:type m:val="noBar"/>
                            <m:ctrlPr>
                              <a:rPr lang="en-GB" i="1" smtClean="0">
                                <a:latin typeface="Cambria Math" panose="02040503050406030204" pitchFamily="18" charset="0"/>
                              </a:rPr>
                            </m:ctrlPr>
                          </m:fPr>
                          <m:num>
                            <m:r>
                              <a:rPr lang="en-GB" b="0" i="1" smtClean="0">
                                <a:latin typeface="Cambria Math" panose="02040503050406030204" pitchFamily="18" charset="0"/>
                              </a:rPr>
                              <m:t>𝑥</m:t>
                            </m:r>
                          </m:num>
                          <m:den>
                            <m:r>
                              <a:rPr lang="en-GB" b="0" i="1" smtClean="0">
                                <a:latin typeface="Cambria Math" panose="02040503050406030204" pitchFamily="18" charset="0"/>
                              </a:rPr>
                              <m:t>𝑦</m:t>
                            </m:r>
                          </m:den>
                        </m:f>
                      </m:e>
                    </m:d>
                  </m:oMath>
                </a14:m>
                <a:r>
                  <a:rPr lang="en-GB" dirty="0"/>
                  <a:t>, the vector </a:t>
                </a:r>
                <a14:m>
                  <m:oMath xmlns:m="http://schemas.openxmlformats.org/officeDocument/2006/math">
                    <m:r>
                      <a:rPr lang="en-GB" b="0" i="1" smtClean="0">
                        <a:latin typeface="Cambria Math" panose="02040503050406030204" pitchFamily="18" charset="0"/>
                      </a:rPr>
                      <m:t>𝑛</m:t>
                    </m:r>
                    <m:d>
                      <m:dPr>
                        <m:ctrlPr>
                          <a:rPr lang="en-GB" b="0" i="1" smtClean="0">
                            <a:latin typeface="Cambria Math" panose="02040503050406030204" pitchFamily="18" charset="0"/>
                          </a:rPr>
                        </m:ctrlPr>
                      </m:dPr>
                      <m:e>
                        <m:f>
                          <m:fPr>
                            <m:type m:val="noBar"/>
                            <m:ctrlPr>
                              <a:rPr lang="en-GB" b="0" i="1" smtClean="0">
                                <a:latin typeface="Cambria Math" panose="02040503050406030204" pitchFamily="18" charset="0"/>
                              </a:rPr>
                            </m:ctrlPr>
                          </m:fPr>
                          <m:num>
                            <m:r>
                              <a:rPr lang="en-GB" b="0" i="1" smtClean="0">
                                <a:latin typeface="Cambria Math" panose="02040503050406030204" pitchFamily="18" charset="0"/>
                              </a:rPr>
                              <m:t>𝑥</m:t>
                            </m:r>
                          </m:num>
                          <m:den>
                            <m:r>
                              <a:rPr lang="en-GB" b="0" i="1" smtClean="0">
                                <a:latin typeface="Cambria Math" panose="02040503050406030204" pitchFamily="18" charset="0"/>
                              </a:rPr>
                              <m:t>𝑦</m:t>
                            </m:r>
                          </m:den>
                        </m:f>
                      </m:e>
                    </m:d>
                  </m:oMath>
                </a14:m>
                <a:r>
                  <a:rPr lang="en-GB" dirty="0"/>
                  <a:t> is parallel:</a:t>
                </a:r>
              </a:p>
              <a:p>
                <a:pPr marL="0" indent="0">
                  <a:buNone/>
                </a:pPr>
                <a14:m>
                  <m:oMathPara xmlns:m="http://schemas.openxmlformats.org/officeDocument/2006/math">
                    <m:oMathParaPr>
                      <m:jc m:val="centerGroup"/>
                    </m:oMathParaPr>
                    <m:oMath xmlns:m="http://schemas.openxmlformats.org/officeDocument/2006/math">
                      <m:d>
                        <m:dPr>
                          <m:ctrlPr>
                            <a:rPr lang="en-GB" i="1" smtClean="0">
                              <a:latin typeface="Cambria Math" panose="02040503050406030204" pitchFamily="18" charset="0"/>
                            </a:rPr>
                          </m:ctrlPr>
                        </m:dPr>
                        <m:e>
                          <m:f>
                            <m:fPr>
                              <m:type m:val="noBar"/>
                              <m:ctrlPr>
                                <a:rPr lang="en-GB" i="1" smtClean="0">
                                  <a:latin typeface="Cambria Math" panose="02040503050406030204" pitchFamily="18" charset="0"/>
                                </a:rPr>
                              </m:ctrlPr>
                            </m:fPr>
                            <m:num>
                              <m:r>
                                <a:rPr lang="en-GB" b="0" i="1" smtClean="0">
                                  <a:latin typeface="Cambria Math" panose="02040503050406030204" pitchFamily="18" charset="0"/>
                                </a:rPr>
                                <m:t>𝑥</m:t>
                              </m:r>
                            </m:num>
                            <m:den>
                              <m:r>
                                <a:rPr lang="en-GB" b="0" i="1" smtClean="0">
                                  <a:latin typeface="Cambria Math" panose="02040503050406030204" pitchFamily="18" charset="0"/>
                                </a:rPr>
                                <m:t>𝑦</m:t>
                              </m:r>
                            </m:den>
                          </m:f>
                        </m:e>
                      </m:d>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𝑥</m:t>
                              </m:r>
                            </m:num>
                            <m:den>
                              <m:r>
                                <a:rPr lang="en-GB" b="0" i="1" smtClean="0">
                                  <a:latin typeface="Cambria Math" panose="02040503050406030204" pitchFamily="18" charset="0"/>
                                  <a:ea typeface="Cambria Math" panose="02040503050406030204" pitchFamily="18" charset="0"/>
                                </a:rPr>
                                <m:t>𝑦</m:t>
                              </m:r>
                            </m:den>
                          </m:f>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𝑥</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𝑦</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𝑥</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𝑦</m:t>
                          </m:r>
                        </m:e>
                        <m:sup>
                          <m:r>
                            <a:rPr lang="en-GB" i="1">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d>
                            <m:dPr>
                              <m:ctrlPr>
                                <a:rPr lang="en-GB" i="1" smtClean="0">
                                  <a:latin typeface="Cambria Math" panose="02040503050406030204" pitchFamily="18" charset="0"/>
                                </a:rPr>
                              </m:ctrlPr>
                            </m:dPr>
                            <m:e>
                              <m:f>
                                <m:fPr>
                                  <m:type m:val="noBar"/>
                                  <m:ctrlPr>
                                    <a:rPr lang="en-GB" i="1" smtClean="0">
                                      <a:latin typeface="Cambria Math" panose="02040503050406030204" pitchFamily="18" charset="0"/>
                                    </a:rPr>
                                  </m:ctrlPr>
                                </m:fPr>
                                <m:num>
                                  <m:r>
                                    <a:rPr lang="en-GB" b="0" i="1" smtClean="0">
                                      <a:latin typeface="Cambria Math" panose="02040503050406030204" pitchFamily="18" charset="0"/>
                                    </a:rPr>
                                    <m:t>𝑥</m:t>
                                  </m:r>
                                </m:num>
                                <m:den>
                                  <m:r>
                                    <a:rPr lang="en-GB" b="0" i="1" smtClean="0">
                                      <a:latin typeface="Cambria Math" panose="02040503050406030204" pitchFamily="18" charset="0"/>
                                    </a:rPr>
                                    <m:t>𝑦</m:t>
                                  </m:r>
                                </m:den>
                              </m:f>
                            </m:e>
                          </m:d>
                        </m:e>
                      </m:d>
                      <m:d>
                        <m:dPr>
                          <m:begChr m:val="‖"/>
                          <m:endChr m:val="‖"/>
                          <m:ctrlPr>
                            <a:rPr lang="en-GB" i="1" smtClean="0">
                              <a:latin typeface="Cambria Math" panose="02040503050406030204" pitchFamily="18" charset="0"/>
                            </a:rPr>
                          </m:ctrlPr>
                        </m:dPr>
                        <m:e>
                          <m:r>
                            <a:rPr lang="en-GB" b="0" i="1" smtClean="0">
                              <a:latin typeface="Cambria Math" panose="02040503050406030204" pitchFamily="18" charset="0"/>
                            </a:rPr>
                            <m:t>𝑛</m:t>
                          </m:r>
                          <m:d>
                            <m:dPr>
                              <m:ctrlPr>
                                <a:rPr lang="en-GB" i="1" smtClean="0">
                                  <a:latin typeface="Cambria Math" panose="02040503050406030204" pitchFamily="18" charset="0"/>
                                </a:rPr>
                              </m:ctrlPr>
                            </m:dPr>
                            <m:e>
                              <m:f>
                                <m:fPr>
                                  <m:type m:val="noBar"/>
                                  <m:ctrlPr>
                                    <a:rPr lang="en-GB" i="1" smtClean="0">
                                      <a:latin typeface="Cambria Math" panose="02040503050406030204" pitchFamily="18" charset="0"/>
                                    </a:rPr>
                                  </m:ctrlPr>
                                </m:fPr>
                                <m:num>
                                  <m:r>
                                    <a:rPr lang="en-GB" b="0" i="1" smtClean="0">
                                      <a:latin typeface="Cambria Math" panose="02040503050406030204" pitchFamily="18" charset="0"/>
                                    </a:rPr>
                                    <m:t>𝑥</m:t>
                                  </m:r>
                                </m:num>
                                <m:den>
                                  <m:r>
                                    <a:rPr lang="en-GB" b="0" i="1" smtClean="0">
                                      <a:latin typeface="Cambria Math" panose="02040503050406030204" pitchFamily="18" charset="0"/>
                                    </a:rPr>
                                    <m:t>𝑦</m:t>
                                  </m:r>
                                </m:den>
                              </m:f>
                            </m:e>
                          </m:d>
                        </m:e>
                      </m:d>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𝑦</m:t>
                              </m:r>
                            </m:e>
                            <m:sup>
                              <m:r>
                                <a:rPr lang="en-GB" b="0" i="1" smtClean="0">
                                  <a:latin typeface="Cambria Math" panose="02040503050406030204" pitchFamily="18" charset="0"/>
                                </a:rPr>
                                <m:t>2</m:t>
                              </m:r>
                            </m:sup>
                          </m:sSup>
                        </m:e>
                      </m:rad>
                      <m:r>
                        <a:rPr lang="en-GB" b="0" i="1" smtClean="0">
                          <a:latin typeface="Cambria Math" panose="02040503050406030204" pitchFamily="18" charset="0"/>
                          <a:ea typeface="Cambria Math" panose="02040503050406030204" pitchFamily="18" charset="0"/>
                        </a:rPr>
                        <m:t>×</m:t>
                      </m:r>
                      <m:rad>
                        <m:radPr>
                          <m:degHide m:val="on"/>
                          <m:ctrlPr>
                            <a:rPr lang="en-GB" b="0" i="1" smtClean="0">
                              <a:latin typeface="Cambria Math" panose="02040503050406030204" pitchFamily="18" charset="0"/>
                              <a:ea typeface="Cambria Math" panose="02040503050406030204" pitchFamily="18" charset="0"/>
                            </a:rPr>
                          </m:ctrlPr>
                        </m:radPr>
                        <m:deg/>
                        <m:e>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𝑛</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e>
                      </m:rad>
                      <m:r>
                        <a:rPr lang="en-GB"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𝑛</m:t>
                      </m:r>
                      <m:r>
                        <a:rPr lang="en-GB" i="1">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𝑥</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𝑦</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oMath>
                  </m:oMathPara>
                </a14:m>
                <a:endParaRPr lang="en-GB" dirty="0"/>
              </a:p>
              <a:p>
                <a:pPr marL="0" indent="0">
                  <a:buNone/>
                </a:pPr>
                <a:endParaRPr lang="en-GB" dirty="0"/>
              </a:p>
              <a:p>
                <a:pPr marL="0" indent="0">
                  <a:buNone/>
                </a:pPr>
                <a:r>
                  <a:rPr lang="en-GB" dirty="0">
                    <a:latin typeface="Times New Roman" panose="02020603050405020304" pitchFamily="18" charset="0"/>
                    <a:cs typeface="Times New Roman" panose="02020603050405020304" pitchFamily="18" charset="0"/>
                  </a:rPr>
                  <a:t>θ = </a:t>
                </a:r>
                <a:r>
                  <a:rPr lang="en-GB" i="1" dirty="0">
                    <a:latin typeface="Times New Roman" panose="02020603050405020304" pitchFamily="18" charset="0"/>
                    <a:cs typeface="Times New Roman" panose="02020603050405020304" pitchFamily="18" charset="0"/>
                  </a:rPr>
                  <a:t>cos</a:t>
                </a:r>
                <a:r>
                  <a:rPr lang="en-GB" i="1" baseline="30000" dirty="0">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1 =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772816"/>
                <a:ext cx="8147248" cy="4752527"/>
              </a:xfrm>
              <a:blipFill>
                <a:blip r:embed="rId2"/>
                <a:stretch>
                  <a:fillRect l="-1796" t="-128" b="-3594"/>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Answers: Question 7 cont.</a:t>
            </a:r>
          </a:p>
        </p:txBody>
      </p:sp>
    </p:spTree>
    <p:extLst>
      <p:ext uri="{BB962C8B-B14F-4D97-AF65-F5344CB8AC3E}">
        <p14:creationId xmlns:p14="http://schemas.microsoft.com/office/powerpoint/2010/main" val="220463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772816"/>
                <a:ext cx="8147248" cy="4752527"/>
              </a:xfrm>
            </p:spPr>
            <p:txBody>
              <a:bodyPr>
                <a:normAutofit/>
              </a:bodyPr>
              <a:lstStyle/>
              <a:p>
                <a:pPr marL="0" indent="0">
                  <a:buNone/>
                </a:pPr>
                <a:r>
                  <a:rPr lang="en-GB" dirty="0"/>
                  <a:t> For any vector </a:t>
                </a:r>
                <a14:m>
                  <m:oMath xmlns:m="http://schemas.openxmlformats.org/officeDocument/2006/math">
                    <m:d>
                      <m:dPr>
                        <m:ctrlPr>
                          <a:rPr lang="en-GB" i="1" smtClean="0">
                            <a:latin typeface="Cambria Math" panose="02040503050406030204" pitchFamily="18" charset="0"/>
                          </a:rPr>
                        </m:ctrlPr>
                      </m:dPr>
                      <m:e>
                        <m:f>
                          <m:fPr>
                            <m:type m:val="noBar"/>
                            <m:ctrlPr>
                              <a:rPr lang="en-GB" i="1" smtClean="0">
                                <a:latin typeface="Cambria Math" panose="02040503050406030204" pitchFamily="18" charset="0"/>
                              </a:rPr>
                            </m:ctrlPr>
                          </m:fPr>
                          <m:num>
                            <m:r>
                              <a:rPr lang="en-GB" b="0" i="1" smtClean="0">
                                <a:latin typeface="Cambria Math" panose="02040503050406030204" pitchFamily="18" charset="0"/>
                              </a:rPr>
                              <m:t>𝑥</m:t>
                            </m:r>
                          </m:num>
                          <m:den>
                            <m:r>
                              <a:rPr lang="en-GB" b="0" i="1" smtClean="0">
                                <a:latin typeface="Cambria Math" panose="02040503050406030204" pitchFamily="18" charset="0"/>
                              </a:rPr>
                              <m:t>𝑦</m:t>
                            </m:r>
                          </m:den>
                        </m:f>
                      </m:e>
                    </m:d>
                  </m:oMath>
                </a14:m>
                <a:r>
                  <a:rPr lang="en-GB" dirty="0"/>
                  <a:t>, the vector </a:t>
                </a:r>
                <a14:m>
                  <m:oMath xmlns:m="http://schemas.openxmlformats.org/officeDocument/2006/math">
                    <m:r>
                      <a:rPr lang="en-GB" b="0" i="1" smtClean="0">
                        <a:latin typeface="Cambria Math" panose="02040503050406030204" pitchFamily="18" charset="0"/>
                      </a:rPr>
                      <m:t>𝑛</m:t>
                    </m:r>
                    <m:d>
                      <m:dPr>
                        <m:ctrlPr>
                          <a:rPr lang="en-GB" b="0" i="1" smtClean="0">
                            <a:latin typeface="Cambria Math" panose="02040503050406030204" pitchFamily="18" charset="0"/>
                          </a:rPr>
                        </m:ctrlPr>
                      </m:dPr>
                      <m:e>
                        <m:f>
                          <m:fPr>
                            <m:type m:val="noBar"/>
                            <m:ctrlPr>
                              <a:rPr lang="en-GB" b="0" i="1" smtClean="0">
                                <a:latin typeface="Cambria Math" panose="02040503050406030204" pitchFamily="18" charset="0"/>
                              </a:rPr>
                            </m:ctrlPr>
                          </m:fPr>
                          <m:num>
                            <m:r>
                              <a:rPr lang="en-GB" b="0" i="1" smtClean="0">
                                <a:latin typeface="Cambria Math" panose="02040503050406030204" pitchFamily="18" charset="0"/>
                              </a:rPr>
                              <m:t>𝑦</m:t>
                            </m:r>
                          </m:num>
                          <m:den>
                            <m:r>
                              <a:rPr lang="en-GB" b="0" i="1" smtClean="0">
                                <a:latin typeface="Cambria Math" panose="02040503050406030204" pitchFamily="18" charset="0"/>
                              </a:rPr>
                              <m:t>−</m:t>
                            </m:r>
                            <m:r>
                              <a:rPr lang="en-GB" b="0" i="1" smtClean="0">
                                <a:latin typeface="Cambria Math" panose="02040503050406030204" pitchFamily="18" charset="0"/>
                              </a:rPr>
                              <m:t>𝑥</m:t>
                            </m:r>
                          </m:den>
                        </m:f>
                      </m:e>
                    </m:d>
                  </m:oMath>
                </a14:m>
                <a:r>
                  <a:rPr lang="en-GB" dirty="0"/>
                  <a:t> is perpendicular:</a:t>
                </a:r>
              </a:p>
              <a:p>
                <a:pPr marL="0" indent="0">
                  <a:buNone/>
                </a:pPr>
                <a:endParaRPr lang="en-GB" dirty="0"/>
              </a:p>
              <a:p>
                <a:pPr marL="0" indent="0">
                  <a:buNone/>
                </a:pPr>
                <a14:m>
                  <m:oMathPara xmlns:m="http://schemas.openxmlformats.org/officeDocument/2006/math">
                    <m:oMathParaPr>
                      <m:jc m:val="left"/>
                    </m:oMathParaPr>
                    <m:oMath xmlns:m="http://schemas.openxmlformats.org/officeDocument/2006/math">
                      <m:d>
                        <m:dPr>
                          <m:ctrlPr>
                            <a:rPr lang="en-GB" i="1" smtClean="0">
                              <a:latin typeface="Cambria Math" panose="02040503050406030204" pitchFamily="18" charset="0"/>
                            </a:rPr>
                          </m:ctrlPr>
                        </m:dPr>
                        <m:e>
                          <m:f>
                            <m:fPr>
                              <m:type m:val="noBar"/>
                              <m:ctrlPr>
                                <a:rPr lang="en-GB" i="1" smtClean="0">
                                  <a:latin typeface="Cambria Math" panose="02040503050406030204" pitchFamily="18" charset="0"/>
                                </a:rPr>
                              </m:ctrlPr>
                            </m:fPr>
                            <m:num>
                              <m:r>
                                <a:rPr lang="en-GB" b="0" i="1" smtClean="0">
                                  <a:latin typeface="Cambria Math" panose="02040503050406030204" pitchFamily="18" charset="0"/>
                                </a:rPr>
                                <m:t>𝑥</m:t>
                              </m:r>
                            </m:num>
                            <m:den>
                              <m:r>
                                <a:rPr lang="en-GB" b="0" i="1" smtClean="0">
                                  <a:latin typeface="Cambria Math" panose="02040503050406030204" pitchFamily="18" charset="0"/>
                                </a:rPr>
                                <m:t>𝑦</m:t>
                              </m:r>
                            </m:den>
                          </m:f>
                        </m:e>
                      </m:d>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𝑦</m:t>
                              </m:r>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den>
                          </m:f>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𝑛𝑥𝑦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𝑛𝑦𝑥</m:t>
                      </m:r>
                      <m:r>
                        <a:rPr lang="en-GB" b="0" i="1" smtClean="0">
                          <a:latin typeface="Cambria Math" panose="02040503050406030204" pitchFamily="18" charset="0"/>
                          <a:ea typeface="Cambria Math" panose="02040503050406030204" pitchFamily="18" charset="0"/>
                        </a:rPr>
                        <m:t>=0</m:t>
                      </m:r>
                    </m:oMath>
                  </m:oMathPara>
                </a14:m>
                <a:endParaRPr lang="en-GB" b="0" dirty="0">
                  <a:latin typeface="Times New Roman" panose="02020603050405020304" pitchFamily="18" charset="0"/>
                  <a:ea typeface="Cambria Math" panose="02040503050406030204" pitchFamily="18" charset="0"/>
                </a:endParaRPr>
              </a:p>
              <a:p>
                <a:pPr marL="0" indent="0">
                  <a:buNone/>
                </a:pPr>
                <a:endParaRPr lang="en-GB" b="0" dirty="0">
                  <a:latin typeface="Times New Roman" panose="02020603050405020304" pitchFamily="18" charset="0"/>
                  <a:ea typeface="Cambria Math" panose="02040503050406030204" pitchFamily="18" charset="0"/>
                </a:endParaRPr>
              </a:p>
              <a:p>
                <a:pPr marL="0" indent="0">
                  <a:buNone/>
                </a:pPr>
                <a:r>
                  <a:rPr lang="en-GB" dirty="0">
                    <a:latin typeface="Times New Roman" panose="02020603050405020304" pitchFamily="18" charset="0"/>
                    <a:cs typeface="Times New Roman" panose="02020603050405020304" pitchFamily="18" charset="0"/>
                  </a:rPr>
                  <a:t>θ = </a:t>
                </a:r>
                <a:r>
                  <a:rPr lang="en-GB" i="1" dirty="0">
                    <a:latin typeface="Times New Roman" panose="02020603050405020304" pitchFamily="18" charset="0"/>
                    <a:cs typeface="Times New Roman" panose="02020603050405020304" pitchFamily="18" charset="0"/>
                  </a:rPr>
                  <a:t>cos</a:t>
                </a:r>
                <a:r>
                  <a:rPr lang="en-GB" i="1" baseline="30000" dirty="0">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0 = 90°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772816"/>
                <a:ext cx="8147248" cy="4752527"/>
              </a:xfrm>
              <a:blipFill>
                <a:blip r:embed="rId2"/>
                <a:stretch>
                  <a:fillRect l="-1946"/>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Answers: Question 7 cont.</a:t>
            </a:r>
          </a:p>
        </p:txBody>
      </p:sp>
    </p:spTree>
    <p:extLst>
      <p:ext uri="{BB962C8B-B14F-4D97-AF65-F5344CB8AC3E}">
        <p14:creationId xmlns:p14="http://schemas.microsoft.com/office/powerpoint/2010/main" val="117417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772816"/>
                <a:ext cx="8147248" cy="4752527"/>
              </a:xfrm>
            </p:spPr>
            <p:txBody>
              <a:bodyPr>
                <a:normAutofit/>
              </a:bodyPr>
              <a:lstStyle/>
              <a:p>
                <a:pPr marL="0" indent="0">
                  <a:buNone/>
                </a:pPr>
                <a:r>
                  <a:rPr lang="en-GB" dirty="0"/>
                  <a:t>Use the sign of the dot product between </a:t>
                </a:r>
                <a14:m>
                  <m:oMath xmlns:m="http://schemas.openxmlformats.org/officeDocument/2006/math">
                    <m:r>
                      <a:rPr lang="en-GB" b="1" i="1">
                        <a:latin typeface="Cambria Math" panose="02040503050406030204" pitchFamily="18" charset="0"/>
                      </a:rPr>
                      <m:t>𝒗</m:t>
                    </m:r>
                  </m:oMath>
                </a14:m>
                <a:r>
                  <a:rPr lang="en-GB" dirty="0"/>
                  <a:t> and </a:t>
                </a:r>
                <a14:m>
                  <m:oMath xmlns:m="http://schemas.openxmlformats.org/officeDocument/2006/math">
                    <m:r>
                      <a:rPr lang="en-GB" b="1" i="1" dirty="0" smtClean="0">
                        <a:latin typeface="Cambria Math" panose="02040503050406030204" pitchFamily="18" charset="0"/>
                        <a:cs typeface="Times New Roman" panose="02020603050405020304" pitchFamily="18" charset="0"/>
                      </a:rPr>
                      <m:t>𝒙</m:t>
                    </m:r>
                    <m:r>
                      <a:rPr lang="en-GB" i="1" dirty="0" smtClean="0">
                        <a:latin typeface="Cambria Math" panose="02040503050406030204" pitchFamily="18" charset="0"/>
                      </a:rPr>
                      <m:t> – </m:t>
                    </m:r>
                    <m:r>
                      <a:rPr lang="en-GB" b="1" i="1" dirty="0" smtClean="0">
                        <a:latin typeface="Cambria Math" panose="02040503050406030204" pitchFamily="18" charset="0"/>
                        <a:cs typeface="Times New Roman" panose="02020603050405020304" pitchFamily="18" charset="0"/>
                      </a:rPr>
                      <m:t>𝒑</m:t>
                    </m:r>
                  </m:oMath>
                </a14:m>
                <a:r>
                  <a:rPr lang="en-GB" dirty="0"/>
                  <a:t>. This follows from the geometric interpretation of the dot product:</a:t>
                </a:r>
                <a:br>
                  <a:rPr lang="en-GB" dirty="0"/>
                </a:b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𝒗</m:t>
                      </m:r>
                      <m:r>
                        <a:rPr lang="en-GB"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1" i="1" smtClean="0">
                              <a:latin typeface="Cambria Math" panose="02040503050406030204" pitchFamily="18" charset="0"/>
                              <a:ea typeface="Cambria Math" panose="02040503050406030204" pitchFamily="18" charset="0"/>
                            </a:rPr>
                            <m:t>𝒙</m:t>
                          </m:r>
                          <m:r>
                            <a:rPr lang="en-GB" b="0"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𝒑</m:t>
                          </m:r>
                        </m:e>
                      </m:d>
                      <m:r>
                        <a:rPr lang="en-GB" b="0" i="1" smtClean="0">
                          <a:latin typeface="Cambria Math" panose="02040503050406030204" pitchFamily="18" charset="0"/>
                          <a:ea typeface="Cambria Math" panose="02040503050406030204" pitchFamily="18" charset="0"/>
                        </a:rPr>
                        <m:t>= </m:t>
                      </m:r>
                      <m:d>
                        <m:dPr>
                          <m:begChr m:val="‖"/>
                          <m:endChr m:val="‖"/>
                          <m:ctrlPr>
                            <a:rPr lang="en-GB" b="0" i="1" smtClean="0">
                              <a:latin typeface="Cambria Math" panose="02040503050406030204" pitchFamily="18" charset="0"/>
                              <a:ea typeface="Cambria Math" panose="02040503050406030204" pitchFamily="18" charset="0"/>
                            </a:rPr>
                          </m:ctrlPr>
                        </m:dPr>
                        <m:e>
                          <m:r>
                            <a:rPr lang="en-GB" b="1" i="1" smtClean="0">
                              <a:latin typeface="Cambria Math" panose="02040503050406030204" pitchFamily="18" charset="0"/>
                              <a:ea typeface="Cambria Math" panose="02040503050406030204" pitchFamily="18" charset="0"/>
                            </a:rPr>
                            <m:t>𝒗</m:t>
                          </m:r>
                        </m:e>
                      </m:d>
                      <m:d>
                        <m:dPr>
                          <m:begChr m:val="‖"/>
                          <m:endChr m:val="‖"/>
                          <m:ctrlPr>
                            <a:rPr lang="en-GB" b="0" i="1" smtClean="0">
                              <a:latin typeface="Cambria Math" panose="02040503050406030204" pitchFamily="18" charset="0"/>
                              <a:ea typeface="Cambria Math" panose="02040503050406030204" pitchFamily="18" charset="0"/>
                            </a:rPr>
                          </m:ctrlPr>
                        </m:dPr>
                        <m:e>
                          <m:r>
                            <a:rPr lang="en-GB" b="1" i="1" smtClean="0">
                              <a:latin typeface="Cambria Math" panose="02040503050406030204" pitchFamily="18" charset="0"/>
                              <a:ea typeface="Cambria Math" panose="02040503050406030204" pitchFamily="18" charset="0"/>
                            </a:rPr>
                            <m:t>𝒙</m:t>
                          </m:r>
                          <m:r>
                            <a:rPr lang="en-GB" b="0"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𝒑</m:t>
                          </m:r>
                        </m:e>
                      </m:d>
                      <m:r>
                        <a:rPr lang="en-GB" b="0" i="1" smtClean="0">
                          <a:latin typeface="Cambria Math" panose="02040503050406030204" pitchFamily="18" charset="0"/>
                          <a:ea typeface="Cambria Math" panose="02040503050406030204" pitchFamily="18" charset="0"/>
                        </a:rPr>
                        <m:t>𝑐𝑜𝑠</m:t>
                      </m:r>
                      <m:r>
                        <a:rPr lang="en-GB" b="0" i="1" smtClean="0">
                          <a:latin typeface="Cambria Math" panose="02040503050406030204" pitchFamily="18" charset="0"/>
                          <a:ea typeface="Cambria Math" panose="02040503050406030204" pitchFamily="18" charset="0"/>
                        </a:rPr>
                        <m:t>𝜃</m:t>
                      </m:r>
                    </m:oMath>
                  </m:oMathPara>
                </a14:m>
                <a:br>
                  <a:rPr lang="en-GB" b="1" dirty="0"/>
                </a:br>
                <a:r>
                  <a:rPr lang="en-GB" dirty="0"/>
                  <a:t>where </a:t>
                </a:r>
                <a:r>
                  <a:rPr lang="el-GR" dirty="0">
                    <a:latin typeface="Times New Roman" panose="02020603050405020304" pitchFamily="18" charset="0"/>
                    <a:cs typeface="Times New Roman" panose="02020603050405020304" pitchFamily="18" charset="0"/>
                  </a:rPr>
                  <a:t>θ</a:t>
                </a:r>
                <a:r>
                  <a:rPr lang="en-GB" dirty="0"/>
                  <a:t> is the angle between </a:t>
                </a:r>
                <a14:m>
                  <m:oMath xmlns:m="http://schemas.openxmlformats.org/officeDocument/2006/math">
                    <m:r>
                      <a:rPr lang="en-GB" b="1" i="1">
                        <a:latin typeface="Cambria Math" panose="02040503050406030204" pitchFamily="18" charset="0"/>
                      </a:rPr>
                      <m:t>𝒗</m:t>
                    </m:r>
                  </m:oMath>
                </a14:m>
                <a:r>
                  <a:rPr lang="en-GB" dirty="0"/>
                  <a:t> and </a:t>
                </a:r>
                <a14:m>
                  <m:oMath xmlns:m="http://schemas.openxmlformats.org/officeDocument/2006/math">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𝒑</m:t>
                    </m:r>
                  </m:oMath>
                </a14:m>
                <a:r>
                  <a:rPr lang="en-GB" dirty="0"/>
                  <a:t>.</a:t>
                </a:r>
                <a:endParaRPr lang="en-GB"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772816"/>
                <a:ext cx="8147248" cy="4752527"/>
              </a:xfrm>
              <a:blipFill>
                <a:blip r:embed="rId2"/>
                <a:stretch>
                  <a:fillRect l="-1946" t="-1540" r="-299"/>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Answers: Question 8a</a:t>
            </a:r>
          </a:p>
        </p:txBody>
      </p:sp>
      <p:grpSp>
        <p:nvGrpSpPr>
          <p:cNvPr id="15" name="Group 14">
            <a:extLst>
              <a:ext uri="{FF2B5EF4-FFF2-40B4-BE49-F238E27FC236}">
                <a16:creationId xmlns:a16="http://schemas.microsoft.com/office/drawing/2014/main" id="{D215C8B7-8756-44EE-95F6-DD30AED38540}"/>
              </a:ext>
            </a:extLst>
          </p:cNvPr>
          <p:cNvGrpSpPr/>
          <p:nvPr/>
        </p:nvGrpSpPr>
        <p:grpSpPr>
          <a:xfrm>
            <a:off x="1852989" y="4468470"/>
            <a:ext cx="2128708" cy="1840850"/>
            <a:chOff x="1852989" y="4468470"/>
            <a:chExt cx="2128708" cy="1840850"/>
          </a:xfrm>
        </p:grpSpPr>
        <p:cxnSp>
          <p:nvCxnSpPr>
            <p:cNvPr id="5" name="Straight Arrow Connector 4">
              <a:extLst>
                <a:ext uri="{FF2B5EF4-FFF2-40B4-BE49-F238E27FC236}">
                  <a16:creationId xmlns:a16="http://schemas.microsoft.com/office/drawing/2014/main" id="{DBC7138B-C37B-4E73-92F6-B84EE54DEA57}"/>
                </a:ext>
              </a:extLst>
            </p:cNvPr>
            <p:cNvCxnSpPr/>
            <p:nvPr/>
          </p:nvCxnSpPr>
          <p:spPr>
            <a:xfrm>
              <a:off x="2195736" y="4653136"/>
              <a:ext cx="864096" cy="1656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0D90624-8B3E-4F5C-AD8A-B3FD871D1C31}"/>
                </a:ext>
              </a:extLst>
            </p:cNvPr>
            <p:cNvCxnSpPr/>
            <p:nvPr/>
          </p:nvCxnSpPr>
          <p:spPr>
            <a:xfrm>
              <a:off x="2195736" y="4653136"/>
              <a:ext cx="1440160" cy="5760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Oval 7">
              <a:extLst>
                <a:ext uri="{FF2B5EF4-FFF2-40B4-BE49-F238E27FC236}">
                  <a16:creationId xmlns:a16="http://schemas.microsoft.com/office/drawing/2014/main" id="{FA7E6555-83BA-4F07-A129-5060A08DEF27}"/>
                </a:ext>
              </a:extLst>
            </p:cNvPr>
            <p:cNvSpPr/>
            <p:nvPr/>
          </p:nvSpPr>
          <p:spPr>
            <a:xfrm>
              <a:off x="2195736" y="465313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E1E32D49-B47B-4139-ACCB-AE59623A5B7F}"/>
                </a:ext>
              </a:extLst>
            </p:cNvPr>
            <p:cNvSpPr/>
            <p:nvPr/>
          </p:nvSpPr>
          <p:spPr>
            <a:xfrm>
              <a:off x="3635896" y="5229200"/>
              <a:ext cx="45719" cy="7200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7AE92249-4B2B-4D15-85A1-509003D783E0}"/>
                </a:ext>
              </a:extLst>
            </p:cNvPr>
            <p:cNvSpPr txBox="1"/>
            <p:nvPr/>
          </p:nvSpPr>
          <p:spPr>
            <a:xfrm>
              <a:off x="3681615" y="5116541"/>
              <a:ext cx="300082" cy="369332"/>
            </a:xfrm>
            <a:prstGeom prst="rect">
              <a:avLst/>
            </a:prstGeom>
            <a:noFill/>
          </p:spPr>
          <p:txBody>
            <a:bodyPr wrap="none" rtlCol="0">
              <a:spAutoFit/>
            </a:bodyPr>
            <a:lstStyle/>
            <a:p>
              <a:r>
                <a:rPr lang="en-GB" b="1" dirty="0">
                  <a:solidFill>
                    <a:schemeClr val="accent2"/>
                  </a:solidFill>
                  <a:latin typeface="Times New Roman" panose="02020603050405020304" pitchFamily="18" charset="0"/>
                  <a:cs typeface="Times New Roman" panose="02020603050405020304" pitchFamily="18" charset="0"/>
                </a:rPr>
                <a:t>x</a:t>
              </a:r>
            </a:p>
          </p:txBody>
        </p:sp>
        <p:sp>
          <p:nvSpPr>
            <p:cNvPr id="12" name="TextBox 11">
              <a:extLst>
                <a:ext uri="{FF2B5EF4-FFF2-40B4-BE49-F238E27FC236}">
                  <a16:creationId xmlns:a16="http://schemas.microsoft.com/office/drawing/2014/main" id="{DB89BCAA-A8D8-4E18-8316-73E626815137}"/>
                </a:ext>
              </a:extLst>
            </p:cNvPr>
            <p:cNvSpPr txBox="1"/>
            <p:nvPr/>
          </p:nvSpPr>
          <p:spPr>
            <a:xfrm>
              <a:off x="2932651" y="4681971"/>
              <a:ext cx="505267" cy="369332"/>
            </a:xfrm>
            <a:prstGeom prst="rect">
              <a:avLst/>
            </a:prstGeom>
            <a:noFill/>
          </p:spPr>
          <p:txBody>
            <a:bodyPr wrap="none" rtlCol="0">
              <a:spAutoFit/>
            </a:bodyPr>
            <a:lstStyle/>
            <a:p>
              <a:r>
                <a:rPr lang="en-GB" b="1" dirty="0">
                  <a:solidFill>
                    <a:schemeClr val="accent2"/>
                  </a:solidFill>
                  <a:latin typeface="Times New Roman" panose="02020603050405020304" pitchFamily="18" charset="0"/>
                  <a:cs typeface="Times New Roman" panose="02020603050405020304" pitchFamily="18" charset="0"/>
                </a:rPr>
                <a:t>x-p</a:t>
              </a:r>
            </a:p>
          </p:txBody>
        </p:sp>
        <p:sp>
          <p:nvSpPr>
            <p:cNvPr id="13" name="TextBox 12">
              <a:extLst>
                <a:ext uri="{FF2B5EF4-FFF2-40B4-BE49-F238E27FC236}">
                  <a16:creationId xmlns:a16="http://schemas.microsoft.com/office/drawing/2014/main" id="{CE5E385A-A0C0-467C-B605-CF40C3AC9FB6}"/>
                </a:ext>
              </a:extLst>
            </p:cNvPr>
            <p:cNvSpPr txBox="1"/>
            <p:nvPr/>
          </p:nvSpPr>
          <p:spPr>
            <a:xfrm>
              <a:off x="1852989" y="4468470"/>
              <a:ext cx="312906" cy="369332"/>
            </a:xfrm>
            <a:prstGeom prst="rect">
              <a:avLst/>
            </a:prstGeom>
            <a:noFill/>
          </p:spPr>
          <p:txBody>
            <a:bodyPr wrap="none" rtlCol="0">
              <a:spAutoFit/>
            </a:bodyPr>
            <a:lstStyle/>
            <a:p>
              <a:r>
                <a:rPr lang="en-GB" b="1" dirty="0">
                  <a:solidFill>
                    <a:schemeClr val="accent1"/>
                  </a:solidFill>
                  <a:latin typeface="Times New Roman" panose="02020603050405020304" pitchFamily="18" charset="0"/>
                  <a:cs typeface="Times New Roman" panose="02020603050405020304" pitchFamily="18" charset="0"/>
                </a:rPr>
                <a:t>p</a:t>
              </a:r>
            </a:p>
          </p:txBody>
        </p:sp>
        <p:sp>
          <p:nvSpPr>
            <p:cNvPr id="14" name="TextBox 13">
              <a:extLst>
                <a:ext uri="{FF2B5EF4-FFF2-40B4-BE49-F238E27FC236}">
                  <a16:creationId xmlns:a16="http://schemas.microsoft.com/office/drawing/2014/main" id="{FDA5B595-DF6D-474F-803B-2A20A9FF1827}"/>
                </a:ext>
              </a:extLst>
            </p:cNvPr>
            <p:cNvSpPr txBox="1"/>
            <p:nvPr/>
          </p:nvSpPr>
          <p:spPr>
            <a:xfrm>
              <a:off x="2471331" y="5584594"/>
              <a:ext cx="300082" cy="369332"/>
            </a:xfrm>
            <a:prstGeom prst="rect">
              <a:avLst/>
            </a:prstGeom>
            <a:noFill/>
          </p:spPr>
          <p:txBody>
            <a:bodyPr wrap="none" rtlCol="0">
              <a:spAutoFit/>
            </a:bodyPr>
            <a:lstStyle/>
            <a:p>
              <a:r>
                <a:rPr lang="en-GB" b="1" dirty="0">
                  <a:solidFill>
                    <a:schemeClr val="accent1"/>
                  </a:solidFill>
                  <a:latin typeface="Times New Roman" panose="02020603050405020304" pitchFamily="18" charset="0"/>
                  <a:cs typeface="Times New Roman" panose="02020603050405020304" pitchFamily="18" charset="0"/>
                </a:rPr>
                <a:t>v</a:t>
              </a:r>
            </a:p>
          </p:txBody>
        </p:sp>
        <p:sp>
          <p:nvSpPr>
            <p:cNvPr id="11" name="Freeform: Shape 10">
              <a:extLst>
                <a:ext uri="{FF2B5EF4-FFF2-40B4-BE49-F238E27FC236}">
                  <a16:creationId xmlns:a16="http://schemas.microsoft.com/office/drawing/2014/main" id="{C4EA388C-87DD-4886-A1A0-09F2AD8FD529}"/>
                </a:ext>
              </a:extLst>
            </p:cNvPr>
            <p:cNvSpPr/>
            <p:nvPr/>
          </p:nvSpPr>
          <p:spPr>
            <a:xfrm>
              <a:off x="2394284" y="4824663"/>
              <a:ext cx="204537" cy="228600"/>
            </a:xfrm>
            <a:custGeom>
              <a:avLst/>
              <a:gdLst>
                <a:gd name="connsiteX0" fmla="*/ 204537 w 204537"/>
                <a:gd name="connsiteY0" fmla="*/ 0 h 228600"/>
                <a:gd name="connsiteX1" fmla="*/ 144379 w 204537"/>
                <a:gd name="connsiteY1" fmla="*/ 144379 h 228600"/>
                <a:gd name="connsiteX2" fmla="*/ 0 w 204537"/>
                <a:gd name="connsiteY2" fmla="*/ 228600 h 228600"/>
              </a:gdLst>
              <a:ahLst/>
              <a:cxnLst>
                <a:cxn ang="0">
                  <a:pos x="connsiteX0" y="connsiteY0"/>
                </a:cxn>
                <a:cxn ang="0">
                  <a:pos x="connsiteX1" y="connsiteY1"/>
                </a:cxn>
                <a:cxn ang="0">
                  <a:pos x="connsiteX2" y="connsiteY2"/>
                </a:cxn>
              </a:cxnLst>
              <a:rect l="l" t="t" r="r" b="b"/>
              <a:pathLst>
                <a:path w="204537" h="228600">
                  <a:moveTo>
                    <a:pt x="204537" y="0"/>
                  </a:moveTo>
                  <a:cubicBezTo>
                    <a:pt x="191503" y="53139"/>
                    <a:pt x="178469" y="106279"/>
                    <a:pt x="144379" y="144379"/>
                  </a:cubicBezTo>
                  <a:cubicBezTo>
                    <a:pt x="110289" y="182479"/>
                    <a:pt x="55144" y="205539"/>
                    <a:pt x="0" y="228600"/>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6E4151A3-23B8-47D4-88E3-DB4999E8498D}"/>
                </a:ext>
              </a:extLst>
            </p:cNvPr>
            <p:cNvSpPr txBox="1"/>
            <p:nvPr/>
          </p:nvSpPr>
          <p:spPr>
            <a:xfrm>
              <a:off x="2570208" y="4967880"/>
              <a:ext cx="300082" cy="369332"/>
            </a:xfrm>
            <a:prstGeom prst="rect">
              <a:avLst/>
            </a:prstGeom>
            <a:noFill/>
          </p:spPr>
          <p:txBody>
            <a:bodyPr wrap="none" rtlCol="0">
              <a:spAutoFit/>
            </a:bodyPr>
            <a:lstStyle/>
            <a:p>
              <a:r>
                <a:rPr lang="el-GR" dirty="0">
                  <a:solidFill>
                    <a:schemeClr val="accent2"/>
                  </a:solidFill>
                  <a:latin typeface="Times New Roman" panose="02020603050405020304" pitchFamily="18" charset="0"/>
                  <a:cs typeface="Times New Roman" panose="02020603050405020304" pitchFamily="18" charset="0"/>
                </a:rPr>
                <a:t>θ</a:t>
              </a:r>
              <a:endParaRPr lang="en-GB" dirty="0">
                <a:solidFill>
                  <a:schemeClr val="accent2"/>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0852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9552" y="1772816"/>
                <a:ext cx="8147248" cy="4752527"/>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𝒗</m:t>
                      </m:r>
                      <m:r>
                        <a:rPr lang="en-GB"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1" i="1" smtClean="0">
                              <a:latin typeface="Cambria Math" panose="02040503050406030204" pitchFamily="18" charset="0"/>
                              <a:ea typeface="Cambria Math" panose="02040503050406030204" pitchFamily="18" charset="0"/>
                            </a:rPr>
                            <m:t>𝒙</m:t>
                          </m:r>
                          <m:r>
                            <a:rPr lang="en-GB" b="0"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𝒑</m:t>
                          </m:r>
                        </m:e>
                      </m:d>
                      <m:r>
                        <a:rPr lang="en-GB" b="0" i="1" smtClean="0">
                          <a:latin typeface="Cambria Math" panose="02040503050406030204" pitchFamily="18" charset="0"/>
                          <a:ea typeface="Cambria Math" panose="02040503050406030204" pitchFamily="18" charset="0"/>
                        </a:rPr>
                        <m:t>= </m:t>
                      </m:r>
                      <m:d>
                        <m:dPr>
                          <m:begChr m:val="‖"/>
                          <m:endChr m:val="‖"/>
                          <m:ctrlPr>
                            <a:rPr lang="en-GB" b="0" i="1" smtClean="0">
                              <a:latin typeface="Cambria Math" panose="02040503050406030204" pitchFamily="18" charset="0"/>
                              <a:ea typeface="Cambria Math" panose="02040503050406030204" pitchFamily="18" charset="0"/>
                            </a:rPr>
                          </m:ctrlPr>
                        </m:dPr>
                        <m:e>
                          <m:r>
                            <a:rPr lang="en-GB" b="1" i="1" smtClean="0">
                              <a:latin typeface="Cambria Math" panose="02040503050406030204" pitchFamily="18" charset="0"/>
                              <a:ea typeface="Cambria Math" panose="02040503050406030204" pitchFamily="18" charset="0"/>
                            </a:rPr>
                            <m:t>𝒗</m:t>
                          </m:r>
                        </m:e>
                      </m:d>
                      <m:d>
                        <m:dPr>
                          <m:begChr m:val="‖"/>
                          <m:endChr m:val="‖"/>
                          <m:ctrlPr>
                            <a:rPr lang="en-GB" b="0" i="1" smtClean="0">
                              <a:latin typeface="Cambria Math" panose="02040503050406030204" pitchFamily="18" charset="0"/>
                              <a:ea typeface="Cambria Math" panose="02040503050406030204" pitchFamily="18" charset="0"/>
                            </a:rPr>
                          </m:ctrlPr>
                        </m:dPr>
                        <m:e>
                          <m:r>
                            <a:rPr lang="en-GB" b="1" i="1" smtClean="0">
                              <a:latin typeface="Cambria Math" panose="02040503050406030204" pitchFamily="18" charset="0"/>
                              <a:ea typeface="Cambria Math" panose="02040503050406030204" pitchFamily="18" charset="0"/>
                            </a:rPr>
                            <m:t>𝒙</m:t>
                          </m:r>
                          <m:r>
                            <a:rPr lang="en-GB" b="0"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𝒑</m:t>
                          </m:r>
                        </m:e>
                      </m:d>
                      <m:r>
                        <a:rPr lang="en-GB" b="0" i="1" smtClean="0">
                          <a:latin typeface="Cambria Math" panose="02040503050406030204" pitchFamily="18" charset="0"/>
                          <a:ea typeface="Cambria Math" panose="02040503050406030204" pitchFamily="18" charset="0"/>
                        </a:rPr>
                        <m:t>𝑐𝑜𝑠</m:t>
                      </m:r>
                      <m:r>
                        <a:rPr lang="en-GB" b="0" i="1" smtClean="0">
                          <a:latin typeface="Cambria Math" panose="02040503050406030204" pitchFamily="18" charset="0"/>
                          <a:ea typeface="Cambria Math" panose="02040503050406030204" pitchFamily="18" charset="0"/>
                        </a:rPr>
                        <m:t>𝜃</m:t>
                      </m:r>
                    </m:oMath>
                  </m:oMathPara>
                </a14:m>
                <a:endParaRPr lang="en-GB" dirty="0"/>
              </a:p>
              <a:p>
                <a:pPr marL="0" indent="0">
                  <a:buNone/>
                </a:pPr>
                <a:br>
                  <a:rPr lang="en-GB" dirty="0"/>
                </a:br>
                <a:r>
                  <a:rPr lang="en-GB" dirty="0"/>
                  <a:t>Both </a:t>
                </a:r>
                <a14:m>
                  <m:oMath xmlns:m="http://schemas.openxmlformats.org/officeDocument/2006/math">
                    <m:d>
                      <m:dPr>
                        <m:begChr m:val="‖"/>
                        <m:endChr m:val="‖"/>
                        <m:ctrlPr>
                          <a:rPr lang="en-GB" i="1">
                            <a:latin typeface="Cambria Math" panose="02040503050406030204" pitchFamily="18" charset="0"/>
                            <a:ea typeface="Cambria Math" panose="02040503050406030204" pitchFamily="18" charset="0"/>
                          </a:rPr>
                        </m:ctrlPr>
                      </m:dPr>
                      <m:e>
                        <m:r>
                          <a:rPr lang="en-GB" b="1" i="1">
                            <a:latin typeface="Cambria Math" panose="02040503050406030204" pitchFamily="18" charset="0"/>
                            <a:ea typeface="Cambria Math" panose="02040503050406030204" pitchFamily="18" charset="0"/>
                          </a:rPr>
                          <m:t>𝒗</m:t>
                        </m:r>
                      </m:e>
                    </m:d>
                  </m:oMath>
                </a14:m>
                <a:r>
                  <a:rPr lang="en-GB" dirty="0"/>
                  <a:t> and </a:t>
                </a:r>
                <a14:m>
                  <m:oMath xmlns:m="http://schemas.openxmlformats.org/officeDocument/2006/math">
                    <m:d>
                      <m:dPr>
                        <m:begChr m:val="‖"/>
                        <m:endChr m:val="‖"/>
                        <m:ctrlPr>
                          <a:rPr lang="en-GB" i="1">
                            <a:latin typeface="Cambria Math" panose="02040503050406030204" pitchFamily="18" charset="0"/>
                            <a:ea typeface="Cambria Math" panose="02040503050406030204" pitchFamily="18" charset="0"/>
                          </a:rPr>
                        </m:ctrlPr>
                      </m:dPr>
                      <m:e>
                        <m:r>
                          <a:rPr lang="en-GB" b="1" i="1">
                            <a:latin typeface="Cambria Math" panose="02040503050406030204" pitchFamily="18" charset="0"/>
                            <a:ea typeface="Cambria Math" panose="02040503050406030204" pitchFamily="18" charset="0"/>
                          </a:rPr>
                          <m:t>𝒙</m:t>
                        </m:r>
                        <m:r>
                          <a:rPr lang="en-GB" i="1">
                            <a:latin typeface="Cambria Math" panose="02040503050406030204" pitchFamily="18" charset="0"/>
                            <a:ea typeface="Cambria Math" panose="02040503050406030204" pitchFamily="18" charset="0"/>
                          </a:rPr>
                          <m:t>−</m:t>
                        </m:r>
                        <m:r>
                          <a:rPr lang="en-GB" b="1" i="1">
                            <a:latin typeface="Cambria Math" panose="02040503050406030204" pitchFamily="18" charset="0"/>
                            <a:ea typeface="Cambria Math" panose="02040503050406030204" pitchFamily="18" charset="0"/>
                          </a:rPr>
                          <m:t>𝒑</m:t>
                        </m:r>
                      </m:e>
                    </m:d>
                    <m:r>
                      <a:rPr lang="en-GB" b="1" i="1">
                        <a:latin typeface="Cambria Math" panose="02040503050406030204" pitchFamily="18" charset="0"/>
                        <a:ea typeface="Cambria Math" panose="02040503050406030204" pitchFamily="18" charset="0"/>
                      </a:rPr>
                      <m:t> </m:t>
                    </m:r>
                  </m:oMath>
                </a14:m>
                <a:r>
                  <a:rPr lang="en-GB" dirty="0"/>
                  <a:t>are always positive, leaving the sign of the dot product entirely up to the value of </a:t>
                </a:r>
                <a14:m>
                  <m:oMath xmlns:m="http://schemas.openxmlformats.org/officeDocument/2006/math">
                    <m:r>
                      <a:rPr lang="en-GB" i="1">
                        <a:latin typeface="Cambria Math" panose="02040503050406030204" pitchFamily="18" charset="0"/>
                        <a:ea typeface="Cambria Math" panose="02040503050406030204" pitchFamily="18" charset="0"/>
                      </a:rPr>
                      <m:t>𝑐𝑜𝑠</m:t>
                    </m:r>
                    <m:r>
                      <a:rPr lang="en-GB" i="1">
                        <a:latin typeface="Cambria Math" panose="02040503050406030204" pitchFamily="18" charset="0"/>
                        <a:ea typeface="Cambria Math" panose="02040503050406030204" pitchFamily="18" charset="0"/>
                      </a:rPr>
                      <m:t>𝜃</m:t>
                    </m:r>
                  </m:oMath>
                </a14:m>
                <a:r>
                  <a:rPr lang="en-GB" dirty="0"/>
                  <a:t>.</a:t>
                </a:r>
                <a:br>
                  <a:rPr lang="en-GB" dirty="0"/>
                </a:br>
                <a:r>
                  <a:rPr lang="en-GB" dirty="0"/>
                  <a:t>If </a:t>
                </a:r>
                <a14:m>
                  <m:oMath xmlns:m="http://schemas.openxmlformats.org/officeDocument/2006/math">
                    <m:r>
                      <a:rPr lang="en-GB" i="1">
                        <a:latin typeface="Cambria Math" panose="02040503050406030204" pitchFamily="18" charset="0"/>
                        <a:ea typeface="Cambria Math" panose="02040503050406030204" pitchFamily="18" charset="0"/>
                      </a:rPr>
                      <m:t>𝑐𝑜𝑠</m:t>
                    </m:r>
                    <m:r>
                      <a:rPr lang="en-GB" i="1">
                        <a:latin typeface="Cambria Math" panose="02040503050406030204" pitchFamily="18" charset="0"/>
                        <a:ea typeface="Cambria Math" panose="02040503050406030204" pitchFamily="18" charset="0"/>
                      </a:rPr>
                      <m:t>𝜃</m:t>
                    </m:r>
                  </m:oMath>
                </a14:m>
                <a:r>
                  <a:rPr lang="en-GB" b="1" dirty="0"/>
                  <a:t> </a:t>
                </a:r>
                <a:r>
                  <a:rPr lang="en-GB" dirty="0"/>
                  <a:t>&gt; 0 then </a:t>
                </a:r>
                <a14:m>
                  <m:oMath xmlns:m="http://schemas.openxmlformats.org/officeDocument/2006/math">
                    <m:r>
                      <a:rPr lang="en-GB" i="1">
                        <a:latin typeface="Cambria Math" panose="02040503050406030204" pitchFamily="18" charset="0"/>
                        <a:ea typeface="Cambria Math" panose="02040503050406030204" pitchFamily="18" charset="0"/>
                      </a:rPr>
                      <m:t>𝜃</m:t>
                    </m:r>
                  </m:oMath>
                </a14:m>
                <a:r>
                  <a:rPr lang="en-GB" b="1" dirty="0"/>
                  <a:t> </a:t>
                </a:r>
                <a:r>
                  <a:rPr lang="en-GB" dirty="0"/>
                  <a:t>is less than 90° and </a:t>
                </a:r>
                <a14:m>
                  <m:oMath xmlns:m="http://schemas.openxmlformats.org/officeDocument/2006/math">
                    <m:r>
                      <a:rPr lang="en-GB" i="1" dirty="0" smtClean="0">
                        <a:latin typeface="Cambria Math" panose="02040503050406030204" pitchFamily="18" charset="0"/>
                      </a:rPr>
                      <m:t>𝑥</m:t>
                    </m:r>
                  </m:oMath>
                </a14:m>
                <a:r>
                  <a:rPr lang="en-GB" dirty="0"/>
                  <a:t> is </a:t>
                </a:r>
                <a:r>
                  <a:rPr lang="en-GB" i="1" dirty="0"/>
                  <a:t>in front</a:t>
                </a:r>
                <a:r>
                  <a:rPr lang="en-GB" dirty="0"/>
                  <a:t> of the NPC. Similarly, if </a:t>
                </a:r>
                <a14:m>
                  <m:oMath xmlns:m="http://schemas.openxmlformats.org/officeDocument/2006/math">
                    <m:r>
                      <a:rPr lang="en-GB" i="1">
                        <a:latin typeface="Cambria Math" panose="02040503050406030204" pitchFamily="18" charset="0"/>
                        <a:ea typeface="Cambria Math" panose="02040503050406030204" pitchFamily="18" charset="0"/>
                      </a:rPr>
                      <m:t>𝑐𝑜𝑠</m:t>
                    </m:r>
                    <m:r>
                      <a:rPr lang="en-GB" i="1">
                        <a:latin typeface="Cambria Math" panose="02040503050406030204" pitchFamily="18" charset="0"/>
                        <a:ea typeface="Cambria Math" panose="02040503050406030204" pitchFamily="18" charset="0"/>
                      </a:rPr>
                      <m:t>𝜃</m:t>
                    </m:r>
                  </m:oMath>
                </a14:m>
                <a:r>
                  <a:rPr lang="en-GB" b="1" dirty="0"/>
                  <a:t> </a:t>
                </a:r>
                <a:r>
                  <a:rPr lang="en-GB" dirty="0"/>
                  <a:t>&lt; 0 then </a:t>
                </a:r>
                <a14:m>
                  <m:oMath xmlns:m="http://schemas.openxmlformats.org/officeDocument/2006/math">
                    <m:r>
                      <a:rPr lang="en-GB" i="1">
                        <a:latin typeface="Cambria Math" panose="02040503050406030204" pitchFamily="18" charset="0"/>
                        <a:ea typeface="Cambria Math" panose="02040503050406030204" pitchFamily="18" charset="0"/>
                      </a:rPr>
                      <m:t>𝜃</m:t>
                    </m:r>
                  </m:oMath>
                </a14:m>
                <a:r>
                  <a:rPr lang="en-GB" b="1" dirty="0"/>
                  <a:t> </a:t>
                </a:r>
                <a:r>
                  <a:rPr lang="en-GB" dirty="0"/>
                  <a:t>is greater than 90 ° and </a:t>
                </a:r>
                <a14:m>
                  <m:oMath xmlns:m="http://schemas.openxmlformats.org/officeDocument/2006/math">
                    <m:r>
                      <a:rPr lang="en-GB" i="1" dirty="0" smtClean="0">
                        <a:latin typeface="Cambria Math" panose="02040503050406030204" pitchFamily="18" charset="0"/>
                      </a:rPr>
                      <m:t>𝑥</m:t>
                    </m:r>
                  </m:oMath>
                </a14:m>
                <a:r>
                  <a:rPr lang="en-GB" dirty="0"/>
                  <a:t> is </a:t>
                </a:r>
                <a:r>
                  <a:rPr lang="en-GB" i="1" dirty="0"/>
                  <a:t>behind</a:t>
                </a:r>
                <a:r>
                  <a:rPr lang="en-GB" dirty="0"/>
                  <a:t> the NPC.</a:t>
                </a:r>
              </a:p>
              <a:p>
                <a:pPr marL="0" indent="0">
                  <a:buNone/>
                </a:pPr>
                <a:br>
                  <a:rPr lang="en-GB" dirty="0"/>
                </a:br>
                <a:r>
                  <a:rPr lang="en-GB" dirty="0"/>
                  <a:t>The special case of </a:t>
                </a:r>
                <a14:m>
                  <m:oMath xmlns:m="http://schemas.openxmlformats.org/officeDocument/2006/math">
                    <m:r>
                      <a:rPr lang="en-GB" b="1" i="1">
                        <a:latin typeface="Cambria Math" panose="02040503050406030204" pitchFamily="18" charset="0"/>
                      </a:rPr>
                      <m:t>𝒗</m:t>
                    </m:r>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r>
                          <a:rPr lang="en-GB" b="1" i="1">
                            <a:latin typeface="Cambria Math" panose="02040503050406030204" pitchFamily="18" charset="0"/>
                            <a:ea typeface="Cambria Math" panose="02040503050406030204" pitchFamily="18" charset="0"/>
                          </a:rPr>
                          <m:t>𝒙</m:t>
                        </m:r>
                        <m:r>
                          <a:rPr lang="en-GB" i="1">
                            <a:latin typeface="Cambria Math" panose="02040503050406030204" pitchFamily="18" charset="0"/>
                            <a:ea typeface="Cambria Math" panose="02040503050406030204" pitchFamily="18" charset="0"/>
                          </a:rPr>
                          <m:t>−</m:t>
                        </m:r>
                        <m:r>
                          <a:rPr lang="en-GB" b="1" i="1">
                            <a:latin typeface="Cambria Math" panose="02040503050406030204" pitchFamily="18" charset="0"/>
                            <a:ea typeface="Cambria Math" panose="02040503050406030204" pitchFamily="18" charset="0"/>
                          </a:rPr>
                          <m:t>𝒑</m:t>
                        </m:r>
                      </m:e>
                    </m:d>
                    <m:r>
                      <a:rPr lang="en-GB" i="1">
                        <a:latin typeface="Cambria Math" panose="02040503050406030204" pitchFamily="18" charset="0"/>
                        <a:ea typeface="Cambria Math" panose="02040503050406030204" pitchFamily="18" charset="0"/>
                      </a:rPr>
                      <m:t>=</m:t>
                    </m:r>
                    <m:r>
                      <a:rPr lang="en-GB" b="0" i="0" smtClean="0">
                        <a:latin typeface="Cambria Math" panose="02040503050406030204" pitchFamily="18" charset="0"/>
                        <a:ea typeface="Cambria Math" panose="02040503050406030204" pitchFamily="18" charset="0"/>
                      </a:rPr>
                      <m:t>0</m:t>
                    </m:r>
                  </m:oMath>
                </a14:m>
                <a:r>
                  <a:rPr lang="en-GB" b="1" dirty="0"/>
                  <a:t> </a:t>
                </a:r>
                <a:r>
                  <a:rPr lang="en-GB" dirty="0"/>
                  <a:t>means that x lies either directly to the left or the right of the NPC. If this case does not need to be handled explicitly, it can be assigned arbitrarily to mean either in front or behind.</a:t>
                </a:r>
                <a:endParaRPr lang="en-GB"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9552" y="1772816"/>
                <a:ext cx="8147248" cy="4752527"/>
              </a:xfrm>
              <a:blipFill>
                <a:blip r:embed="rId2"/>
                <a:stretch>
                  <a:fillRect l="-1422" r="-898" b="-3209"/>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Answers: Question 8a cont.</a:t>
            </a:r>
          </a:p>
        </p:txBody>
      </p:sp>
    </p:spTree>
    <p:extLst>
      <p:ext uri="{BB962C8B-B14F-4D97-AF65-F5344CB8AC3E}">
        <p14:creationId xmlns:p14="http://schemas.microsoft.com/office/powerpoint/2010/main" val="78008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772816"/>
                <a:ext cx="8147248" cy="4752527"/>
              </a:xfrm>
            </p:spPr>
            <p:txBody>
              <a:bodyPr>
                <a:noAutofit/>
              </a:bodyPr>
              <a:lstStyle/>
              <a:p>
                <a:pPr marL="571500" indent="-571500">
                  <a:buFont typeface="+mj-lt"/>
                  <a:buAutoNum type="romanLcPeriod"/>
                </a:pPr>
                <a:r>
                  <a:rPr lang="en-GB" sz="1400" dirty="0"/>
                  <a:t> </a:t>
                </a:r>
                <a14:m>
                  <m:oMath xmlns:m="http://schemas.openxmlformats.org/officeDocument/2006/math">
                    <m:r>
                      <a:rPr lang="en-GB" sz="1400" b="0" i="1" dirty="0" smtClean="0">
                        <a:latin typeface="Cambria Math" panose="02040503050406030204" pitchFamily="18" charset="0"/>
                      </a:rPr>
                      <m:t>𝑥</m:t>
                    </m:r>
                  </m:oMath>
                </a14:m>
                <a:r>
                  <a:rPr lang="en-GB" sz="1400" dirty="0"/>
                  <a:t> is in front of the NPC.</a:t>
                </a:r>
                <a:br>
                  <a:rPr lang="en-GB" sz="1400" dirty="0"/>
                </a:br>
                <a14:m>
                  <m:oMath xmlns:m="http://schemas.openxmlformats.org/officeDocument/2006/math">
                    <m:d>
                      <m:dPr>
                        <m:ctrlPr>
                          <a:rPr lang="en-GB" sz="1400" i="1" smtClean="0">
                            <a:latin typeface="Cambria Math" panose="02040503050406030204" pitchFamily="18" charset="0"/>
                          </a:rPr>
                        </m:ctrlPr>
                      </m:dPr>
                      <m:e>
                        <m:f>
                          <m:fPr>
                            <m:type m:val="noBar"/>
                            <m:ctrlPr>
                              <a:rPr lang="en-GB" sz="1400" i="1" smtClean="0">
                                <a:latin typeface="Cambria Math" panose="02040503050406030204" pitchFamily="18" charset="0"/>
                              </a:rPr>
                            </m:ctrlPr>
                          </m:fPr>
                          <m:num>
                            <m:r>
                              <a:rPr lang="en-GB" sz="1400" b="0" i="1" smtClean="0">
                                <a:latin typeface="Cambria Math" panose="02040503050406030204" pitchFamily="18" charset="0"/>
                              </a:rPr>
                              <m:t>5</m:t>
                            </m:r>
                          </m:num>
                          <m:den>
                            <m:r>
                              <a:rPr lang="en-GB" sz="1400" b="0" i="1" smtClean="0">
                                <a:latin typeface="Cambria Math" panose="02040503050406030204" pitchFamily="18" charset="0"/>
                              </a:rPr>
                              <m:t>−2</m:t>
                            </m:r>
                          </m:den>
                        </m:f>
                      </m:e>
                    </m:d>
                    <m:r>
                      <a:rPr lang="en-GB" sz="1400" b="0" i="1" smtClean="0">
                        <a:latin typeface="Cambria Math" panose="02040503050406030204" pitchFamily="18" charset="0"/>
                        <a:ea typeface="Cambria Math" panose="02040503050406030204" pitchFamily="18" charset="0"/>
                      </a:rPr>
                      <m:t>∙</m:t>
                    </m:r>
                    <m:d>
                      <m:dPr>
                        <m:begChr m:val="["/>
                        <m:endChr m:val="]"/>
                        <m:ctrlPr>
                          <a:rPr lang="en-GB" sz="1400" i="1" smtClean="0">
                            <a:latin typeface="Cambria Math" panose="02040503050406030204" pitchFamily="18" charset="0"/>
                            <a:ea typeface="Cambria Math" panose="02040503050406030204" pitchFamily="18" charset="0"/>
                          </a:rPr>
                        </m:ctrlPr>
                      </m:dPr>
                      <m:e>
                        <m:d>
                          <m:dPr>
                            <m:ctrlPr>
                              <a:rPr lang="en-GB" sz="1400" i="1" smtClean="0">
                                <a:latin typeface="Cambria Math" panose="02040503050406030204" pitchFamily="18" charset="0"/>
                                <a:ea typeface="Cambria Math" panose="02040503050406030204" pitchFamily="18" charset="0"/>
                              </a:rPr>
                            </m:ctrlPr>
                          </m:dPr>
                          <m:e>
                            <m:f>
                              <m:fPr>
                                <m:type m:val="noBar"/>
                                <m:ctrlPr>
                                  <a:rPr lang="en-GB" sz="1400" i="1" smtClean="0">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0</m:t>
                                </m:r>
                              </m:num>
                              <m:den>
                                <m:r>
                                  <a:rPr lang="en-GB" sz="1400" b="0" i="1" smtClean="0">
                                    <a:latin typeface="Cambria Math" panose="02040503050406030204" pitchFamily="18" charset="0"/>
                                    <a:ea typeface="Cambria Math" panose="02040503050406030204" pitchFamily="18" charset="0"/>
                                  </a:rPr>
                                  <m:t>0</m:t>
                                </m:r>
                              </m:den>
                            </m:f>
                          </m:e>
                        </m:d>
                        <m:r>
                          <a:rPr lang="en-GB" sz="1400" b="0" i="1" smtClean="0">
                            <a:latin typeface="Cambria Math" panose="02040503050406030204" pitchFamily="18" charset="0"/>
                            <a:ea typeface="Cambria Math" panose="02040503050406030204" pitchFamily="18" charset="0"/>
                          </a:rPr>
                          <m:t>−</m:t>
                        </m:r>
                        <m:d>
                          <m:dPr>
                            <m:ctrlPr>
                              <a:rPr lang="en-GB" sz="1400" i="1" smtClean="0">
                                <a:latin typeface="Cambria Math" panose="02040503050406030204" pitchFamily="18" charset="0"/>
                                <a:ea typeface="Cambria Math" panose="02040503050406030204" pitchFamily="18" charset="0"/>
                              </a:rPr>
                            </m:ctrlPr>
                          </m:dPr>
                          <m:e>
                            <m:f>
                              <m:fPr>
                                <m:type m:val="noBar"/>
                                <m:ctrlPr>
                                  <a:rPr lang="en-GB" sz="1400" i="1" smtClean="0">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−3</m:t>
                                </m:r>
                              </m:num>
                              <m:den>
                                <m:r>
                                  <a:rPr lang="en-GB" sz="1400" b="0" i="1" smtClean="0">
                                    <a:latin typeface="Cambria Math" panose="02040503050406030204" pitchFamily="18" charset="0"/>
                                    <a:ea typeface="Cambria Math" panose="02040503050406030204" pitchFamily="18" charset="0"/>
                                  </a:rPr>
                                  <m:t>4</m:t>
                                </m:r>
                              </m:den>
                            </m:f>
                          </m:e>
                        </m:d>
                      </m:e>
                    </m:d>
                    <m:r>
                      <a:rPr lang="en-GB" sz="1400" b="0" i="1" smtClean="0">
                        <a:latin typeface="Cambria Math" panose="02040503050406030204" pitchFamily="18" charset="0"/>
                        <a:ea typeface="Cambria Math" panose="02040503050406030204" pitchFamily="18" charset="0"/>
                      </a:rPr>
                      <m:t>=</m:t>
                    </m:r>
                    <m:d>
                      <m:dPr>
                        <m:ctrlPr>
                          <a:rPr lang="en-GB" sz="1400" i="1" smtClean="0">
                            <a:latin typeface="Cambria Math" panose="02040503050406030204" pitchFamily="18" charset="0"/>
                            <a:ea typeface="Cambria Math" panose="02040503050406030204" pitchFamily="18" charset="0"/>
                          </a:rPr>
                        </m:ctrlPr>
                      </m:dPr>
                      <m:e>
                        <m:f>
                          <m:fPr>
                            <m:type m:val="noBar"/>
                            <m:ctrlPr>
                              <a:rPr lang="en-GB" sz="1400" i="1" smtClean="0">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5</m:t>
                            </m:r>
                          </m:num>
                          <m:den>
                            <m:r>
                              <a:rPr lang="en-GB" sz="1400" b="0" i="1" smtClean="0">
                                <a:latin typeface="Cambria Math" panose="02040503050406030204" pitchFamily="18" charset="0"/>
                                <a:ea typeface="Cambria Math" panose="02040503050406030204" pitchFamily="18" charset="0"/>
                              </a:rPr>
                              <m:t>−2</m:t>
                            </m:r>
                          </m:den>
                        </m:f>
                      </m:e>
                    </m:d>
                    <m:r>
                      <a:rPr lang="en-GB" sz="1400" b="0" i="1" smtClean="0">
                        <a:latin typeface="Cambria Math" panose="02040503050406030204" pitchFamily="18" charset="0"/>
                        <a:ea typeface="Cambria Math" panose="02040503050406030204" pitchFamily="18" charset="0"/>
                      </a:rPr>
                      <m:t>∙</m:t>
                    </m:r>
                    <m:d>
                      <m:dPr>
                        <m:ctrlPr>
                          <a:rPr lang="en-GB" sz="1400" i="1" smtClean="0">
                            <a:latin typeface="Cambria Math" panose="02040503050406030204" pitchFamily="18" charset="0"/>
                            <a:ea typeface="Cambria Math" panose="02040503050406030204" pitchFamily="18" charset="0"/>
                          </a:rPr>
                        </m:ctrlPr>
                      </m:dPr>
                      <m:e>
                        <m:f>
                          <m:fPr>
                            <m:type m:val="noBar"/>
                            <m:ctrlPr>
                              <a:rPr lang="en-GB" sz="1400" i="1" smtClean="0">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3</m:t>
                            </m:r>
                          </m:num>
                          <m:den>
                            <m:r>
                              <a:rPr lang="en-GB" sz="1400" b="0" i="1" smtClean="0">
                                <a:latin typeface="Cambria Math" panose="02040503050406030204" pitchFamily="18" charset="0"/>
                                <a:ea typeface="Cambria Math" panose="02040503050406030204" pitchFamily="18" charset="0"/>
                              </a:rPr>
                              <m:t>−4</m:t>
                            </m:r>
                          </m:den>
                        </m:f>
                      </m:e>
                    </m:d>
                    <m:r>
                      <a:rPr lang="en-GB" sz="1400" b="0" i="1" smtClean="0">
                        <a:latin typeface="Cambria Math" panose="02040503050406030204" pitchFamily="18" charset="0"/>
                        <a:ea typeface="Cambria Math" panose="02040503050406030204" pitchFamily="18" charset="0"/>
                      </a:rPr>
                      <m:t>=15+8=23</m:t>
                    </m:r>
                  </m:oMath>
                </a14:m>
                <a:br>
                  <a:rPr lang="en-GB" sz="1400" dirty="0">
                    <a:ea typeface="Cambria Math" panose="02040503050406030204" pitchFamily="18" charset="0"/>
                  </a:rPr>
                </a:br>
                <a:endParaRPr lang="en-GB" sz="1400" dirty="0">
                  <a:ea typeface="Cambria Math" panose="02040503050406030204" pitchFamily="18" charset="0"/>
                </a:endParaRPr>
              </a:p>
              <a:p>
                <a:pPr marL="571500" indent="-571500">
                  <a:buFont typeface="+mj-lt"/>
                  <a:buAutoNum type="romanLcPeriod"/>
                </a:pPr>
                <a:r>
                  <a:rPr lang="en-GB" sz="1400" dirty="0">
                    <a:ea typeface="Cambria Math" panose="02040503050406030204" pitchFamily="18" charset="0"/>
                  </a:rPr>
                  <a:t> </a:t>
                </a:r>
                <a14:m>
                  <m:oMath xmlns:m="http://schemas.openxmlformats.org/officeDocument/2006/math">
                    <m:r>
                      <a:rPr lang="en-GB" sz="1400" b="0" i="1" dirty="0" smtClean="0">
                        <a:latin typeface="Cambria Math" panose="02040503050406030204" pitchFamily="18" charset="0"/>
                        <a:ea typeface="Cambria Math" panose="02040503050406030204" pitchFamily="18" charset="0"/>
                      </a:rPr>
                      <m:t>𝑥</m:t>
                    </m:r>
                  </m:oMath>
                </a14:m>
                <a:r>
                  <a:rPr lang="en-GB" sz="1400" dirty="0">
                    <a:ea typeface="Cambria Math" panose="02040503050406030204" pitchFamily="18" charset="0"/>
                  </a:rPr>
                  <a:t> is in front of the NPC.</a:t>
                </a:r>
                <a:br>
                  <a:rPr lang="en-GB" sz="1400" dirty="0">
                    <a:ea typeface="Cambria Math" panose="02040503050406030204" pitchFamily="18" charset="0"/>
                  </a:rPr>
                </a:br>
                <a:r>
                  <a:rPr lang="en-GB" sz="1400" dirty="0">
                    <a:ea typeface="Cambria Math" panose="02040503050406030204" pitchFamily="18" charset="0"/>
                  </a:rPr>
                  <a:t>                          </a:t>
                </a:r>
                <a14:m>
                  <m:oMath xmlns:m="http://schemas.openxmlformats.org/officeDocument/2006/math">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5</m:t>
                            </m:r>
                          </m:num>
                          <m:den>
                            <m:r>
                              <a:rPr lang="en-GB" sz="1400" b="0" i="1" smtClean="0">
                                <a:latin typeface="Cambria Math" panose="02040503050406030204" pitchFamily="18" charset="0"/>
                                <a:ea typeface="Cambria Math" panose="02040503050406030204" pitchFamily="18" charset="0"/>
                              </a:rPr>
                              <m:t>−2</m:t>
                            </m:r>
                          </m:den>
                        </m:f>
                      </m:e>
                    </m:d>
                    <m:r>
                      <a:rPr lang="en-GB" sz="1400" b="0" i="1">
                        <a:latin typeface="Cambria Math" panose="02040503050406030204" pitchFamily="18" charset="0"/>
                        <a:ea typeface="Cambria Math" panose="02040503050406030204" pitchFamily="18" charset="0"/>
                      </a:rPr>
                      <m:t>∙</m:t>
                    </m:r>
                    <m:d>
                      <m:dPr>
                        <m:begChr m:val="["/>
                        <m:endChr m:val="]"/>
                        <m:ctrlPr>
                          <a:rPr lang="en-GB" sz="1400" i="1">
                            <a:latin typeface="Cambria Math" panose="02040503050406030204" pitchFamily="18" charset="0"/>
                            <a:ea typeface="Cambria Math" panose="02040503050406030204" pitchFamily="18" charset="0"/>
                          </a:rPr>
                        </m:ctrlPr>
                      </m:dPr>
                      <m:e>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1</m:t>
                                </m:r>
                              </m:num>
                              <m:den>
                                <m:r>
                                  <a:rPr lang="en-GB" sz="1400" b="0" i="1" smtClean="0">
                                    <a:latin typeface="Cambria Math" panose="02040503050406030204" pitchFamily="18" charset="0"/>
                                    <a:ea typeface="Cambria Math" panose="02040503050406030204" pitchFamily="18" charset="0"/>
                                  </a:rPr>
                                  <m:t>6</m:t>
                                </m:r>
                              </m:den>
                            </m:f>
                          </m:e>
                        </m:d>
                        <m:r>
                          <a:rPr lang="en-GB" sz="1400" b="0" i="1">
                            <a:latin typeface="Cambria Math" panose="02040503050406030204" pitchFamily="18" charset="0"/>
                            <a:ea typeface="Cambria Math" panose="02040503050406030204" pitchFamily="18" charset="0"/>
                          </a:rPr>
                          <m:t>−</m:t>
                        </m:r>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−3</m:t>
                                </m:r>
                              </m:num>
                              <m:den>
                                <m:r>
                                  <a:rPr lang="en-GB" sz="1400" b="0" i="1" smtClean="0">
                                    <a:latin typeface="Cambria Math" panose="02040503050406030204" pitchFamily="18" charset="0"/>
                                    <a:ea typeface="Cambria Math" panose="02040503050406030204" pitchFamily="18" charset="0"/>
                                  </a:rPr>
                                  <m:t>4</m:t>
                                </m:r>
                              </m:den>
                            </m:f>
                          </m:e>
                        </m:d>
                      </m:e>
                    </m:d>
                    <m:r>
                      <a:rPr lang="en-GB" sz="1400" b="0" i="1">
                        <a:latin typeface="Cambria Math" panose="02040503050406030204" pitchFamily="18" charset="0"/>
                        <a:ea typeface="Cambria Math" panose="02040503050406030204" pitchFamily="18" charset="0"/>
                      </a:rPr>
                      <m:t>=</m:t>
                    </m:r>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5</m:t>
                            </m:r>
                          </m:num>
                          <m:den>
                            <m:r>
                              <a:rPr lang="en-GB" sz="1400" b="0" i="1" smtClean="0">
                                <a:latin typeface="Cambria Math" panose="02040503050406030204" pitchFamily="18" charset="0"/>
                                <a:ea typeface="Cambria Math" panose="02040503050406030204" pitchFamily="18" charset="0"/>
                              </a:rPr>
                              <m:t>−2</m:t>
                            </m:r>
                          </m:den>
                        </m:f>
                      </m:e>
                    </m:d>
                    <m:r>
                      <a:rPr lang="en-GB" sz="1400" b="0" i="1">
                        <a:latin typeface="Cambria Math" panose="02040503050406030204" pitchFamily="18" charset="0"/>
                        <a:ea typeface="Cambria Math" panose="02040503050406030204" pitchFamily="18" charset="0"/>
                      </a:rPr>
                      <m:t>∙</m:t>
                    </m:r>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4</m:t>
                            </m:r>
                          </m:num>
                          <m:den>
                            <m:r>
                              <a:rPr lang="en-GB" sz="1400" b="0" i="1" smtClean="0">
                                <a:latin typeface="Cambria Math" panose="02040503050406030204" pitchFamily="18" charset="0"/>
                                <a:ea typeface="Cambria Math" panose="02040503050406030204" pitchFamily="18" charset="0"/>
                              </a:rPr>
                              <m:t>2</m:t>
                            </m:r>
                          </m:den>
                        </m:f>
                      </m:e>
                    </m:d>
                    <m:r>
                      <a:rPr lang="en-GB" sz="1400" b="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20−4</m:t>
                    </m:r>
                    <m:r>
                      <a:rPr lang="en-GB" sz="1400" b="0" i="1">
                        <a:latin typeface="Cambria Math" panose="02040503050406030204" pitchFamily="18" charset="0"/>
                        <a:ea typeface="Cambria Math" panose="02040503050406030204" pitchFamily="18" charset="0"/>
                      </a:rPr>
                      <m:t>=</m:t>
                    </m:r>
                  </m:oMath>
                </a14:m>
                <a:r>
                  <a:rPr lang="en-GB" sz="1400" dirty="0">
                    <a:ea typeface="Cambria Math" panose="02040503050406030204" pitchFamily="18" charset="0"/>
                  </a:rPr>
                  <a:t>16</a:t>
                </a:r>
              </a:p>
              <a:p>
                <a:pPr marL="571500" indent="-571500">
                  <a:buFont typeface="+mj-lt"/>
                  <a:buAutoNum type="romanLcPeriod"/>
                </a:pPr>
                <a:r>
                  <a:rPr lang="en-GB" sz="1400" dirty="0">
                    <a:ea typeface="Cambria Math" panose="02040503050406030204" pitchFamily="18" charset="0"/>
                  </a:rPr>
                  <a:t> </a:t>
                </a:r>
                <a14:m>
                  <m:oMath xmlns:m="http://schemas.openxmlformats.org/officeDocument/2006/math">
                    <m:r>
                      <a:rPr lang="en-GB" sz="1400" i="1" dirty="0">
                        <a:latin typeface="Cambria Math" panose="02040503050406030204" pitchFamily="18" charset="0"/>
                      </a:rPr>
                      <m:t>𝑥</m:t>
                    </m:r>
                  </m:oMath>
                </a14:m>
                <a:r>
                  <a:rPr lang="en-GB" sz="1400" dirty="0"/>
                  <a:t> is behind the NPC.</a:t>
                </a:r>
                <a:br>
                  <a:rPr lang="en-GB" sz="1400" dirty="0"/>
                </a:br>
                <a14:m>
                  <m:oMath xmlns:m="http://schemas.openxmlformats.org/officeDocument/2006/math">
                    <m:d>
                      <m:dPr>
                        <m:ctrlPr>
                          <a:rPr lang="en-GB" sz="1400" i="1">
                            <a:latin typeface="Cambria Math" panose="02040503050406030204" pitchFamily="18" charset="0"/>
                          </a:rPr>
                        </m:ctrlPr>
                      </m:dPr>
                      <m:e>
                        <m:f>
                          <m:fPr>
                            <m:type m:val="noBar"/>
                            <m:ctrlPr>
                              <a:rPr lang="en-GB" sz="1400" i="1">
                                <a:latin typeface="Cambria Math" panose="02040503050406030204" pitchFamily="18" charset="0"/>
                              </a:rPr>
                            </m:ctrlPr>
                          </m:fPr>
                          <m:num>
                            <m:r>
                              <a:rPr lang="en-GB" sz="1400" b="0" i="1" smtClean="0">
                                <a:latin typeface="Cambria Math" panose="02040503050406030204" pitchFamily="18" charset="0"/>
                              </a:rPr>
                              <m:t>5</m:t>
                            </m:r>
                          </m:num>
                          <m:den>
                            <m:r>
                              <a:rPr lang="en-GB" sz="1400" b="0" i="1" smtClean="0">
                                <a:latin typeface="Cambria Math" panose="02040503050406030204" pitchFamily="18" charset="0"/>
                              </a:rPr>
                              <m:t>−2</m:t>
                            </m:r>
                          </m:den>
                        </m:f>
                      </m:e>
                    </m:d>
                    <m:r>
                      <a:rPr lang="en-GB" sz="1400" i="1">
                        <a:latin typeface="Cambria Math" panose="02040503050406030204" pitchFamily="18" charset="0"/>
                        <a:ea typeface="Cambria Math" panose="02040503050406030204" pitchFamily="18" charset="0"/>
                      </a:rPr>
                      <m:t>∙</m:t>
                    </m:r>
                    <m:d>
                      <m:dPr>
                        <m:begChr m:val="["/>
                        <m:endChr m:val="]"/>
                        <m:ctrlPr>
                          <a:rPr lang="en-GB" sz="1400" i="1">
                            <a:latin typeface="Cambria Math" panose="02040503050406030204" pitchFamily="18" charset="0"/>
                            <a:ea typeface="Cambria Math" panose="02040503050406030204" pitchFamily="18" charset="0"/>
                          </a:rPr>
                        </m:ctrlPr>
                      </m:dPr>
                      <m:e>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−6</m:t>
                                </m:r>
                              </m:num>
                              <m:den>
                                <m:r>
                                  <a:rPr lang="en-GB" sz="1400" b="0" i="1" smtClean="0">
                                    <a:latin typeface="Cambria Math" panose="02040503050406030204" pitchFamily="18" charset="0"/>
                                    <a:ea typeface="Cambria Math" panose="02040503050406030204" pitchFamily="18" charset="0"/>
                                  </a:rPr>
                                  <m:t>0</m:t>
                                </m:r>
                              </m:den>
                            </m:f>
                          </m:e>
                        </m:d>
                        <m:r>
                          <a:rPr lang="en-GB" sz="1400" i="1">
                            <a:latin typeface="Cambria Math" panose="02040503050406030204" pitchFamily="18" charset="0"/>
                            <a:ea typeface="Cambria Math" panose="02040503050406030204" pitchFamily="18" charset="0"/>
                          </a:rPr>
                          <m:t>−</m:t>
                        </m:r>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−3</m:t>
                                </m:r>
                              </m:num>
                              <m:den>
                                <m:r>
                                  <a:rPr lang="en-GB" sz="1400" b="0" i="1" smtClean="0">
                                    <a:latin typeface="Cambria Math" panose="02040503050406030204" pitchFamily="18" charset="0"/>
                                    <a:ea typeface="Cambria Math" panose="02040503050406030204" pitchFamily="18" charset="0"/>
                                  </a:rPr>
                                  <m:t>4</m:t>
                                </m:r>
                              </m:den>
                            </m:f>
                          </m:e>
                        </m:d>
                      </m:e>
                    </m:d>
                    <m:r>
                      <a:rPr lang="en-GB" sz="1400" i="1">
                        <a:latin typeface="Cambria Math" panose="02040503050406030204" pitchFamily="18" charset="0"/>
                        <a:ea typeface="Cambria Math" panose="02040503050406030204" pitchFamily="18" charset="0"/>
                      </a:rPr>
                      <m:t>=</m:t>
                    </m:r>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5</m:t>
                            </m:r>
                          </m:num>
                          <m:den>
                            <m:r>
                              <a:rPr lang="en-GB" sz="1400" b="0" i="1" smtClean="0">
                                <a:latin typeface="Cambria Math" panose="02040503050406030204" pitchFamily="18" charset="0"/>
                                <a:ea typeface="Cambria Math" panose="02040503050406030204" pitchFamily="18" charset="0"/>
                              </a:rPr>
                              <m:t>−2</m:t>
                            </m:r>
                          </m:den>
                        </m:f>
                      </m:e>
                    </m:d>
                    <m:r>
                      <a:rPr lang="en-GB" sz="1400" i="1">
                        <a:latin typeface="Cambria Math" panose="02040503050406030204" pitchFamily="18" charset="0"/>
                        <a:ea typeface="Cambria Math" panose="02040503050406030204" pitchFamily="18" charset="0"/>
                      </a:rPr>
                      <m:t>∙</m:t>
                    </m:r>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−3</m:t>
                            </m:r>
                          </m:num>
                          <m:den>
                            <m:r>
                              <a:rPr lang="en-GB" sz="1400" b="0" i="1" smtClean="0">
                                <a:latin typeface="Cambria Math" panose="02040503050406030204" pitchFamily="18" charset="0"/>
                                <a:ea typeface="Cambria Math" panose="02040503050406030204" pitchFamily="18" charset="0"/>
                              </a:rPr>
                              <m:t>−4</m:t>
                            </m:r>
                          </m:den>
                        </m:f>
                      </m:e>
                    </m:d>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−15</m:t>
                    </m:r>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8</m:t>
                    </m:r>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−7</m:t>
                    </m:r>
                  </m:oMath>
                </a14:m>
                <a:endParaRPr lang="en-GB" sz="1400" dirty="0">
                  <a:ea typeface="Cambria Math" panose="02040503050406030204" pitchFamily="18" charset="0"/>
                </a:endParaRPr>
              </a:p>
              <a:p>
                <a:pPr marL="571500" indent="-571500">
                  <a:buFont typeface="+mj-lt"/>
                  <a:buAutoNum type="romanLcPeriod"/>
                </a:pPr>
                <a:r>
                  <a:rPr lang="en-GB" sz="1400" dirty="0">
                    <a:ea typeface="Cambria Math" panose="02040503050406030204" pitchFamily="18" charset="0"/>
                  </a:rPr>
                  <a:t> </a:t>
                </a:r>
                <a14:m>
                  <m:oMath xmlns:m="http://schemas.openxmlformats.org/officeDocument/2006/math">
                    <m:r>
                      <a:rPr lang="en-GB" sz="1400" i="1" dirty="0">
                        <a:latin typeface="Cambria Math" panose="02040503050406030204" pitchFamily="18" charset="0"/>
                      </a:rPr>
                      <m:t>𝑥</m:t>
                    </m:r>
                  </m:oMath>
                </a14:m>
                <a:r>
                  <a:rPr lang="en-GB" sz="1400" dirty="0"/>
                  <a:t> is behind the NPC.</a:t>
                </a:r>
                <a:br>
                  <a:rPr lang="en-GB" sz="1400" dirty="0"/>
                </a:br>
                <a14:m>
                  <m:oMath xmlns:m="http://schemas.openxmlformats.org/officeDocument/2006/math">
                    <m:d>
                      <m:dPr>
                        <m:ctrlPr>
                          <a:rPr lang="en-GB" sz="1400" i="1" smtClean="0">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5</m:t>
                            </m:r>
                          </m:num>
                          <m:den>
                            <m:r>
                              <a:rPr lang="en-GB" sz="1400" b="0" i="1" smtClean="0">
                                <a:latin typeface="Cambria Math" panose="02040503050406030204" pitchFamily="18" charset="0"/>
                                <a:ea typeface="Cambria Math" panose="02040503050406030204" pitchFamily="18" charset="0"/>
                              </a:rPr>
                              <m:t>−2</m:t>
                            </m:r>
                          </m:den>
                        </m:f>
                      </m:e>
                    </m:d>
                    <m:r>
                      <a:rPr lang="en-GB" sz="1400" i="1" smtClean="0">
                        <a:latin typeface="Cambria Math" panose="02040503050406030204" pitchFamily="18" charset="0"/>
                        <a:ea typeface="Cambria Math" panose="02040503050406030204" pitchFamily="18" charset="0"/>
                      </a:rPr>
                      <m:t>∙</m:t>
                    </m:r>
                    <m:d>
                      <m:dPr>
                        <m:begChr m:val="["/>
                        <m:endChr m:val="]"/>
                        <m:ctrlPr>
                          <a:rPr lang="en-GB" sz="1400" i="1" smtClean="0">
                            <a:latin typeface="Cambria Math" panose="02040503050406030204" pitchFamily="18" charset="0"/>
                            <a:ea typeface="Cambria Math" panose="02040503050406030204" pitchFamily="18" charset="0"/>
                          </a:rPr>
                        </m:ctrlPr>
                      </m:dPr>
                      <m:e>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−4</m:t>
                                </m:r>
                              </m:num>
                              <m:den>
                                <m:r>
                                  <a:rPr lang="en-GB" sz="1400" b="0" i="1" smtClean="0">
                                    <a:latin typeface="Cambria Math" panose="02040503050406030204" pitchFamily="18" charset="0"/>
                                    <a:ea typeface="Cambria Math" panose="02040503050406030204" pitchFamily="18" charset="0"/>
                                  </a:rPr>
                                  <m:t>7</m:t>
                                </m:r>
                              </m:den>
                            </m:f>
                          </m:e>
                        </m:d>
                        <m:r>
                          <a:rPr lang="en-GB" sz="1400" i="1">
                            <a:latin typeface="Cambria Math" panose="02040503050406030204" pitchFamily="18" charset="0"/>
                            <a:ea typeface="Cambria Math" panose="02040503050406030204" pitchFamily="18" charset="0"/>
                          </a:rPr>
                          <m:t>−</m:t>
                        </m:r>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−3</m:t>
                                </m:r>
                              </m:num>
                              <m:den>
                                <m:r>
                                  <a:rPr lang="en-GB" sz="1400" b="0" i="1" smtClean="0">
                                    <a:latin typeface="Cambria Math" panose="02040503050406030204" pitchFamily="18" charset="0"/>
                                    <a:ea typeface="Cambria Math" panose="02040503050406030204" pitchFamily="18" charset="0"/>
                                  </a:rPr>
                                  <m:t>4</m:t>
                                </m:r>
                              </m:den>
                            </m:f>
                          </m:e>
                        </m:d>
                      </m:e>
                    </m:d>
                    <m:r>
                      <a:rPr lang="en-GB" sz="1400" i="1" smtClean="0">
                        <a:latin typeface="Cambria Math" panose="02040503050406030204" pitchFamily="18" charset="0"/>
                        <a:ea typeface="Cambria Math" panose="02040503050406030204" pitchFamily="18" charset="0"/>
                      </a:rPr>
                      <m:t>=</m:t>
                    </m:r>
                    <m:d>
                      <m:dPr>
                        <m:ctrlPr>
                          <a:rPr lang="en-GB" sz="1400" i="1" smtClean="0">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5</m:t>
                            </m:r>
                          </m:num>
                          <m:den>
                            <m:r>
                              <a:rPr lang="en-GB" sz="1400" b="0" i="1" smtClean="0">
                                <a:latin typeface="Cambria Math" panose="02040503050406030204" pitchFamily="18" charset="0"/>
                                <a:ea typeface="Cambria Math" panose="02040503050406030204" pitchFamily="18" charset="0"/>
                              </a:rPr>
                              <m:t>−2</m:t>
                            </m:r>
                          </m:den>
                        </m:f>
                      </m:e>
                    </m:d>
                    <m:r>
                      <a:rPr lang="en-GB" sz="1400" i="1" smtClean="0">
                        <a:latin typeface="Cambria Math" panose="02040503050406030204" pitchFamily="18" charset="0"/>
                        <a:ea typeface="Cambria Math" panose="02040503050406030204" pitchFamily="18" charset="0"/>
                      </a:rPr>
                      <m:t>∙</m:t>
                    </m:r>
                    <m:d>
                      <m:dPr>
                        <m:ctrlPr>
                          <a:rPr lang="en-GB" sz="1400" i="1" smtClean="0">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−1</m:t>
                            </m:r>
                          </m:num>
                          <m:den>
                            <m:r>
                              <a:rPr lang="en-GB" sz="1400" b="0" i="1" smtClean="0">
                                <a:latin typeface="Cambria Math" panose="02040503050406030204" pitchFamily="18" charset="0"/>
                                <a:ea typeface="Cambria Math" panose="02040503050406030204" pitchFamily="18" charset="0"/>
                              </a:rPr>
                              <m:t>3</m:t>
                            </m:r>
                          </m:den>
                        </m:f>
                      </m:e>
                    </m:d>
                    <m:r>
                      <a:rPr lang="en-GB" sz="140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−5−6</m:t>
                    </m:r>
                    <m:r>
                      <a:rPr lang="en-GB" sz="140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m:t>
                    </m:r>
                  </m:oMath>
                </a14:m>
                <a:r>
                  <a:rPr lang="en-GB" sz="1400" dirty="0">
                    <a:ea typeface="Cambria Math" panose="02040503050406030204" pitchFamily="18" charset="0"/>
                  </a:rPr>
                  <a:t>11</a:t>
                </a:r>
              </a:p>
              <a:p>
                <a:pPr marL="571500" indent="-571500">
                  <a:buFont typeface="+mj-lt"/>
                  <a:buAutoNum type="romanLcPeriod"/>
                </a:pPr>
                <a:r>
                  <a:rPr lang="en-GB" sz="1400" dirty="0">
                    <a:ea typeface="Cambria Math" panose="02040503050406030204" pitchFamily="18" charset="0"/>
                  </a:rPr>
                  <a:t> </a:t>
                </a:r>
                <a14:m>
                  <m:oMath xmlns:m="http://schemas.openxmlformats.org/officeDocument/2006/math">
                    <m:r>
                      <a:rPr lang="en-GB" sz="1400" i="1" dirty="0">
                        <a:latin typeface="Cambria Math" panose="02040503050406030204" pitchFamily="18" charset="0"/>
                      </a:rPr>
                      <m:t>𝑥</m:t>
                    </m:r>
                  </m:oMath>
                </a14:m>
                <a:r>
                  <a:rPr lang="en-GB" sz="1400" dirty="0"/>
                  <a:t> is in front of the NPC.</a:t>
                </a:r>
                <a:br>
                  <a:rPr lang="en-GB" sz="1400" dirty="0"/>
                </a:br>
                <a14:m>
                  <m:oMath xmlns:m="http://schemas.openxmlformats.org/officeDocument/2006/math">
                    <m:d>
                      <m:dPr>
                        <m:ctrlPr>
                          <a:rPr lang="en-GB" sz="1400" i="1">
                            <a:latin typeface="Cambria Math" panose="02040503050406030204" pitchFamily="18" charset="0"/>
                          </a:rPr>
                        </m:ctrlPr>
                      </m:dPr>
                      <m:e>
                        <m:f>
                          <m:fPr>
                            <m:type m:val="noBar"/>
                            <m:ctrlPr>
                              <a:rPr lang="en-GB" sz="1400" i="1">
                                <a:latin typeface="Cambria Math" panose="02040503050406030204" pitchFamily="18" charset="0"/>
                              </a:rPr>
                            </m:ctrlPr>
                          </m:fPr>
                          <m:num>
                            <m:r>
                              <a:rPr lang="en-GB" sz="1400" b="0" i="1" smtClean="0">
                                <a:latin typeface="Cambria Math" panose="02040503050406030204" pitchFamily="18" charset="0"/>
                              </a:rPr>
                              <m:t>5</m:t>
                            </m:r>
                          </m:num>
                          <m:den>
                            <m:r>
                              <a:rPr lang="en-GB" sz="1400" b="0" i="1" smtClean="0">
                                <a:latin typeface="Cambria Math" panose="02040503050406030204" pitchFamily="18" charset="0"/>
                              </a:rPr>
                              <m:t>−2</m:t>
                            </m:r>
                          </m:den>
                        </m:f>
                      </m:e>
                    </m:d>
                    <m:r>
                      <a:rPr lang="en-GB" sz="1400" i="1">
                        <a:latin typeface="Cambria Math" panose="02040503050406030204" pitchFamily="18" charset="0"/>
                        <a:ea typeface="Cambria Math" panose="02040503050406030204" pitchFamily="18" charset="0"/>
                      </a:rPr>
                      <m:t>∙</m:t>
                    </m:r>
                    <m:d>
                      <m:dPr>
                        <m:begChr m:val="["/>
                        <m:endChr m:val="]"/>
                        <m:ctrlPr>
                          <a:rPr lang="en-GB" sz="1400" i="1">
                            <a:latin typeface="Cambria Math" panose="02040503050406030204" pitchFamily="18" charset="0"/>
                            <a:ea typeface="Cambria Math" panose="02040503050406030204" pitchFamily="18" charset="0"/>
                          </a:rPr>
                        </m:ctrlPr>
                      </m:dPr>
                      <m:e>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5</m:t>
                                </m:r>
                              </m:num>
                              <m:den>
                                <m:r>
                                  <a:rPr lang="en-GB" sz="1400" b="0" i="1" smtClean="0">
                                    <a:latin typeface="Cambria Math" panose="02040503050406030204" pitchFamily="18" charset="0"/>
                                    <a:ea typeface="Cambria Math" panose="02040503050406030204" pitchFamily="18" charset="0"/>
                                  </a:rPr>
                                  <m:t>5</m:t>
                                </m:r>
                              </m:den>
                            </m:f>
                          </m:e>
                        </m:d>
                        <m:r>
                          <a:rPr lang="en-GB" sz="1400" i="1">
                            <a:latin typeface="Cambria Math" panose="02040503050406030204" pitchFamily="18" charset="0"/>
                            <a:ea typeface="Cambria Math" panose="02040503050406030204" pitchFamily="18" charset="0"/>
                          </a:rPr>
                          <m:t>−</m:t>
                        </m:r>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−3</m:t>
                                </m:r>
                              </m:num>
                              <m:den>
                                <m:r>
                                  <a:rPr lang="en-GB" sz="1400" b="0" i="1" smtClean="0">
                                    <a:latin typeface="Cambria Math" panose="02040503050406030204" pitchFamily="18" charset="0"/>
                                    <a:ea typeface="Cambria Math" panose="02040503050406030204" pitchFamily="18" charset="0"/>
                                  </a:rPr>
                                  <m:t>4</m:t>
                                </m:r>
                              </m:den>
                            </m:f>
                          </m:e>
                        </m:d>
                      </m:e>
                    </m:d>
                    <m:r>
                      <a:rPr lang="en-GB" sz="1400" i="1">
                        <a:latin typeface="Cambria Math" panose="02040503050406030204" pitchFamily="18" charset="0"/>
                        <a:ea typeface="Cambria Math" panose="02040503050406030204" pitchFamily="18" charset="0"/>
                      </a:rPr>
                      <m:t>=</m:t>
                    </m:r>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5</m:t>
                            </m:r>
                          </m:num>
                          <m:den>
                            <m:r>
                              <a:rPr lang="en-GB" sz="1400" b="0" i="1" smtClean="0">
                                <a:latin typeface="Cambria Math" panose="02040503050406030204" pitchFamily="18" charset="0"/>
                                <a:ea typeface="Cambria Math" panose="02040503050406030204" pitchFamily="18" charset="0"/>
                              </a:rPr>
                              <m:t>−2</m:t>
                            </m:r>
                          </m:den>
                        </m:f>
                      </m:e>
                    </m:d>
                    <m:r>
                      <a:rPr lang="en-GB" sz="1400" i="1">
                        <a:latin typeface="Cambria Math" panose="02040503050406030204" pitchFamily="18" charset="0"/>
                        <a:ea typeface="Cambria Math" panose="02040503050406030204" pitchFamily="18" charset="0"/>
                      </a:rPr>
                      <m:t>∙</m:t>
                    </m:r>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8</m:t>
                            </m:r>
                          </m:num>
                          <m:den>
                            <m:r>
                              <a:rPr lang="en-GB" sz="1400" b="0" i="1" smtClean="0">
                                <a:latin typeface="Cambria Math" panose="02040503050406030204" pitchFamily="18" charset="0"/>
                                <a:ea typeface="Cambria Math" panose="02040503050406030204" pitchFamily="18" charset="0"/>
                              </a:rPr>
                              <m:t>1</m:t>
                            </m:r>
                          </m:den>
                        </m:f>
                      </m:e>
                    </m:d>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40−2</m:t>
                    </m:r>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38</m:t>
                    </m:r>
                  </m:oMath>
                </a14:m>
                <a:endParaRPr lang="en-GB" sz="1400" dirty="0">
                  <a:ea typeface="Cambria Math" panose="02040503050406030204" pitchFamily="18" charset="0"/>
                </a:endParaRPr>
              </a:p>
              <a:p>
                <a:pPr marL="571500" indent="-571500">
                  <a:buFont typeface="+mj-lt"/>
                  <a:buAutoNum type="romanLcPeriod"/>
                </a:pPr>
                <a:r>
                  <a:rPr lang="en-GB" sz="1400" dirty="0">
                    <a:ea typeface="Cambria Math" panose="02040503050406030204" pitchFamily="18" charset="0"/>
                  </a:rPr>
                  <a:t> </a:t>
                </a:r>
                <a14:m>
                  <m:oMath xmlns:m="http://schemas.openxmlformats.org/officeDocument/2006/math">
                    <m:r>
                      <a:rPr lang="en-GB" sz="1400" i="1" dirty="0">
                        <a:latin typeface="Cambria Math" panose="02040503050406030204" pitchFamily="18" charset="0"/>
                      </a:rPr>
                      <m:t>𝑥</m:t>
                    </m:r>
                  </m:oMath>
                </a14:m>
                <a:r>
                  <a:rPr lang="en-GB" sz="1400" dirty="0"/>
                  <a:t> is in front of the NPC.</a:t>
                </a:r>
                <a:br>
                  <a:rPr lang="en-GB" sz="1400" dirty="0"/>
                </a:br>
                <a14:m>
                  <m:oMath xmlns:m="http://schemas.openxmlformats.org/officeDocument/2006/math">
                    <m:d>
                      <m:dPr>
                        <m:ctrlPr>
                          <a:rPr lang="en-GB" sz="1400" i="1">
                            <a:latin typeface="Cambria Math" panose="02040503050406030204" pitchFamily="18" charset="0"/>
                          </a:rPr>
                        </m:ctrlPr>
                      </m:dPr>
                      <m:e>
                        <m:f>
                          <m:fPr>
                            <m:type m:val="noBar"/>
                            <m:ctrlPr>
                              <a:rPr lang="en-GB" sz="1400" i="1">
                                <a:latin typeface="Cambria Math" panose="02040503050406030204" pitchFamily="18" charset="0"/>
                              </a:rPr>
                            </m:ctrlPr>
                          </m:fPr>
                          <m:num>
                            <m:r>
                              <a:rPr lang="en-GB" sz="1400" b="0" i="1" smtClean="0">
                                <a:latin typeface="Cambria Math" panose="02040503050406030204" pitchFamily="18" charset="0"/>
                              </a:rPr>
                              <m:t>5</m:t>
                            </m:r>
                          </m:num>
                          <m:den>
                            <m:r>
                              <a:rPr lang="en-GB" sz="1400" b="0" i="1" smtClean="0">
                                <a:latin typeface="Cambria Math" panose="02040503050406030204" pitchFamily="18" charset="0"/>
                              </a:rPr>
                              <m:t>−2</m:t>
                            </m:r>
                          </m:den>
                        </m:f>
                      </m:e>
                    </m:d>
                    <m:r>
                      <a:rPr lang="en-GB" sz="1400" i="1">
                        <a:latin typeface="Cambria Math" panose="02040503050406030204" pitchFamily="18" charset="0"/>
                        <a:ea typeface="Cambria Math" panose="02040503050406030204" pitchFamily="18" charset="0"/>
                      </a:rPr>
                      <m:t>∙</m:t>
                    </m:r>
                    <m:d>
                      <m:dPr>
                        <m:begChr m:val="["/>
                        <m:endChr m:val="]"/>
                        <m:ctrlPr>
                          <a:rPr lang="en-GB" sz="1400" i="1">
                            <a:latin typeface="Cambria Math" panose="02040503050406030204" pitchFamily="18" charset="0"/>
                            <a:ea typeface="Cambria Math" panose="02040503050406030204" pitchFamily="18" charset="0"/>
                          </a:rPr>
                        </m:ctrlPr>
                      </m:dPr>
                      <m:e>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−3</m:t>
                                </m:r>
                              </m:num>
                              <m:den>
                                <m:r>
                                  <a:rPr lang="en-GB" sz="1400" b="0" i="1" smtClean="0">
                                    <a:latin typeface="Cambria Math" panose="02040503050406030204" pitchFamily="18" charset="0"/>
                                    <a:ea typeface="Cambria Math" panose="02040503050406030204" pitchFamily="18" charset="0"/>
                                  </a:rPr>
                                  <m:t>0</m:t>
                                </m:r>
                              </m:den>
                            </m:f>
                          </m:e>
                        </m:d>
                        <m:r>
                          <a:rPr lang="en-GB" sz="1400" i="1">
                            <a:latin typeface="Cambria Math" panose="02040503050406030204" pitchFamily="18" charset="0"/>
                            <a:ea typeface="Cambria Math" panose="02040503050406030204" pitchFamily="18" charset="0"/>
                          </a:rPr>
                          <m:t>−</m:t>
                        </m:r>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−3</m:t>
                                </m:r>
                              </m:num>
                              <m:den>
                                <m:r>
                                  <a:rPr lang="en-GB" sz="1400" b="0" i="1" smtClean="0">
                                    <a:latin typeface="Cambria Math" panose="02040503050406030204" pitchFamily="18" charset="0"/>
                                    <a:ea typeface="Cambria Math" panose="02040503050406030204" pitchFamily="18" charset="0"/>
                                  </a:rPr>
                                  <m:t>4</m:t>
                                </m:r>
                              </m:den>
                            </m:f>
                          </m:e>
                        </m:d>
                      </m:e>
                    </m:d>
                    <m:r>
                      <a:rPr lang="en-GB" sz="1400" i="1">
                        <a:latin typeface="Cambria Math" panose="02040503050406030204" pitchFamily="18" charset="0"/>
                        <a:ea typeface="Cambria Math" panose="02040503050406030204" pitchFamily="18" charset="0"/>
                      </a:rPr>
                      <m:t>=</m:t>
                    </m:r>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5</m:t>
                            </m:r>
                          </m:num>
                          <m:den>
                            <m:r>
                              <a:rPr lang="en-GB" sz="1400" b="0" i="1" smtClean="0">
                                <a:latin typeface="Cambria Math" panose="02040503050406030204" pitchFamily="18" charset="0"/>
                                <a:ea typeface="Cambria Math" panose="02040503050406030204" pitchFamily="18" charset="0"/>
                              </a:rPr>
                              <m:t>−2</m:t>
                            </m:r>
                          </m:den>
                        </m:f>
                      </m:e>
                    </m:d>
                    <m:r>
                      <a:rPr lang="en-GB" sz="1400" i="1">
                        <a:latin typeface="Cambria Math" panose="02040503050406030204" pitchFamily="18" charset="0"/>
                        <a:ea typeface="Cambria Math" panose="02040503050406030204" pitchFamily="18" charset="0"/>
                      </a:rPr>
                      <m:t>∙</m:t>
                    </m:r>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0</m:t>
                            </m:r>
                          </m:num>
                          <m:den>
                            <m:r>
                              <a:rPr lang="en-GB" sz="1400" b="0" i="1" smtClean="0">
                                <a:latin typeface="Cambria Math" panose="02040503050406030204" pitchFamily="18" charset="0"/>
                                <a:ea typeface="Cambria Math" panose="02040503050406030204" pitchFamily="18" charset="0"/>
                              </a:rPr>
                              <m:t>−4</m:t>
                            </m:r>
                          </m:den>
                        </m:f>
                      </m:e>
                    </m:d>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8</m:t>
                    </m:r>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8</m:t>
                    </m:r>
                  </m:oMath>
                </a14:m>
                <a:endParaRPr lang="en-GB" sz="1400" dirty="0">
                  <a:ea typeface="Cambria Math" panose="02040503050406030204" pitchFamily="18" charset="0"/>
                </a:endParaRPr>
              </a:p>
              <a:p>
                <a:pPr marL="571500" indent="-571500">
                  <a:buFont typeface="+mj-lt"/>
                  <a:buAutoNum type="romanLcPeriod"/>
                </a:pPr>
                <a:r>
                  <a:rPr lang="en-GB" sz="1400" dirty="0">
                    <a:ea typeface="Cambria Math" panose="02040503050406030204" pitchFamily="18" charset="0"/>
                  </a:rPr>
                  <a:t> </a:t>
                </a:r>
                <a14:m>
                  <m:oMath xmlns:m="http://schemas.openxmlformats.org/officeDocument/2006/math">
                    <m:r>
                      <a:rPr lang="en-GB" sz="1400" i="1" dirty="0">
                        <a:latin typeface="Cambria Math" panose="02040503050406030204" pitchFamily="18" charset="0"/>
                      </a:rPr>
                      <m:t>𝑥</m:t>
                    </m:r>
                  </m:oMath>
                </a14:m>
                <a:r>
                  <a:rPr lang="en-GB" sz="1400" dirty="0"/>
                  <a:t> is in directly to the side of the NPC.</a:t>
                </a:r>
                <a:br>
                  <a:rPr lang="en-GB" sz="1400" dirty="0"/>
                </a:br>
                <a:r>
                  <a:rPr lang="en-GB" sz="1400" dirty="0"/>
                  <a:t>		</a:t>
                </a:r>
                <a14:m>
                  <m:oMath xmlns:m="http://schemas.openxmlformats.org/officeDocument/2006/math">
                    <m:d>
                      <m:dPr>
                        <m:ctrlPr>
                          <a:rPr lang="en-GB" sz="1400" i="1">
                            <a:latin typeface="Cambria Math" panose="02040503050406030204" pitchFamily="18" charset="0"/>
                          </a:rPr>
                        </m:ctrlPr>
                      </m:dPr>
                      <m:e>
                        <m:f>
                          <m:fPr>
                            <m:type m:val="noBar"/>
                            <m:ctrlPr>
                              <a:rPr lang="en-GB" sz="1400" i="1">
                                <a:latin typeface="Cambria Math" panose="02040503050406030204" pitchFamily="18" charset="0"/>
                              </a:rPr>
                            </m:ctrlPr>
                          </m:fPr>
                          <m:num>
                            <m:r>
                              <a:rPr lang="en-GB" sz="1400" b="0" i="1" smtClean="0">
                                <a:latin typeface="Cambria Math" panose="02040503050406030204" pitchFamily="18" charset="0"/>
                              </a:rPr>
                              <m:t>5</m:t>
                            </m:r>
                          </m:num>
                          <m:den>
                            <m:r>
                              <a:rPr lang="en-GB" sz="1400" b="0" i="1" smtClean="0">
                                <a:latin typeface="Cambria Math" panose="02040503050406030204" pitchFamily="18" charset="0"/>
                              </a:rPr>
                              <m:t>−2</m:t>
                            </m:r>
                          </m:den>
                        </m:f>
                      </m:e>
                    </m:d>
                    <m:r>
                      <a:rPr lang="en-GB" sz="1400" i="1">
                        <a:latin typeface="Cambria Math" panose="02040503050406030204" pitchFamily="18" charset="0"/>
                        <a:ea typeface="Cambria Math" panose="02040503050406030204" pitchFamily="18" charset="0"/>
                      </a:rPr>
                      <m:t>∙</m:t>
                    </m:r>
                    <m:d>
                      <m:dPr>
                        <m:begChr m:val="["/>
                        <m:endChr m:val="]"/>
                        <m:ctrlPr>
                          <a:rPr lang="en-GB" sz="1400" i="1">
                            <a:latin typeface="Cambria Math" panose="02040503050406030204" pitchFamily="18" charset="0"/>
                            <a:ea typeface="Cambria Math" panose="02040503050406030204" pitchFamily="18" charset="0"/>
                          </a:rPr>
                        </m:ctrlPr>
                      </m:dPr>
                      <m:e>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−6</m:t>
                                </m:r>
                              </m:num>
                              <m:den>
                                <m:r>
                                  <a:rPr lang="en-GB" sz="1400" b="0" i="1" smtClean="0">
                                    <a:latin typeface="Cambria Math" panose="02040503050406030204" pitchFamily="18" charset="0"/>
                                    <a:ea typeface="Cambria Math" panose="02040503050406030204" pitchFamily="18" charset="0"/>
                                  </a:rPr>
                                  <m:t>−3.5</m:t>
                                </m:r>
                              </m:den>
                            </m:f>
                          </m:e>
                        </m:d>
                        <m:r>
                          <a:rPr lang="en-GB" sz="1400" i="1">
                            <a:latin typeface="Cambria Math" panose="02040503050406030204" pitchFamily="18" charset="0"/>
                            <a:ea typeface="Cambria Math" panose="02040503050406030204" pitchFamily="18" charset="0"/>
                          </a:rPr>
                          <m:t>−</m:t>
                        </m:r>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−3</m:t>
                                </m:r>
                              </m:num>
                              <m:den>
                                <m:r>
                                  <a:rPr lang="en-GB" sz="1400" b="0" i="1" smtClean="0">
                                    <a:latin typeface="Cambria Math" panose="02040503050406030204" pitchFamily="18" charset="0"/>
                                    <a:ea typeface="Cambria Math" panose="02040503050406030204" pitchFamily="18" charset="0"/>
                                  </a:rPr>
                                  <m:t>4</m:t>
                                </m:r>
                              </m:den>
                            </m:f>
                          </m:e>
                        </m:d>
                      </m:e>
                    </m:d>
                    <m:r>
                      <a:rPr lang="en-GB" sz="1400" i="1">
                        <a:latin typeface="Cambria Math" panose="02040503050406030204" pitchFamily="18" charset="0"/>
                        <a:ea typeface="Cambria Math" panose="02040503050406030204" pitchFamily="18" charset="0"/>
                      </a:rPr>
                      <m:t>=</m:t>
                    </m:r>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5</m:t>
                            </m:r>
                          </m:num>
                          <m:den>
                            <m:r>
                              <a:rPr lang="en-GB" sz="1400" b="0" i="1" smtClean="0">
                                <a:latin typeface="Cambria Math" panose="02040503050406030204" pitchFamily="18" charset="0"/>
                                <a:ea typeface="Cambria Math" panose="02040503050406030204" pitchFamily="18" charset="0"/>
                              </a:rPr>
                              <m:t>−2</m:t>
                            </m:r>
                          </m:den>
                        </m:f>
                      </m:e>
                    </m:d>
                    <m:r>
                      <a:rPr lang="en-GB" sz="1400" i="1">
                        <a:latin typeface="Cambria Math" panose="02040503050406030204" pitchFamily="18" charset="0"/>
                        <a:ea typeface="Cambria Math" panose="02040503050406030204" pitchFamily="18" charset="0"/>
                      </a:rPr>
                      <m:t>∙</m:t>
                    </m:r>
                    <m:d>
                      <m:dPr>
                        <m:ctrlPr>
                          <a:rPr lang="en-GB" sz="1400" i="1">
                            <a:latin typeface="Cambria Math" panose="02040503050406030204" pitchFamily="18" charset="0"/>
                            <a:ea typeface="Cambria Math" panose="02040503050406030204" pitchFamily="18" charset="0"/>
                          </a:rPr>
                        </m:ctrlPr>
                      </m:dPr>
                      <m:e>
                        <m:f>
                          <m:fPr>
                            <m:type m:val="noBar"/>
                            <m:ctrlPr>
                              <a:rPr lang="en-GB" sz="1400" i="1">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−3</m:t>
                            </m:r>
                          </m:num>
                          <m:den>
                            <m:r>
                              <a:rPr lang="en-GB" sz="1400" b="0" i="1" smtClean="0">
                                <a:latin typeface="Cambria Math" panose="02040503050406030204" pitchFamily="18" charset="0"/>
                                <a:ea typeface="Cambria Math" panose="02040503050406030204" pitchFamily="18" charset="0"/>
                              </a:rPr>
                              <m:t>−7.5</m:t>
                            </m:r>
                          </m:den>
                        </m:f>
                      </m:e>
                    </m:d>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−15</m:t>
                    </m:r>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15</m:t>
                    </m:r>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0</m:t>
                    </m:r>
                  </m:oMath>
                </a14:m>
                <a:endParaRPr lang="en-GB" sz="1400" dirty="0">
                  <a:ea typeface="Cambria Math" panose="02040503050406030204" pitchFamily="18" charset="0"/>
                </a:endParaRPr>
              </a:p>
              <a:p>
                <a:pPr marL="571500" indent="-571500">
                  <a:buFont typeface="+mj-lt"/>
                  <a:buAutoNum type="romanLcPeriod"/>
                </a:pPr>
                <a:endParaRPr lang="en-GB" sz="1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772816"/>
                <a:ext cx="8147248" cy="4752527"/>
              </a:xfrm>
              <a:blipFill>
                <a:blip r:embed="rId2"/>
                <a:stretch>
                  <a:fillRect l="-299" t="-385"/>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Answers: Question 8b</a:t>
            </a:r>
          </a:p>
        </p:txBody>
      </p:sp>
    </p:spTree>
    <p:extLst>
      <p:ext uri="{BB962C8B-B14F-4D97-AF65-F5344CB8AC3E}">
        <p14:creationId xmlns:p14="http://schemas.microsoft.com/office/powerpoint/2010/main" val="100320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772816"/>
                <a:ext cx="8147248" cy="4752527"/>
              </a:xfrm>
            </p:spPr>
            <p:txBody>
              <a:bodyPr>
                <a:normAutofit/>
              </a:bodyPr>
              <a:lstStyle/>
              <a:p>
                <a:pPr marL="0" indent="0">
                  <a:buNone/>
                </a:pPr>
                <a:r>
                  <a:rPr lang="en-GB" dirty="0"/>
                  <a:t>To determine whether the point </a:t>
                </a:r>
                <a14:m>
                  <m:oMath xmlns:m="http://schemas.openxmlformats.org/officeDocument/2006/math">
                    <m:r>
                      <a:rPr lang="en-GB" i="1" dirty="0" smtClean="0">
                        <a:latin typeface="Cambria Math" panose="02040503050406030204" pitchFamily="18" charset="0"/>
                      </a:rPr>
                      <m:t>𝑥</m:t>
                    </m:r>
                  </m:oMath>
                </a14:m>
                <a:r>
                  <a:rPr lang="en-GB" dirty="0"/>
                  <a:t> is visible to the NPC, compare </a:t>
                </a:r>
                <a14:m>
                  <m:oMath xmlns:m="http://schemas.openxmlformats.org/officeDocument/2006/math">
                    <m:r>
                      <m:rPr>
                        <m:sty m:val="p"/>
                      </m:rPr>
                      <a:rPr lang="en-GB" i="1" dirty="0" smtClean="0">
                        <a:latin typeface="Cambria Math" panose="02040503050406030204" pitchFamily="18" charset="0"/>
                      </a:rPr>
                      <m:t>cos</m:t>
                    </m:r>
                    <m:r>
                      <a:rPr lang="el-GR" i="1" dirty="0" smtClean="0">
                        <a:latin typeface="Cambria Math" panose="02040503050406030204" pitchFamily="18" charset="0"/>
                      </a:rPr>
                      <m:t>𝜃</m:t>
                    </m:r>
                    <m:r>
                      <a:rPr lang="en-GB" i="1" dirty="0" smtClean="0">
                        <a:latin typeface="Cambria Math" panose="02040503050406030204" pitchFamily="18" charset="0"/>
                      </a:rPr>
                      <m:t> </m:t>
                    </m:r>
                  </m:oMath>
                </a14:m>
                <a:r>
                  <a:rPr lang="en-GB" dirty="0"/>
                  <a:t>to </a:t>
                </a:r>
                <a14:m>
                  <m:oMath xmlns:m="http://schemas.openxmlformats.org/officeDocument/2006/math">
                    <m:r>
                      <m:rPr>
                        <m:sty m:val="p"/>
                      </m:rPr>
                      <a:rPr lang="en-GB" i="1" dirty="0" smtClean="0">
                        <a:latin typeface="Cambria Math" panose="02040503050406030204" pitchFamily="18" charset="0"/>
                      </a:rPr>
                      <m:t>cos</m:t>
                    </m:r>
                    <m:r>
                      <a:rPr lang="en-GB" i="1" dirty="0" smtClean="0">
                        <a:latin typeface="Cambria Math" panose="02040503050406030204" pitchFamily="18" charset="0"/>
                      </a:rPr>
                      <m:t>⁡(</m:t>
                    </m:r>
                    <m:r>
                      <m:rPr>
                        <m:sty m:val="p"/>
                      </m:rPr>
                      <a:rPr lang="en-GB" i="0" baseline="30000" dirty="0">
                        <a:latin typeface="Cambria Math" panose="02040503050406030204" pitchFamily="18" charset="0"/>
                      </a:rPr>
                      <m:t>Φ</m:t>
                    </m:r>
                    <m:r>
                      <a:rPr lang="en-GB" i="1" dirty="0">
                        <a:latin typeface="Cambria Math" panose="02040503050406030204" pitchFamily="18" charset="0"/>
                      </a:rPr>
                      <m:t>/</m:t>
                    </m:r>
                    <m:r>
                      <a:rPr lang="en-GB" i="1" baseline="-25000" dirty="0">
                        <a:latin typeface="Cambria Math" panose="02040503050406030204" pitchFamily="18" charset="0"/>
                      </a:rPr>
                      <m:t>2</m:t>
                    </m:r>
                    <m:r>
                      <a:rPr lang="en-GB" i="1" dirty="0" smtClean="0">
                        <a:latin typeface="Cambria Math" panose="02040503050406030204" pitchFamily="18" charset="0"/>
                      </a:rPr>
                      <m:t>):</m:t>
                    </m:r>
                  </m:oMath>
                </a14:m>
                <a:endParaRPr lang="en-GB" dirty="0"/>
              </a:p>
              <a:p>
                <a:pPr marL="0" indent="0">
                  <a:buNone/>
                </a:pPr>
                <a:r>
                  <a:rPr lang="en-GB" dirty="0"/>
                  <a:t>If </a:t>
                </a:r>
                <a14:m>
                  <m:oMath xmlns:m="http://schemas.openxmlformats.org/officeDocument/2006/math">
                    <m:r>
                      <m:rPr>
                        <m:sty m:val="p"/>
                      </m:rPr>
                      <a:rPr lang="en-GB" i="1" dirty="0" smtClean="0">
                        <a:latin typeface="Cambria Math" panose="02040503050406030204" pitchFamily="18" charset="0"/>
                      </a:rPr>
                      <m:t>cos</m:t>
                    </m:r>
                    <m:r>
                      <a:rPr lang="el-GR" i="1" dirty="0">
                        <a:latin typeface="Cambria Math" panose="02040503050406030204" pitchFamily="18" charset="0"/>
                      </a:rPr>
                      <m:t>𝜃</m:t>
                    </m:r>
                    <m:r>
                      <a:rPr lang="en-GB" i="1" dirty="0" smtClean="0">
                        <a:latin typeface="Cambria Math" panose="02040503050406030204" pitchFamily="18" charset="0"/>
                      </a:rPr>
                      <m:t> ≥</m:t>
                    </m:r>
                    <m:r>
                      <m:rPr>
                        <m:sty m:val="p"/>
                      </m:rPr>
                      <a:rPr lang="en-GB" i="1" dirty="0" smtClean="0">
                        <a:latin typeface="Cambria Math" panose="02040503050406030204" pitchFamily="18" charset="0"/>
                      </a:rPr>
                      <m:t>cos</m:t>
                    </m:r>
                    <m:r>
                      <a:rPr lang="en-GB" i="1" dirty="0" smtClean="0">
                        <a:latin typeface="Cambria Math" panose="02040503050406030204" pitchFamily="18" charset="0"/>
                      </a:rPr>
                      <m:t>⁡(</m:t>
                    </m:r>
                    <m:r>
                      <m:rPr>
                        <m:sty m:val="p"/>
                      </m:rPr>
                      <a:rPr lang="en-GB" i="0" baseline="30000" dirty="0">
                        <a:latin typeface="Cambria Math" panose="02040503050406030204" pitchFamily="18" charset="0"/>
                      </a:rPr>
                      <m:t>Φ</m:t>
                    </m:r>
                    <m:r>
                      <a:rPr lang="en-GB" i="1" dirty="0">
                        <a:latin typeface="Cambria Math" panose="02040503050406030204" pitchFamily="18" charset="0"/>
                      </a:rPr>
                      <m:t>/</m:t>
                    </m:r>
                    <m:r>
                      <a:rPr lang="en-GB" i="1" baseline="-25000" dirty="0">
                        <a:latin typeface="Cambria Math" panose="02040503050406030204" pitchFamily="18" charset="0"/>
                      </a:rPr>
                      <m:t>2</m:t>
                    </m:r>
                    <m:r>
                      <a:rPr lang="en-GB" i="1" dirty="0" smtClean="0">
                        <a:latin typeface="Cambria Math" panose="02040503050406030204" pitchFamily="18" charset="0"/>
                      </a:rPr>
                      <m:t>), </m:t>
                    </m:r>
                  </m:oMath>
                </a14:m>
                <a:r>
                  <a:rPr lang="en-GB" dirty="0"/>
                  <a:t>then </a:t>
                </a:r>
                <a14:m>
                  <m:oMath xmlns:m="http://schemas.openxmlformats.org/officeDocument/2006/math">
                    <m:r>
                      <a:rPr lang="en-GB" i="1" dirty="0" smtClean="0">
                        <a:latin typeface="Cambria Math" panose="02040503050406030204" pitchFamily="18" charset="0"/>
                      </a:rPr>
                      <m:t>𝑥</m:t>
                    </m:r>
                  </m:oMath>
                </a14:m>
                <a:r>
                  <a:rPr lang="en-GB" dirty="0"/>
                  <a:t> is visible to the NPC.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772816"/>
                <a:ext cx="8147248" cy="4752527"/>
              </a:xfrm>
              <a:blipFill>
                <a:blip r:embed="rId2"/>
                <a:stretch>
                  <a:fillRect l="-1946" t="-1540" r="-1422"/>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Answers: Question 9a</a:t>
            </a:r>
          </a:p>
        </p:txBody>
      </p:sp>
      <p:grpSp>
        <p:nvGrpSpPr>
          <p:cNvPr id="5" name="Group 4">
            <a:extLst>
              <a:ext uri="{FF2B5EF4-FFF2-40B4-BE49-F238E27FC236}">
                <a16:creationId xmlns:a16="http://schemas.microsoft.com/office/drawing/2014/main" id="{0B635BFE-3554-40E7-B869-E788BF27A4F7}"/>
              </a:ext>
            </a:extLst>
          </p:cNvPr>
          <p:cNvGrpSpPr/>
          <p:nvPr/>
        </p:nvGrpSpPr>
        <p:grpSpPr>
          <a:xfrm>
            <a:off x="2051720" y="4149079"/>
            <a:ext cx="2128708" cy="1840850"/>
            <a:chOff x="1852989" y="4468470"/>
            <a:chExt cx="2128708" cy="1840850"/>
          </a:xfrm>
        </p:grpSpPr>
        <p:cxnSp>
          <p:nvCxnSpPr>
            <p:cNvPr id="6" name="Straight Arrow Connector 5">
              <a:extLst>
                <a:ext uri="{FF2B5EF4-FFF2-40B4-BE49-F238E27FC236}">
                  <a16:creationId xmlns:a16="http://schemas.microsoft.com/office/drawing/2014/main" id="{899DAE06-9F8D-4D7D-9265-60534CDA6070}"/>
                </a:ext>
              </a:extLst>
            </p:cNvPr>
            <p:cNvCxnSpPr/>
            <p:nvPr/>
          </p:nvCxnSpPr>
          <p:spPr>
            <a:xfrm>
              <a:off x="2195736" y="4653136"/>
              <a:ext cx="864096" cy="1656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7469A78-DDC9-4DB6-89AF-A836E2FAC42B}"/>
                </a:ext>
              </a:extLst>
            </p:cNvPr>
            <p:cNvCxnSpPr/>
            <p:nvPr/>
          </p:nvCxnSpPr>
          <p:spPr>
            <a:xfrm>
              <a:off x="2195736" y="4653136"/>
              <a:ext cx="1440160" cy="5760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Oval 7">
              <a:extLst>
                <a:ext uri="{FF2B5EF4-FFF2-40B4-BE49-F238E27FC236}">
                  <a16:creationId xmlns:a16="http://schemas.microsoft.com/office/drawing/2014/main" id="{F2A03E18-B226-4810-9BBC-7F320F05089A}"/>
                </a:ext>
              </a:extLst>
            </p:cNvPr>
            <p:cNvSpPr/>
            <p:nvPr/>
          </p:nvSpPr>
          <p:spPr>
            <a:xfrm>
              <a:off x="2195736" y="465313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817D6E9D-C60A-4F57-AC58-3CDA84800737}"/>
                </a:ext>
              </a:extLst>
            </p:cNvPr>
            <p:cNvSpPr/>
            <p:nvPr/>
          </p:nvSpPr>
          <p:spPr>
            <a:xfrm>
              <a:off x="3635896" y="5229200"/>
              <a:ext cx="45719" cy="7200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D17B828D-8CCE-4740-9C1C-55CDB327B0E5}"/>
                </a:ext>
              </a:extLst>
            </p:cNvPr>
            <p:cNvSpPr txBox="1"/>
            <p:nvPr/>
          </p:nvSpPr>
          <p:spPr>
            <a:xfrm>
              <a:off x="3681615" y="5116541"/>
              <a:ext cx="300082" cy="369332"/>
            </a:xfrm>
            <a:prstGeom prst="rect">
              <a:avLst/>
            </a:prstGeom>
            <a:noFill/>
          </p:spPr>
          <p:txBody>
            <a:bodyPr wrap="none" rtlCol="0">
              <a:spAutoFit/>
            </a:bodyPr>
            <a:lstStyle/>
            <a:p>
              <a:r>
                <a:rPr lang="en-GB" b="1" dirty="0">
                  <a:solidFill>
                    <a:schemeClr val="accent2"/>
                  </a:solidFill>
                  <a:latin typeface="Times New Roman" panose="02020603050405020304" pitchFamily="18" charset="0"/>
                  <a:cs typeface="Times New Roman" panose="02020603050405020304" pitchFamily="18" charset="0"/>
                </a:rPr>
                <a:t>x</a:t>
              </a:r>
            </a:p>
          </p:txBody>
        </p:sp>
        <p:sp>
          <p:nvSpPr>
            <p:cNvPr id="11" name="TextBox 10">
              <a:extLst>
                <a:ext uri="{FF2B5EF4-FFF2-40B4-BE49-F238E27FC236}">
                  <a16:creationId xmlns:a16="http://schemas.microsoft.com/office/drawing/2014/main" id="{F43AD027-38C3-46C7-B9A8-D042097934F6}"/>
                </a:ext>
              </a:extLst>
            </p:cNvPr>
            <p:cNvSpPr txBox="1"/>
            <p:nvPr/>
          </p:nvSpPr>
          <p:spPr>
            <a:xfrm>
              <a:off x="2932651" y="4681971"/>
              <a:ext cx="505267" cy="369332"/>
            </a:xfrm>
            <a:prstGeom prst="rect">
              <a:avLst/>
            </a:prstGeom>
            <a:noFill/>
          </p:spPr>
          <p:txBody>
            <a:bodyPr wrap="none" rtlCol="0">
              <a:spAutoFit/>
            </a:bodyPr>
            <a:lstStyle/>
            <a:p>
              <a:r>
                <a:rPr lang="en-GB" b="1" dirty="0">
                  <a:solidFill>
                    <a:schemeClr val="accent2"/>
                  </a:solidFill>
                  <a:latin typeface="Times New Roman" panose="02020603050405020304" pitchFamily="18" charset="0"/>
                  <a:cs typeface="Times New Roman" panose="02020603050405020304" pitchFamily="18" charset="0"/>
                </a:rPr>
                <a:t>x-p</a:t>
              </a:r>
            </a:p>
          </p:txBody>
        </p:sp>
        <p:sp>
          <p:nvSpPr>
            <p:cNvPr id="12" name="TextBox 11">
              <a:extLst>
                <a:ext uri="{FF2B5EF4-FFF2-40B4-BE49-F238E27FC236}">
                  <a16:creationId xmlns:a16="http://schemas.microsoft.com/office/drawing/2014/main" id="{286FA46F-78D0-4771-8813-FD4D9A6E1E71}"/>
                </a:ext>
              </a:extLst>
            </p:cNvPr>
            <p:cNvSpPr txBox="1"/>
            <p:nvPr/>
          </p:nvSpPr>
          <p:spPr>
            <a:xfrm>
              <a:off x="1852989" y="4468470"/>
              <a:ext cx="312906" cy="369332"/>
            </a:xfrm>
            <a:prstGeom prst="rect">
              <a:avLst/>
            </a:prstGeom>
            <a:noFill/>
          </p:spPr>
          <p:txBody>
            <a:bodyPr wrap="none" rtlCol="0">
              <a:spAutoFit/>
            </a:bodyPr>
            <a:lstStyle/>
            <a:p>
              <a:r>
                <a:rPr lang="en-GB" b="1" dirty="0">
                  <a:solidFill>
                    <a:schemeClr val="accent1"/>
                  </a:solidFill>
                  <a:latin typeface="Times New Roman" panose="02020603050405020304" pitchFamily="18" charset="0"/>
                  <a:cs typeface="Times New Roman" panose="02020603050405020304" pitchFamily="18" charset="0"/>
                </a:rPr>
                <a:t>p</a:t>
              </a:r>
            </a:p>
          </p:txBody>
        </p:sp>
        <p:sp>
          <p:nvSpPr>
            <p:cNvPr id="13" name="TextBox 12">
              <a:extLst>
                <a:ext uri="{FF2B5EF4-FFF2-40B4-BE49-F238E27FC236}">
                  <a16:creationId xmlns:a16="http://schemas.microsoft.com/office/drawing/2014/main" id="{23893513-C3C0-4176-B604-FF77253285A4}"/>
                </a:ext>
              </a:extLst>
            </p:cNvPr>
            <p:cNvSpPr txBox="1"/>
            <p:nvPr/>
          </p:nvSpPr>
          <p:spPr>
            <a:xfrm>
              <a:off x="2471331" y="5584594"/>
              <a:ext cx="300082" cy="369332"/>
            </a:xfrm>
            <a:prstGeom prst="rect">
              <a:avLst/>
            </a:prstGeom>
            <a:noFill/>
          </p:spPr>
          <p:txBody>
            <a:bodyPr wrap="none" rtlCol="0">
              <a:spAutoFit/>
            </a:bodyPr>
            <a:lstStyle/>
            <a:p>
              <a:r>
                <a:rPr lang="en-GB" b="1" dirty="0">
                  <a:solidFill>
                    <a:schemeClr val="accent1"/>
                  </a:solidFill>
                  <a:latin typeface="Times New Roman" panose="02020603050405020304" pitchFamily="18" charset="0"/>
                  <a:cs typeface="Times New Roman" panose="02020603050405020304" pitchFamily="18" charset="0"/>
                </a:rPr>
                <a:t>v</a:t>
              </a:r>
            </a:p>
          </p:txBody>
        </p:sp>
        <p:sp>
          <p:nvSpPr>
            <p:cNvPr id="14" name="Freeform: Shape 13">
              <a:extLst>
                <a:ext uri="{FF2B5EF4-FFF2-40B4-BE49-F238E27FC236}">
                  <a16:creationId xmlns:a16="http://schemas.microsoft.com/office/drawing/2014/main" id="{DAECDAF5-DDD5-4C09-A36B-00C73B9AB8F5}"/>
                </a:ext>
              </a:extLst>
            </p:cNvPr>
            <p:cNvSpPr/>
            <p:nvPr/>
          </p:nvSpPr>
          <p:spPr>
            <a:xfrm>
              <a:off x="2394284" y="4824663"/>
              <a:ext cx="204537" cy="228600"/>
            </a:xfrm>
            <a:custGeom>
              <a:avLst/>
              <a:gdLst>
                <a:gd name="connsiteX0" fmla="*/ 204537 w 204537"/>
                <a:gd name="connsiteY0" fmla="*/ 0 h 228600"/>
                <a:gd name="connsiteX1" fmla="*/ 144379 w 204537"/>
                <a:gd name="connsiteY1" fmla="*/ 144379 h 228600"/>
                <a:gd name="connsiteX2" fmla="*/ 0 w 204537"/>
                <a:gd name="connsiteY2" fmla="*/ 228600 h 228600"/>
              </a:gdLst>
              <a:ahLst/>
              <a:cxnLst>
                <a:cxn ang="0">
                  <a:pos x="connsiteX0" y="connsiteY0"/>
                </a:cxn>
                <a:cxn ang="0">
                  <a:pos x="connsiteX1" y="connsiteY1"/>
                </a:cxn>
                <a:cxn ang="0">
                  <a:pos x="connsiteX2" y="connsiteY2"/>
                </a:cxn>
              </a:cxnLst>
              <a:rect l="l" t="t" r="r" b="b"/>
              <a:pathLst>
                <a:path w="204537" h="228600">
                  <a:moveTo>
                    <a:pt x="204537" y="0"/>
                  </a:moveTo>
                  <a:cubicBezTo>
                    <a:pt x="191503" y="53139"/>
                    <a:pt x="178469" y="106279"/>
                    <a:pt x="144379" y="144379"/>
                  </a:cubicBezTo>
                  <a:cubicBezTo>
                    <a:pt x="110289" y="182479"/>
                    <a:pt x="55144" y="205539"/>
                    <a:pt x="0" y="228600"/>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15" name="TextBox 14">
              <a:extLst>
                <a:ext uri="{FF2B5EF4-FFF2-40B4-BE49-F238E27FC236}">
                  <a16:creationId xmlns:a16="http://schemas.microsoft.com/office/drawing/2014/main" id="{8D353A0E-E3B8-4EC1-8700-C20899925B80}"/>
                </a:ext>
              </a:extLst>
            </p:cNvPr>
            <p:cNvSpPr txBox="1"/>
            <p:nvPr/>
          </p:nvSpPr>
          <p:spPr>
            <a:xfrm>
              <a:off x="2570208" y="4967880"/>
              <a:ext cx="300082" cy="369332"/>
            </a:xfrm>
            <a:prstGeom prst="rect">
              <a:avLst/>
            </a:prstGeom>
            <a:noFill/>
          </p:spPr>
          <p:txBody>
            <a:bodyPr wrap="none" rtlCol="0">
              <a:spAutoFit/>
            </a:bodyPr>
            <a:lstStyle/>
            <a:p>
              <a:r>
                <a:rPr lang="el-GR" dirty="0">
                  <a:solidFill>
                    <a:schemeClr val="accent2"/>
                  </a:solidFill>
                  <a:latin typeface="Times New Roman" panose="02020603050405020304" pitchFamily="18" charset="0"/>
                  <a:cs typeface="Times New Roman" panose="02020603050405020304" pitchFamily="18" charset="0"/>
                </a:rPr>
                <a:t>θ</a:t>
              </a:r>
              <a:endParaRPr lang="en-GB" dirty="0">
                <a:solidFill>
                  <a:schemeClr val="accent2"/>
                </a:solidFill>
                <a:latin typeface="Times New Roman" panose="02020603050405020304" pitchFamily="18" charset="0"/>
                <a:cs typeface="Times New Roman" panose="02020603050405020304" pitchFamily="18" charset="0"/>
              </a:endParaRPr>
            </a:p>
          </p:txBody>
        </p:sp>
      </p:grpSp>
      <p:cxnSp>
        <p:nvCxnSpPr>
          <p:cNvPr id="16" name="Straight Arrow Connector 15">
            <a:extLst>
              <a:ext uri="{FF2B5EF4-FFF2-40B4-BE49-F238E27FC236}">
                <a16:creationId xmlns:a16="http://schemas.microsoft.com/office/drawing/2014/main" id="{E068A72E-DA66-454D-91E2-5290E861ECE0}"/>
              </a:ext>
            </a:extLst>
          </p:cNvPr>
          <p:cNvCxnSpPr>
            <a:cxnSpLocks/>
            <a:stCxn id="8" idx="7"/>
          </p:cNvCxnSpPr>
          <p:nvPr/>
        </p:nvCxnSpPr>
        <p:spPr>
          <a:xfrm flipV="1">
            <a:off x="2433491" y="4333745"/>
            <a:ext cx="1847514" cy="66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CB71BA21-5662-4795-9ED4-686384EA0515}"/>
              </a:ext>
            </a:extLst>
          </p:cNvPr>
          <p:cNvCxnSpPr>
            <a:cxnSpLocks/>
            <a:stCxn id="8" idx="3"/>
          </p:cNvCxnSpPr>
          <p:nvPr/>
        </p:nvCxnSpPr>
        <p:spPr>
          <a:xfrm flipH="1">
            <a:off x="1372025" y="4372769"/>
            <a:ext cx="1029137" cy="145594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3" name="Freeform: Shape 22">
            <a:extLst>
              <a:ext uri="{FF2B5EF4-FFF2-40B4-BE49-F238E27FC236}">
                <a16:creationId xmlns:a16="http://schemas.microsoft.com/office/drawing/2014/main" id="{8E73F7B3-0110-4F73-B04D-407EC07872B7}"/>
              </a:ext>
            </a:extLst>
          </p:cNvPr>
          <p:cNvSpPr/>
          <p:nvPr/>
        </p:nvSpPr>
        <p:spPr>
          <a:xfrm>
            <a:off x="2225842" y="4620126"/>
            <a:ext cx="333522" cy="72266"/>
          </a:xfrm>
          <a:custGeom>
            <a:avLst/>
            <a:gdLst>
              <a:gd name="connsiteX0" fmla="*/ 0 w 333522"/>
              <a:gd name="connsiteY0" fmla="*/ 12032 h 72266"/>
              <a:gd name="connsiteX1" fmla="*/ 144379 w 333522"/>
              <a:gd name="connsiteY1" fmla="*/ 72190 h 72266"/>
              <a:gd name="connsiteX2" fmla="*/ 312821 w 333522"/>
              <a:gd name="connsiteY2" fmla="*/ 24063 h 72266"/>
              <a:gd name="connsiteX3" fmla="*/ 324853 w 333522"/>
              <a:gd name="connsiteY3" fmla="*/ 0 h 72266"/>
            </a:gdLst>
            <a:ahLst/>
            <a:cxnLst>
              <a:cxn ang="0">
                <a:pos x="connsiteX0" y="connsiteY0"/>
              </a:cxn>
              <a:cxn ang="0">
                <a:pos x="connsiteX1" y="connsiteY1"/>
              </a:cxn>
              <a:cxn ang="0">
                <a:pos x="connsiteX2" y="connsiteY2"/>
              </a:cxn>
              <a:cxn ang="0">
                <a:pos x="connsiteX3" y="connsiteY3"/>
              </a:cxn>
            </a:cxnLst>
            <a:rect l="l" t="t" r="r" b="b"/>
            <a:pathLst>
              <a:path w="333522" h="72266">
                <a:moveTo>
                  <a:pt x="0" y="12032"/>
                </a:moveTo>
                <a:cubicBezTo>
                  <a:pt x="46121" y="41108"/>
                  <a:pt x="92242" y="70185"/>
                  <a:pt x="144379" y="72190"/>
                </a:cubicBezTo>
                <a:cubicBezTo>
                  <a:pt x="196516" y="74195"/>
                  <a:pt x="282742" y="36095"/>
                  <a:pt x="312821" y="24063"/>
                </a:cubicBezTo>
                <a:cubicBezTo>
                  <a:pt x="342900" y="12031"/>
                  <a:pt x="333876" y="6015"/>
                  <a:pt x="324853" y="0"/>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GB"/>
          </a:p>
        </p:txBody>
      </p:sp>
      <p:sp>
        <p:nvSpPr>
          <p:cNvPr id="24" name="Freeform: Shape 23">
            <a:extLst>
              <a:ext uri="{FF2B5EF4-FFF2-40B4-BE49-F238E27FC236}">
                <a16:creationId xmlns:a16="http://schemas.microsoft.com/office/drawing/2014/main" id="{5B21FCE1-9B7D-436A-A6BF-A7C59D7D74E0}"/>
              </a:ext>
            </a:extLst>
          </p:cNvPr>
          <p:cNvSpPr/>
          <p:nvPr/>
        </p:nvSpPr>
        <p:spPr>
          <a:xfrm>
            <a:off x="2514600" y="4355432"/>
            <a:ext cx="132347" cy="204536"/>
          </a:xfrm>
          <a:custGeom>
            <a:avLst/>
            <a:gdLst>
              <a:gd name="connsiteX0" fmla="*/ 0 w 132347"/>
              <a:gd name="connsiteY0" fmla="*/ 204536 h 204536"/>
              <a:gd name="connsiteX1" fmla="*/ 108284 w 132347"/>
              <a:gd name="connsiteY1" fmla="*/ 144379 h 204536"/>
              <a:gd name="connsiteX2" fmla="*/ 132347 w 132347"/>
              <a:gd name="connsiteY2" fmla="*/ 0 h 204536"/>
            </a:gdLst>
            <a:ahLst/>
            <a:cxnLst>
              <a:cxn ang="0">
                <a:pos x="connsiteX0" y="connsiteY0"/>
              </a:cxn>
              <a:cxn ang="0">
                <a:pos x="connsiteX1" y="connsiteY1"/>
              </a:cxn>
              <a:cxn ang="0">
                <a:pos x="connsiteX2" y="connsiteY2"/>
              </a:cxn>
            </a:cxnLst>
            <a:rect l="l" t="t" r="r" b="b"/>
            <a:pathLst>
              <a:path w="132347" h="204536">
                <a:moveTo>
                  <a:pt x="0" y="204536"/>
                </a:moveTo>
                <a:cubicBezTo>
                  <a:pt x="43113" y="191502"/>
                  <a:pt x="86226" y="178468"/>
                  <a:pt x="108284" y="144379"/>
                </a:cubicBezTo>
                <a:cubicBezTo>
                  <a:pt x="130342" y="110290"/>
                  <a:pt x="131344" y="55145"/>
                  <a:pt x="132347" y="0"/>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422B5805-22B8-449E-A46D-21A987BB90E0}"/>
              </a:ext>
            </a:extLst>
          </p:cNvPr>
          <p:cNvSpPr txBox="1"/>
          <p:nvPr/>
        </p:nvSpPr>
        <p:spPr>
          <a:xfrm>
            <a:off x="2140312" y="4725143"/>
            <a:ext cx="437940" cy="369332"/>
          </a:xfrm>
          <a:prstGeom prst="rect">
            <a:avLst/>
          </a:prstGeom>
          <a:noFill/>
        </p:spPr>
        <p:txBody>
          <a:bodyPr wrap="none" rtlCol="0">
            <a:spAutoFit/>
          </a:bodyPr>
          <a:lstStyle/>
          <a:p>
            <a:r>
              <a:rPr lang="en-GB" baseline="30000" dirty="0">
                <a:solidFill>
                  <a:schemeClr val="accent6"/>
                </a:solidFill>
                <a:latin typeface="Times New Roman" panose="02020603050405020304" pitchFamily="18" charset="0"/>
                <a:cs typeface="Times New Roman" panose="02020603050405020304" pitchFamily="18" charset="0"/>
              </a:rPr>
              <a:t>Φ</a:t>
            </a:r>
            <a:r>
              <a:rPr lang="en-GB" dirty="0">
                <a:solidFill>
                  <a:schemeClr val="accent6"/>
                </a:solidFill>
                <a:latin typeface="Times New Roman" panose="02020603050405020304" pitchFamily="18" charset="0"/>
                <a:cs typeface="Times New Roman" panose="02020603050405020304" pitchFamily="18" charset="0"/>
              </a:rPr>
              <a:t>/</a:t>
            </a:r>
            <a:r>
              <a:rPr lang="en-GB" baseline="-25000" dirty="0">
                <a:solidFill>
                  <a:schemeClr val="accent6"/>
                </a:solidFill>
                <a:latin typeface="Times New Roman" panose="02020603050405020304" pitchFamily="18" charset="0"/>
                <a:cs typeface="Times New Roman" panose="02020603050405020304" pitchFamily="18" charset="0"/>
              </a:rPr>
              <a:t>2</a:t>
            </a:r>
            <a:endParaRPr lang="en-GB"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69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772816"/>
                <a:ext cx="8147248" cy="4752527"/>
              </a:xfrm>
            </p:spPr>
            <p:txBody>
              <a:bodyPr>
                <a:normAutofit/>
              </a:bodyPr>
              <a:lstStyle/>
              <a:p>
                <a:pPr marL="0" indent="0">
                  <a:buNone/>
                </a:pPr>
                <a14:m>
                  <m:oMath xmlns:m="http://schemas.openxmlformats.org/officeDocument/2006/math">
                    <m:r>
                      <m:rPr>
                        <m:sty m:val="p"/>
                      </m:rPr>
                      <a:rPr lang="en-GB" i="1" dirty="0" smtClean="0">
                        <a:latin typeface="Cambria Math" panose="02040503050406030204" pitchFamily="18" charset="0"/>
                      </a:rPr>
                      <m:t>cos</m:t>
                    </m:r>
                    <m:r>
                      <a:rPr lang="en-GB" i="1" dirty="0" smtClean="0">
                        <a:latin typeface="Cambria Math" panose="02040503050406030204" pitchFamily="18" charset="0"/>
                      </a:rPr>
                      <m:t>⁡(</m:t>
                    </m:r>
                    <m:r>
                      <m:rPr>
                        <m:sty m:val="p"/>
                      </m:rPr>
                      <a:rPr lang="en-GB" i="0" baseline="30000" dirty="0">
                        <a:latin typeface="Cambria Math" panose="02040503050406030204" pitchFamily="18" charset="0"/>
                      </a:rPr>
                      <m:t>Φ</m:t>
                    </m:r>
                    <m:r>
                      <a:rPr lang="en-GB" i="1" dirty="0">
                        <a:latin typeface="Cambria Math" panose="02040503050406030204" pitchFamily="18" charset="0"/>
                      </a:rPr>
                      <m:t>/</m:t>
                    </m:r>
                    <m:r>
                      <a:rPr lang="en-GB" i="1" baseline="-25000" dirty="0">
                        <a:latin typeface="Cambria Math" panose="02040503050406030204" pitchFamily="18" charset="0"/>
                      </a:rPr>
                      <m:t>2</m:t>
                    </m:r>
                    <m:r>
                      <a:rPr lang="en-GB" i="1" dirty="0" smtClean="0">
                        <a:latin typeface="Cambria Math" panose="02040503050406030204" pitchFamily="18" charset="0"/>
                      </a:rPr>
                      <m:t>) </m:t>
                    </m:r>
                  </m:oMath>
                </a14:m>
                <a:r>
                  <a:rPr lang="en-GB" dirty="0"/>
                  <a:t>=</a:t>
                </a:r>
                <a14:m>
                  <m:oMath xmlns:m="http://schemas.openxmlformats.org/officeDocument/2006/math">
                    <m:r>
                      <a:rPr lang="en-GB" i="1" dirty="0" smtClean="0">
                        <a:latin typeface="Cambria Math" panose="02040503050406030204" pitchFamily="18" charset="0"/>
                      </a:rPr>
                      <m:t> </m:t>
                    </m:r>
                    <m:r>
                      <m:rPr>
                        <m:sty m:val="p"/>
                      </m:rPr>
                      <a:rPr lang="en-GB" i="1" dirty="0" smtClean="0">
                        <a:latin typeface="Cambria Math" panose="02040503050406030204" pitchFamily="18" charset="0"/>
                      </a:rPr>
                      <m:t>cos</m:t>
                    </m:r>
                    <m:r>
                      <a:rPr lang="en-GB" b="0" i="1" dirty="0" smtClean="0">
                        <a:latin typeface="Cambria Math" panose="02040503050406030204" pitchFamily="18" charset="0"/>
                      </a:rPr>
                      <m:t>(45</m:t>
                    </m:r>
                    <m:r>
                      <a:rPr lang="en-GB" i="1" dirty="0" smtClean="0">
                        <a:latin typeface="Cambria Math" panose="02040503050406030204" pitchFamily="18" charset="0"/>
                      </a:rPr>
                      <m:t>°</m:t>
                    </m:r>
                    <m:r>
                      <a:rPr lang="en-GB" b="0" i="1" dirty="0" smtClean="0">
                        <a:latin typeface="Cambria Math" panose="02040503050406030204" pitchFamily="18" charset="0"/>
                      </a:rPr>
                      <m:t>)</m:t>
                    </m:r>
                    <m:r>
                      <a:rPr lang="en-GB" i="1" dirty="0" smtClean="0">
                        <a:latin typeface="Cambria Math" panose="02040503050406030204" pitchFamily="18" charset="0"/>
                      </a:rPr>
                      <m:t> </m:t>
                    </m:r>
                  </m:oMath>
                </a14:m>
                <a:r>
                  <a:rPr lang="en-GB" dirty="0"/>
                  <a:t>≈ 0.707</a:t>
                </a:r>
              </a:p>
              <a:p>
                <a:pPr marL="571500" indent="-571500">
                  <a:buFont typeface="+mj-lt"/>
                  <a:buAutoNum type="romanLcPeriod"/>
                </a:pPr>
                <a:r>
                  <a:rPr lang="en-GB" dirty="0"/>
                  <a:t> </a:t>
                </a:r>
                <a14:m>
                  <m:oMath xmlns:m="http://schemas.openxmlformats.org/officeDocument/2006/math">
                    <m:r>
                      <a:rPr lang="en-GB" i="1" dirty="0" smtClean="0">
                        <a:latin typeface="Cambria Math" panose="02040503050406030204" pitchFamily="18" charset="0"/>
                      </a:rPr>
                      <m:t>𝑥</m:t>
                    </m:r>
                  </m:oMath>
                </a14:m>
                <a:r>
                  <a:rPr lang="en-GB" dirty="0"/>
                  <a:t> is visible to the NPC (</a:t>
                </a:r>
                <a14:m>
                  <m:oMath xmlns:m="http://schemas.openxmlformats.org/officeDocument/2006/math">
                    <m:r>
                      <m:rPr>
                        <m:sty m:val="p"/>
                      </m:rPr>
                      <a:rPr lang="en-GB" i="1" dirty="0" smtClean="0">
                        <a:latin typeface="Cambria Math" panose="02040503050406030204" pitchFamily="18" charset="0"/>
                      </a:rPr>
                      <m:t>cos</m:t>
                    </m:r>
                    <m:r>
                      <a:rPr lang="el-GR" i="1" dirty="0" smtClean="0">
                        <a:latin typeface="Cambria Math" panose="02040503050406030204" pitchFamily="18" charset="0"/>
                      </a:rPr>
                      <m:t>𝜃</m:t>
                    </m:r>
                    <m:r>
                      <a:rPr lang="en-GB" i="1" dirty="0" smtClean="0">
                        <a:latin typeface="Cambria Math" panose="02040503050406030204" pitchFamily="18" charset="0"/>
                      </a:rPr>
                      <m:t> </m:t>
                    </m:r>
                  </m:oMath>
                </a14:m>
                <a:r>
                  <a:rPr lang="en-GB" dirty="0"/>
                  <a:t>≈ 0.854)</a:t>
                </a:r>
              </a:p>
              <a:p>
                <a:pPr marL="571500" indent="-571500">
                  <a:buFont typeface="+mj-lt"/>
                  <a:buAutoNum type="romanLcPeriod"/>
                </a:pPr>
                <a:r>
                  <a:rPr lang="en-GB" dirty="0"/>
                  <a:t> </a:t>
                </a:r>
                <a14:m>
                  <m:oMath xmlns:m="http://schemas.openxmlformats.org/officeDocument/2006/math">
                    <m:r>
                      <a:rPr lang="en-GB" i="1" dirty="0">
                        <a:latin typeface="Cambria Math" panose="02040503050406030204" pitchFamily="18" charset="0"/>
                      </a:rPr>
                      <m:t>𝑥</m:t>
                    </m:r>
                  </m:oMath>
                </a14:m>
                <a:r>
                  <a:rPr lang="en-GB" dirty="0"/>
                  <a:t> is </a:t>
                </a:r>
                <a:r>
                  <a:rPr lang="en-GB" i="1" dirty="0"/>
                  <a:t>not </a:t>
                </a:r>
                <a:r>
                  <a:rPr lang="en-GB" dirty="0"/>
                  <a:t>visible to the NPC (</a:t>
                </a:r>
                <a14:m>
                  <m:oMath xmlns:m="http://schemas.openxmlformats.org/officeDocument/2006/math">
                    <m:r>
                      <m:rPr>
                        <m:sty m:val="p"/>
                      </m:rPr>
                      <a:rPr lang="en-GB" i="1" dirty="0">
                        <a:latin typeface="Cambria Math" panose="02040503050406030204" pitchFamily="18" charset="0"/>
                      </a:rPr>
                      <m:t>cos</m:t>
                    </m:r>
                    <m:r>
                      <a:rPr lang="el-GR" i="1" dirty="0">
                        <a:latin typeface="Cambria Math" panose="02040503050406030204" pitchFamily="18" charset="0"/>
                      </a:rPr>
                      <m:t>𝜃</m:t>
                    </m:r>
                    <m:r>
                      <a:rPr lang="en-GB" i="1" dirty="0">
                        <a:latin typeface="Cambria Math" panose="02040503050406030204" pitchFamily="18" charset="0"/>
                      </a:rPr>
                      <m:t> </m:t>
                    </m:r>
                  </m:oMath>
                </a14:m>
                <a:r>
                  <a:rPr lang="en-GB" dirty="0"/>
                  <a:t>≈ 0.664)</a:t>
                </a:r>
              </a:p>
              <a:p>
                <a:pPr marL="571500" indent="-571500">
                  <a:buFont typeface="+mj-lt"/>
                  <a:buAutoNum type="romanLcPeriod"/>
                </a:pPr>
                <a:r>
                  <a:rPr lang="en-GB" dirty="0"/>
                  <a:t> </a:t>
                </a:r>
                <a14:m>
                  <m:oMath xmlns:m="http://schemas.openxmlformats.org/officeDocument/2006/math">
                    <m:r>
                      <a:rPr lang="en-GB" i="1" dirty="0">
                        <a:latin typeface="Cambria Math" panose="02040503050406030204" pitchFamily="18" charset="0"/>
                      </a:rPr>
                      <m:t>𝑥</m:t>
                    </m:r>
                  </m:oMath>
                </a14:m>
                <a:r>
                  <a:rPr lang="en-GB" dirty="0"/>
                  <a:t> is </a:t>
                </a:r>
                <a:r>
                  <a:rPr lang="en-GB" i="1" dirty="0"/>
                  <a:t>not</a:t>
                </a:r>
                <a:r>
                  <a:rPr lang="en-GB" dirty="0"/>
                  <a:t> visible to the NPC (</a:t>
                </a:r>
                <a14:m>
                  <m:oMath xmlns:m="http://schemas.openxmlformats.org/officeDocument/2006/math">
                    <m:r>
                      <m:rPr>
                        <m:sty m:val="p"/>
                      </m:rPr>
                      <a:rPr lang="en-GB" i="1" dirty="0">
                        <a:latin typeface="Cambria Math" panose="02040503050406030204" pitchFamily="18" charset="0"/>
                      </a:rPr>
                      <m:t>cos</m:t>
                    </m:r>
                    <m:r>
                      <a:rPr lang="el-GR" i="1" dirty="0">
                        <a:latin typeface="Cambria Math" panose="02040503050406030204" pitchFamily="18" charset="0"/>
                      </a:rPr>
                      <m:t>𝜃</m:t>
                    </m:r>
                    <m:r>
                      <a:rPr lang="en-GB" i="1" dirty="0">
                        <a:latin typeface="Cambria Math" panose="02040503050406030204" pitchFamily="18" charset="0"/>
                      </a:rPr>
                      <m:t> </m:t>
                    </m:r>
                  </m:oMath>
                </a14:m>
                <a:r>
                  <a:rPr lang="en-GB" dirty="0"/>
                  <a:t>≈ -0.260)</a:t>
                </a:r>
              </a:p>
              <a:p>
                <a:pPr marL="571500" indent="-571500">
                  <a:buFont typeface="+mj-lt"/>
                  <a:buAutoNum type="romanLcPeriod"/>
                </a:pPr>
                <a:r>
                  <a:rPr lang="en-GB" dirty="0"/>
                  <a:t> </a:t>
                </a:r>
                <a14:m>
                  <m:oMath xmlns:m="http://schemas.openxmlformats.org/officeDocument/2006/math">
                    <m:r>
                      <a:rPr lang="en-GB" i="1" dirty="0">
                        <a:latin typeface="Cambria Math" panose="02040503050406030204" pitchFamily="18" charset="0"/>
                      </a:rPr>
                      <m:t>𝑥</m:t>
                    </m:r>
                  </m:oMath>
                </a14:m>
                <a:r>
                  <a:rPr lang="en-GB" dirty="0"/>
                  <a:t> is </a:t>
                </a:r>
                <a:r>
                  <a:rPr lang="en-GB" i="1" dirty="0"/>
                  <a:t>not </a:t>
                </a:r>
                <a:r>
                  <a:rPr lang="en-GB" dirty="0"/>
                  <a:t>visible to the NPC (</a:t>
                </a:r>
                <a14:m>
                  <m:oMath xmlns:m="http://schemas.openxmlformats.org/officeDocument/2006/math">
                    <m:r>
                      <m:rPr>
                        <m:sty m:val="p"/>
                      </m:rPr>
                      <a:rPr lang="en-GB" i="1" dirty="0">
                        <a:latin typeface="Cambria Math" panose="02040503050406030204" pitchFamily="18" charset="0"/>
                      </a:rPr>
                      <m:t>cos</m:t>
                    </m:r>
                    <m:r>
                      <a:rPr lang="el-GR" i="1" dirty="0">
                        <a:latin typeface="Cambria Math" panose="02040503050406030204" pitchFamily="18" charset="0"/>
                      </a:rPr>
                      <m:t>𝜃</m:t>
                    </m:r>
                    <m:r>
                      <a:rPr lang="en-GB" i="1" dirty="0">
                        <a:latin typeface="Cambria Math" panose="02040503050406030204" pitchFamily="18" charset="0"/>
                      </a:rPr>
                      <m:t> </m:t>
                    </m:r>
                  </m:oMath>
                </a14:m>
                <a:r>
                  <a:rPr lang="en-GB" dirty="0"/>
                  <a:t>≈ -0.646)</a:t>
                </a:r>
              </a:p>
              <a:p>
                <a:pPr marL="571500" indent="-571500">
                  <a:buFont typeface="+mj-lt"/>
                  <a:buAutoNum type="romanLcPeriod"/>
                </a:pPr>
                <a:r>
                  <a:rPr lang="en-GB" dirty="0"/>
                  <a:t> </a:t>
                </a:r>
                <a14:m>
                  <m:oMath xmlns:m="http://schemas.openxmlformats.org/officeDocument/2006/math">
                    <m:r>
                      <a:rPr lang="en-GB" i="1" dirty="0">
                        <a:latin typeface="Cambria Math" panose="02040503050406030204" pitchFamily="18" charset="0"/>
                      </a:rPr>
                      <m:t>𝑥</m:t>
                    </m:r>
                  </m:oMath>
                </a14:m>
                <a:r>
                  <a:rPr lang="en-GB" dirty="0"/>
                  <a:t> is visible to the NPC (</a:t>
                </a:r>
                <a14:m>
                  <m:oMath xmlns:m="http://schemas.openxmlformats.org/officeDocument/2006/math">
                    <m:r>
                      <m:rPr>
                        <m:sty m:val="p"/>
                      </m:rPr>
                      <a:rPr lang="en-GB" i="1" dirty="0">
                        <a:latin typeface="Cambria Math" panose="02040503050406030204" pitchFamily="18" charset="0"/>
                      </a:rPr>
                      <m:t>cos</m:t>
                    </m:r>
                    <m:r>
                      <a:rPr lang="el-GR" i="1" dirty="0">
                        <a:latin typeface="Cambria Math" panose="02040503050406030204" pitchFamily="18" charset="0"/>
                      </a:rPr>
                      <m:t>𝜃</m:t>
                    </m:r>
                    <m:r>
                      <a:rPr lang="en-GB" i="1" dirty="0">
                        <a:latin typeface="Cambria Math" panose="02040503050406030204" pitchFamily="18" charset="0"/>
                      </a:rPr>
                      <m:t> </m:t>
                    </m:r>
                  </m:oMath>
                </a14:m>
                <a:r>
                  <a:rPr lang="en-GB" dirty="0"/>
                  <a:t>≈ 0.875)</a:t>
                </a:r>
              </a:p>
              <a:p>
                <a:pPr marL="571500" indent="-571500">
                  <a:buFont typeface="+mj-lt"/>
                  <a:buAutoNum type="romanLcPeriod"/>
                </a:pPr>
                <a:r>
                  <a:rPr lang="en-GB" dirty="0"/>
                  <a:t> </a:t>
                </a:r>
                <a14:m>
                  <m:oMath xmlns:m="http://schemas.openxmlformats.org/officeDocument/2006/math">
                    <m:r>
                      <a:rPr lang="en-GB" i="1" dirty="0">
                        <a:latin typeface="Cambria Math" panose="02040503050406030204" pitchFamily="18" charset="0"/>
                      </a:rPr>
                      <m:t>𝑥</m:t>
                    </m:r>
                  </m:oMath>
                </a14:m>
                <a:r>
                  <a:rPr lang="en-GB" dirty="0"/>
                  <a:t> is </a:t>
                </a:r>
                <a:r>
                  <a:rPr lang="en-GB" i="1" dirty="0"/>
                  <a:t>not </a:t>
                </a:r>
                <a:r>
                  <a:rPr lang="en-GB" dirty="0"/>
                  <a:t>visible to the NPC (</a:t>
                </a:r>
                <a14:m>
                  <m:oMath xmlns:m="http://schemas.openxmlformats.org/officeDocument/2006/math">
                    <m:r>
                      <m:rPr>
                        <m:sty m:val="p"/>
                      </m:rPr>
                      <a:rPr lang="en-GB" i="1" dirty="0">
                        <a:latin typeface="Cambria Math" panose="02040503050406030204" pitchFamily="18" charset="0"/>
                      </a:rPr>
                      <m:t>cos</m:t>
                    </m:r>
                    <m:r>
                      <a:rPr lang="el-GR" i="1" dirty="0">
                        <a:latin typeface="Cambria Math" panose="02040503050406030204" pitchFamily="18" charset="0"/>
                      </a:rPr>
                      <m:t>𝜃</m:t>
                    </m:r>
                    <m:r>
                      <a:rPr lang="en-GB" i="1" dirty="0">
                        <a:latin typeface="Cambria Math" panose="02040503050406030204" pitchFamily="18" charset="0"/>
                      </a:rPr>
                      <m:t> </m:t>
                    </m:r>
                  </m:oMath>
                </a14:m>
                <a:r>
                  <a:rPr lang="en-GB" dirty="0"/>
                  <a:t>≈ 0.371)</a:t>
                </a:r>
              </a:p>
              <a:p>
                <a:pPr marL="571500" indent="-571500">
                  <a:buFont typeface="+mj-lt"/>
                  <a:buAutoNum type="romanLcPeriod"/>
                </a:pPr>
                <a:r>
                  <a:rPr lang="en-GB" dirty="0"/>
                  <a:t> </a:t>
                </a:r>
                <a14:m>
                  <m:oMath xmlns:m="http://schemas.openxmlformats.org/officeDocument/2006/math">
                    <m:r>
                      <a:rPr lang="en-GB" i="1" dirty="0">
                        <a:latin typeface="Cambria Math" panose="02040503050406030204" pitchFamily="18" charset="0"/>
                      </a:rPr>
                      <m:t>𝑥</m:t>
                    </m:r>
                  </m:oMath>
                </a14:m>
                <a:r>
                  <a:rPr lang="en-GB" dirty="0"/>
                  <a:t> is </a:t>
                </a:r>
                <a:r>
                  <a:rPr lang="en-GB" i="1" dirty="0"/>
                  <a:t>not</a:t>
                </a:r>
                <a:r>
                  <a:rPr lang="en-GB" dirty="0"/>
                  <a:t> visible to the NPC (</a:t>
                </a:r>
                <a14:m>
                  <m:oMath xmlns:m="http://schemas.openxmlformats.org/officeDocument/2006/math">
                    <m:r>
                      <m:rPr>
                        <m:sty m:val="p"/>
                      </m:rPr>
                      <a:rPr lang="en-GB" i="1" dirty="0">
                        <a:latin typeface="Cambria Math" panose="02040503050406030204" pitchFamily="18" charset="0"/>
                      </a:rPr>
                      <m:t>cos</m:t>
                    </m:r>
                    <m:r>
                      <a:rPr lang="el-GR" i="1" dirty="0">
                        <a:latin typeface="Cambria Math" panose="02040503050406030204" pitchFamily="18" charset="0"/>
                      </a:rPr>
                      <m:t>𝜃</m:t>
                    </m:r>
                    <m:r>
                      <a:rPr lang="en-GB" b="0" i="0" dirty="0" smtClean="0">
                        <a:latin typeface="Cambria Math" panose="02040503050406030204" pitchFamily="18" charset="0"/>
                      </a:rPr>
                      <m:t>=0</m:t>
                    </m:r>
                  </m:oMath>
                </a14:m>
                <a:r>
                  <a:rPr lang="en-GB"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772816"/>
                <a:ext cx="8147248" cy="4752527"/>
              </a:xfrm>
              <a:blipFill>
                <a:blip r:embed="rId2"/>
                <a:stretch>
                  <a:fillRect l="-2021" t="-1540" b="-2953"/>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Answers: Question 9b</a:t>
            </a:r>
          </a:p>
        </p:txBody>
      </p:sp>
    </p:spTree>
    <p:extLst>
      <p:ext uri="{BB962C8B-B14F-4D97-AF65-F5344CB8AC3E}">
        <p14:creationId xmlns:p14="http://schemas.microsoft.com/office/powerpoint/2010/main" val="8913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772816"/>
                <a:ext cx="8147248" cy="4752527"/>
              </a:xfrm>
            </p:spPr>
            <p:txBody>
              <a:bodyPr>
                <a:normAutofit fontScale="85000" lnSpcReduction="20000"/>
              </a:bodyPr>
              <a:lstStyle/>
              <a:p>
                <a:pPr marL="571500" indent="-571500">
                  <a:buFont typeface="+mj-lt"/>
                  <a:buAutoNum type="romanLcPeriod"/>
                </a:pPr>
                <a:r>
                  <a:rPr lang="en-GB" dirty="0"/>
                  <a:t> </a:t>
                </a:r>
                <a14:m>
                  <m:oMath xmlns:m="http://schemas.openxmlformats.org/officeDocument/2006/math">
                    <m:r>
                      <a:rPr lang="en-GB" i="1" dirty="0" smtClean="0">
                        <a:latin typeface="Cambria Math" panose="02040503050406030204" pitchFamily="18" charset="0"/>
                      </a:rPr>
                      <m:t>𝑥</m:t>
                    </m:r>
                  </m:oMath>
                </a14:m>
                <a:r>
                  <a:rPr lang="en-GB" dirty="0"/>
                  <a:t> is visible to the NPC:</a:t>
                </a:r>
                <a:br>
                  <a:rPr lang="en-GB" dirty="0"/>
                </a:br>
                <a14:m>
                  <m:oMath xmlns:m="http://schemas.openxmlformats.org/officeDocument/2006/math">
                    <m:d>
                      <m:dPr>
                        <m:begChr m:val="‖"/>
                        <m:endChr m:val="‖"/>
                        <m:ctrlPr>
                          <a:rPr lang="en-GB" i="1" smtClean="0">
                            <a:latin typeface="Cambria Math" panose="02040503050406030204" pitchFamily="18" charset="0"/>
                          </a:rPr>
                        </m:ctrlPr>
                      </m:dPr>
                      <m:e>
                        <m:d>
                          <m:dPr>
                            <m:ctrlPr>
                              <a:rPr lang="en-GB" i="1" smtClean="0">
                                <a:latin typeface="Cambria Math" panose="02040503050406030204" pitchFamily="18" charset="0"/>
                              </a:rPr>
                            </m:ctrlPr>
                          </m:dPr>
                          <m:e>
                            <m:f>
                              <m:fPr>
                                <m:type m:val="noBar"/>
                                <m:ctrlPr>
                                  <a:rPr lang="en-GB" i="1" smtClean="0">
                                    <a:latin typeface="Cambria Math" panose="02040503050406030204" pitchFamily="18" charset="0"/>
                                  </a:rPr>
                                </m:ctrlPr>
                              </m:fPr>
                              <m:num>
                                <m:r>
                                  <a:rPr lang="en-GB" b="0" i="1" smtClean="0">
                                    <a:latin typeface="Cambria Math" panose="02040503050406030204" pitchFamily="18" charset="0"/>
                                  </a:rPr>
                                  <m:t>0</m:t>
                                </m:r>
                              </m:num>
                              <m:den>
                                <m:r>
                                  <a:rPr lang="en-GB" b="0" i="1" smtClean="0">
                                    <a:latin typeface="Cambria Math" panose="02040503050406030204" pitchFamily="18" charset="0"/>
                                  </a:rPr>
                                  <m:t>0</m:t>
                                </m:r>
                              </m:den>
                            </m:f>
                          </m:e>
                        </m:d>
                        <m:r>
                          <a:rPr lang="en-GB" b="0" i="1" smtClean="0">
                            <a:latin typeface="Cambria Math" panose="02040503050406030204" pitchFamily="18" charset="0"/>
                          </a:rPr>
                          <m:t>−</m:t>
                        </m:r>
                        <m:d>
                          <m:dPr>
                            <m:ctrlPr>
                              <a:rPr lang="en-GB" b="0" i="1" smtClean="0">
                                <a:latin typeface="Cambria Math" panose="02040503050406030204" pitchFamily="18" charset="0"/>
                              </a:rPr>
                            </m:ctrlPr>
                          </m:dPr>
                          <m:e>
                            <m:f>
                              <m:fPr>
                                <m:type m:val="noBa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4</m:t>
                                </m:r>
                              </m:den>
                            </m:f>
                          </m:e>
                        </m:d>
                      </m:e>
                    </m:d>
                    <m:r>
                      <a:rPr lang="en-GB" b="0" i="1" smtClean="0">
                        <a:latin typeface="Cambria Math" panose="02040503050406030204" pitchFamily="18" charset="0"/>
                      </a:rPr>
                      <m:t>=5&lt;7</m:t>
                    </m:r>
                  </m:oMath>
                </a14:m>
                <a:endParaRPr lang="en-GB" dirty="0"/>
              </a:p>
              <a:p>
                <a:pPr marL="571500" indent="-571500">
                  <a:buFont typeface="+mj-lt"/>
                  <a:buAutoNum type="romanLcPeriod"/>
                </a:pPr>
                <a:r>
                  <a:rPr lang="en-GB" dirty="0"/>
                  <a:t>[</a:t>
                </a:r>
                <a14:m>
                  <m:oMath xmlns:m="http://schemas.openxmlformats.org/officeDocument/2006/math">
                    <m:r>
                      <a:rPr lang="en-GB" i="1" dirty="0" smtClean="0">
                        <a:latin typeface="Cambria Math" panose="02040503050406030204" pitchFamily="18" charset="0"/>
                      </a:rPr>
                      <m:t>𝑥</m:t>
                    </m:r>
                  </m:oMath>
                </a14:m>
                <a:r>
                  <a:rPr lang="en-GB" dirty="0"/>
                  <a:t> is outside the FOV]</a:t>
                </a:r>
              </a:p>
              <a:p>
                <a:pPr marL="571500" indent="-571500">
                  <a:buFont typeface="+mj-lt"/>
                  <a:buAutoNum type="romanLcPeriod"/>
                </a:pPr>
                <a:r>
                  <a:rPr lang="en-GB" dirty="0"/>
                  <a:t>[</a:t>
                </a:r>
                <a14:m>
                  <m:oMath xmlns:m="http://schemas.openxmlformats.org/officeDocument/2006/math">
                    <m:r>
                      <a:rPr lang="en-GB" i="1" dirty="0">
                        <a:latin typeface="Cambria Math" panose="02040503050406030204" pitchFamily="18" charset="0"/>
                      </a:rPr>
                      <m:t>𝑥</m:t>
                    </m:r>
                  </m:oMath>
                </a14:m>
                <a:r>
                  <a:rPr lang="en-GB" dirty="0"/>
                  <a:t> is outside the FOV]</a:t>
                </a:r>
              </a:p>
              <a:p>
                <a:pPr marL="571500" indent="-571500">
                  <a:buFont typeface="+mj-lt"/>
                  <a:buAutoNum type="romanLcPeriod"/>
                </a:pPr>
                <a:r>
                  <a:rPr lang="en-GB" dirty="0"/>
                  <a:t>[</a:t>
                </a:r>
                <a14:m>
                  <m:oMath xmlns:m="http://schemas.openxmlformats.org/officeDocument/2006/math">
                    <m:r>
                      <a:rPr lang="en-GB" i="1" dirty="0">
                        <a:latin typeface="Cambria Math" panose="02040503050406030204" pitchFamily="18" charset="0"/>
                      </a:rPr>
                      <m:t>𝑥</m:t>
                    </m:r>
                  </m:oMath>
                </a14:m>
                <a:r>
                  <a:rPr lang="en-GB" dirty="0"/>
                  <a:t> is outside the FOV]</a:t>
                </a:r>
              </a:p>
              <a:p>
                <a:pPr marL="571500" indent="-571500">
                  <a:buFont typeface="+mj-lt"/>
                  <a:buAutoNum type="romanLcPeriod"/>
                </a:pPr>
                <a:r>
                  <a:rPr lang="en-GB" dirty="0"/>
                  <a:t> </a:t>
                </a:r>
                <a14:m>
                  <m:oMath xmlns:m="http://schemas.openxmlformats.org/officeDocument/2006/math">
                    <m:r>
                      <a:rPr lang="en-GB" i="1" dirty="0">
                        <a:latin typeface="Cambria Math" panose="02040503050406030204" pitchFamily="18" charset="0"/>
                      </a:rPr>
                      <m:t>𝑥</m:t>
                    </m:r>
                  </m:oMath>
                </a14:m>
                <a:r>
                  <a:rPr lang="en-GB" dirty="0"/>
                  <a:t> is </a:t>
                </a:r>
                <a:r>
                  <a:rPr lang="en-GB" i="1" dirty="0"/>
                  <a:t>not </a:t>
                </a:r>
                <a:r>
                  <a:rPr lang="en-GB" dirty="0"/>
                  <a:t>visible to the NPC:</a:t>
                </a:r>
                <a:br>
                  <a:rPr lang="en-GB" dirty="0"/>
                </a:br>
                <a14:m>
                  <m:oMath xmlns:m="http://schemas.openxmlformats.org/officeDocument/2006/math">
                    <m:d>
                      <m:dPr>
                        <m:begChr m:val="‖"/>
                        <m:endChr m:val="‖"/>
                        <m:ctrlPr>
                          <a:rPr lang="en-GB" i="1">
                            <a:latin typeface="Cambria Math" panose="02040503050406030204" pitchFamily="18" charset="0"/>
                          </a:rPr>
                        </m:ctrlPr>
                      </m:dPr>
                      <m:e>
                        <m:d>
                          <m:dPr>
                            <m:ctrlPr>
                              <a:rPr lang="en-GB" i="1">
                                <a:latin typeface="Cambria Math" panose="02040503050406030204" pitchFamily="18" charset="0"/>
                              </a:rPr>
                            </m:ctrlPr>
                          </m:dPr>
                          <m:e>
                            <m:f>
                              <m:fPr>
                                <m:type m:val="noBar"/>
                                <m:ctrlPr>
                                  <a:rPr lang="en-GB" i="1">
                                    <a:latin typeface="Cambria Math" panose="02040503050406030204" pitchFamily="18" charset="0"/>
                                  </a:rPr>
                                </m:ctrlPr>
                              </m:fPr>
                              <m:num>
                                <m:r>
                                  <a:rPr lang="en-GB" b="0" i="1" smtClean="0">
                                    <a:latin typeface="Cambria Math" panose="02040503050406030204" pitchFamily="18" charset="0"/>
                                  </a:rPr>
                                  <m:t>5</m:t>
                                </m:r>
                              </m:num>
                              <m:den>
                                <m:r>
                                  <a:rPr lang="en-GB" b="0" i="1" smtClean="0">
                                    <a:latin typeface="Cambria Math" panose="02040503050406030204" pitchFamily="18" charset="0"/>
                                  </a:rPr>
                                  <m:t>5</m:t>
                                </m:r>
                              </m:den>
                            </m:f>
                          </m:e>
                        </m:d>
                        <m:r>
                          <a:rPr lang="en-GB" i="1">
                            <a:latin typeface="Cambria Math" panose="02040503050406030204" pitchFamily="18" charset="0"/>
                          </a:rPr>
                          <m:t>−</m:t>
                        </m:r>
                        <m:d>
                          <m:dPr>
                            <m:ctrlPr>
                              <a:rPr lang="en-GB" i="1">
                                <a:latin typeface="Cambria Math" panose="02040503050406030204" pitchFamily="18" charset="0"/>
                              </a:rPr>
                            </m:ctrlPr>
                          </m:dPr>
                          <m:e>
                            <m:f>
                              <m:fPr>
                                <m:type m:val="noBar"/>
                                <m:ctrlPr>
                                  <a:rPr lang="en-GB" i="1">
                                    <a:latin typeface="Cambria Math" panose="02040503050406030204" pitchFamily="18" charset="0"/>
                                  </a:rPr>
                                </m:ctrlPr>
                              </m:fPr>
                              <m:num>
                                <m:r>
                                  <a:rPr lang="en-GB" i="1">
                                    <a:latin typeface="Cambria Math" panose="02040503050406030204" pitchFamily="18" charset="0"/>
                                  </a:rPr>
                                  <m:t>−3</m:t>
                                </m:r>
                              </m:num>
                              <m:den>
                                <m:r>
                                  <a:rPr lang="en-GB" i="1">
                                    <a:latin typeface="Cambria Math" panose="02040503050406030204" pitchFamily="18" charset="0"/>
                                  </a:rPr>
                                  <m:t>4</m:t>
                                </m:r>
                              </m:den>
                            </m:f>
                          </m:e>
                        </m:d>
                      </m:e>
                    </m:d>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65</m:t>
                        </m:r>
                      </m:e>
                    </m:rad>
                    <m:r>
                      <a:rPr lang="en-GB" b="0" i="1" smtClean="0">
                        <a:latin typeface="Cambria Math" panose="02040503050406030204" pitchFamily="18" charset="0"/>
                      </a:rPr>
                      <m:t>&gt;7</m:t>
                    </m:r>
                  </m:oMath>
                </a14:m>
                <a:endParaRPr lang="en-GB" dirty="0"/>
              </a:p>
              <a:p>
                <a:pPr marL="571500" indent="-571500">
                  <a:buFont typeface="+mj-lt"/>
                  <a:buAutoNum type="romanLcPeriod"/>
                </a:pPr>
                <a:r>
                  <a:rPr lang="en-GB" dirty="0"/>
                  <a:t>[</a:t>
                </a:r>
                <a14:m>
                  <m:oMath xmlns:m="http://schemas.openxmlformats.org/officeDocument/2006/math">
                    <m:r>
                      <a:rPr lang="en-GB" i="1" dirty="0">
                        <a:latin typeface="Cambria Math" panose="02040503050406030204" pitchFamily="18" charset="0"/>
                      </a:rPr>
                      <m:t>𝑥</m:t>
                    </m:r>
                  </m:oMath>
                </a14:m>
                <a:r>
                  <a:rPr lang="en-GB" dirty="0"/>
                  <a:t> is outside the FOV]</a:t>
                </a:r>
              </a:p>
              <a:p>
                <a:pPr marL="571500" indent="-571500">
                  <a:buFont typeface="+mj-lt"/>
                  <a:buAutoNum type="romanLcPeriod"/>
                </a:pPr>
                <a:r>
                  <a:rPr lang="en-GB" dirty="0"/>
                  <a:t>[</a:t>
                </a:r>
                <a14:m>
                  <m:oMath xmlns:m="http://schemas.openxmlformats.org/officeDocument/2006/math">
                    <m:r>
                      <a:rPr lang="en-GB" i="1" dirty="0">
                        <a:latin typeface="Cambria Math" panose="02040503050406030204" pitchFamily="18" charset="0"/>
                      </a:rPr>
                      <m:t>𝑥</m:t>
                    </m:r>
                  </m:oMath>
                </a14:m>
                <a:r>
                  <a:rPr lang="en-GB" dirty="0"/>
                  <a:t> is outside the FOV]</a:t>
                </a:r>
              </a:p>
              <a:p>
                <a:pPr marL="571500" indent="-571500">
                  <a:buFont typeface="+mj-lt"/>
                  <a:buAutoNum type="romanLcPeriod"/>
                </a:pPr>
                <a:endParaRPr lang="en-GB" dirty="0"/>
              </a:p>
              <a:p>
                <a:pPr marL="571500" indent="-571500">
                  <a:buFont typeface="+mj-lt"/>
                  <a:buAutoNum type="romanLcPeriod"/>
                </a:pPr>
                <a:endParaRPr lang="en-GB" dirty="0"/>
              </a:p>
              <a:p>
                <a:pPr marL="571500" indent="-571500">
                  <a:buFont typeface="+mj-lt"/>
                  <a:buAutoNum type="romanLcPeriod"/>
                </a:pPr>
                <a:endParaRPr lang="en-GB" dirty="0"/>
              </a:p>
              <a:p>
                <a:pPr marL="571500" indent="-571500">
                  <a:buFont typeface="+mj-lt"/>
                  <a:buAutoNum type="romanLcPeriod"/>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772816"/>
                <a:ext cx="8147248" cy="4752527"/>
              </a:xfrm>
              <a:blipFill>
                <a:blip r:embed="rId2"/>
                <a:stretch>
                  <a:fillRect l="-1497" t="-2824"/>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Answers: Question 9c</a:t>
            </a:r>
          </a:p>
        </p:txBody>
      </p:sp>
    </p:spTree>
    <p:extLst>
      <p:ext uri="{BB962C8B-B14F-4D97-AF65-F5344CB8AC3E}">
        <p14:creationId xmlns:p14="http://schemas.microsoft.com/office/powerpoint/2010/main" val="19526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Trigonometric Values</a:t>
            </a:r>
          </a:p>
        </p:txBody>
      </p:sp>
      <p:pic>
        <p:nvPicPr>
          <p:cNvPr id="6" name="Picture 5">
            <a:extLst>
              <a:ext uri="{FF2B5EF4-FFF2-40B4-BE49-F238E27FC236}">
                <a16:creationId xmlns:a16="http://schemas.microsoft.com/office/drawing/2014/main" id="{444DC1BD-6773-45DE-B2B0-0B06EB072B29}"/>
              </a:ext>
            </a:extLst>
          </p:cNvPr>
          <p:cNvPicPr>
            <a:picLocks noChangeAspect="1"/>
          </p:cNvPicPr>
          <p:nvPr/>
        </p:nvPicPr>
        <p:blipFill>
          <a:blip r:embed="rId2"/>
          <a:stretch>
            <a:fillRect/>
          </a:stretch>
        </p:blipFill>
        <p:spPr>
          <a:xfrm>
            <a:off x="4860032" y="1484784"/>
            <a:ext cx="3910693" cy="2452383"/>
          </a:xfrm>
          <a:prstGeom prst="rect">
            <a:avLst/>
          </a:prstGeom>
        </p:spPr>
      </p:pic>
      <p:pic>
        <p:nvPicPr>
          <p:cNvPr id="2050" name="Picture 2" descr="Image result for sin cos tan graph">
            <a:extLst>
              <a:ext uri="{FF2B5EF4-FFF2-40B4-BE49-F238E27FC236}">
                <a16:creationId xmlns:a16="http://schemas.microsoft.com/office/drawing/2014/main" id="{8C7713AF-D5DF-489B-A901-E22F43DA32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275" y="3212976"/>
            <a:ext cx="4237541" cy="311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291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772816"/>
                <a:ext cx="8147248" cy="4752527"/>
              </a:xfrm>
            </p:spPr>
            <p:txBody>
              <a:bodyPr>
                <a:normAutofit/>
              </a:bodyPr>
              <a:lstStyle/>
              <a:p>
                <a:pPr marL="514350" indent="-514350">
                  <a:buFont typeface="+mj-lt"/>
                  <a:buAutoNum type="alphaLcPeriod"/>
                </a:pPr>
                <a:r>
                  <a:rPr lang="en-GB" dirty="0"/>
                  <a:t>True:</a:t>
                </a:r>
                <a:br>
                  <a:rPr lang="en-GB" dirty="0"/>
                </a:br>
                <a14:m>
                  <m:oMath xmlns:m="http://schemas.openxmlformats.org/officeDocument/2006/math">
                    <m:d>
                      <m:dPr>
                        <m:ctrlPr>
                          <a:rPr lang="en-GB" i="1" smtClean="0">
                            <a:latin typeface="Cambria Math" panose="02040503050406030204" pitchFamily="18" charset="0"/>
                          </a:rPr>
                        </m:ctrlPr>
                      </m:dPr>
                      <m:e>
                        <m:f>
                          <m:fPr>
                            <m:type m:val="noBar"/>
                            <m:ctrlPr>
                              <a:rPr lang="en-GB"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5</m:t>
                            </m:r>
                          </m:den>
                        </m:f>
                      </m:e>
                    </m:d>
                  </m:oMath>
                </a14:m>
                <a:r>
                  <a:rPr lang="en-GB" dirty="0"/>
                  <a:t> - </a:t>
                </a:r>
                <a14:m>
                  <m:oMath xmlns:m="http://schemas.openxmlformats.org/officeDocument/2006/math">
                    <m:d>
                      <m:dPr>
                        <m:ctrlPr>
                          <a:rPr lang="en-GB" i="1" smtClean="0">
                            <a:latin typeface="Cambria Math" panose="02040503050406030204" pitchFamily="18" charset="0"/>
                          </a:rPr>
                        </m:ctrlPr>
                      </m:dPr>
                      <m:e>
                        <m:f>
                          <m:fPr>
                            <m:type m:val="noBa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e>
                    </m:d>
                  </m:oMath>
                </a14:m>
                <a:r>
                  <a:rPr lang="en-GB" dirty="0"/>
                  <a:t> = </a:t>
                </a:r>
                <a14:m>
                  <m:oMath xmlns:m="http://schemas.openxmlformats.org/officeDocument/2006/math">
                    <m:d>
                      <m:dPr>
                        <m:ctrlPr>
                          <a:rPr lang="en-GB" i="1">
                            <a:latin typeface="Cambria Math" panose="02040503050406030204" pitchFamily="18" charset="0"/>
                          </a:rPr>
                        </m:ctrlPr>
                      </m:dPr>
                      <m:e>
                        <m:f>
                          <m:fPr>
                            <m:type m:val="noBar"/>
                            <m:ctrlPr>
                              <a:rPr lang="en-GB" i="1">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3</m:t>
                            </m:r>
                          </m:den>
                        </m:f>
                      </m:e>
                    </m:d>
                  </m:oMath>
                </a14:m>
                <a:br>
                  <a:rPr lang="en-GB" dirty="0"/>
                </a:br>
                <a14:m>
                  <m:oMath xmlns:m="http://schemas.openxmlformats.org/officeDocument/2006/math">
                    <m:d>
                      <m:dPr>
                        <m:ctrlPr>
                          <a:rPr lang="en-GB" i="1">
                            <a:latin typeface="Cambria Math" panose="02040503050406030204" pitchFamily="18" charset="0"/>
                          </a:rPr>
                        </m:ctrlPr>
                      </m:dPr>
                      <m:e>
                        <m:f>
                          <m:fPr>
                            <m:type m:val="noBar"/>
                            <m:ctrlPr>
                              <a:rPr lang="en-GB" i="1">
                                <a:latin typeface="Cambria Math" panose="02040503050406030204" pitchFamily="18" charset="0"/>
                              </a:rPr>
                            </m:ctrlPr>
                          </m:fPr>
                          <m:num>
                            <m:r>
                              <a:rPr lang="en-GB" b="0" i="1" smtClean="0">
                                <a:latin typeface="Cambria Math" panose="02040503050406030204" pitchFamily="18" charset="0"/>
                              </a:rPr>
                              <m:t>101</m:t>
                            </m:r>
                          </m:num>
                          <m:den>
                            <m:r>
                              <a:rPr lang="en-GB" b="0" i="1" smtClean="0">
                                <a:latin typeface="Cambria Math" panose="02040503050406030204" pitchFamily="18" charset="0"/>
                              </a:rPr>
                              <m:t>−97</m:t>
                            </m:r>
                          </m:den>
                        </m:f>
                      </m:e>
                    </m:d>
                  </m:oMath>
                </a14:m>
                <a:r>
                  <a:rPr lang="en-GB" dirty="0"/>
                  <a:t> - </a:t>
                </a:r>
                <a14:m>
                  <m:oMath xmlns:m="http://schemas.openxmlformats.org/officeDocument/2006/math">
                    <m:d>
                      <m:dPr>
                        <m:ctrlPr>
                          <a:rPr lang="en-GB" i="1">
                            <a:latin typeface="Cambria Math" panose="02040503050406030204" pitchFamily="18" charset="0"/>
                          </a:rPr>
                        </m:ctrlPr>
                      </m:dPr>
                      <m:e>
                        <m:f>
                          <m:fPr>
                            <m:type m:val="noBar"/>
                            <m:ctrlPr>
                              <a:rPr lang="en-GB" i="1">
                                <a:latin typeface="Cambria Math" panose="02040503050406030204" pitchFamily="18" charset="0"/>
                              </a:rPr>
                            </m:ctrlPr>
                          </m:fPr>
                          <m:num>
                            <m:r>
                              <a:rPr lang="en-GB" b="0" i="1" smtClean="0">
                                <a:latin typeface="Cambria Math" panose="02040503050406030204" pitchFamily="18" charset="0"/>
                              </a:rPr>
                              <m:t>99</m:t>
                            </m:r>
                          </m:num>
                          <m:den>
                            <m:r>
                              <a:rPr lang="en-GB" b="0" i="1" smtClean="0">
                                <a:latin typeface="Cambria Math" panose="02040503050406030204" pitchFamily="18" charset="0"/>
                              </a:rPr>
                              <m:t>−100</m:t>
                            </m:r>
                          </m:den>
                        </m:f>
                      </m:e>
                    </m:d>
                  </m:oMath>
                </a14:m>
                <a:r>
                  <a:rPr lang="en-GB" dirty="0"/>
                  <a:t> = </a:t>
                </a:r>
                <a14:m>
                  <m:oMath xmlns:m="http://schemas.openxmlformats.org/officeDocument/2006/math">
                    <m:d>
                      <m:dPr>
                        <m:ctrlPr>
                          <a:rPr lang="en-GB" i="1">
                            <a:latin typeface="Cambria Math" panose="02040503050406030204" pitchFamily="18" charset="0"/>
                          </a:rPr>
                        </m:ctrlPr>
                      </m:dPr>
                      <m:e>
                        <m:f>
                          <m:fPr>
                            <m:type m:val="noBa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3</m:t>
                            </m:r>
                          </m:den>
                        </m:f>
                      </m:e>
                    </m:d>
                  </m:oMath>
                </a14:m>
                <a:endParaRPr lang="en-GB" dirty="0"/>
              </a:p>
              <a:p>
                <a:pPr marL="514350" indent="-514350">
                  <a:buFont typeface="+mj-lt"/>
                  <a:buAutoNum type="alphaLcPeriod"/>
                </a:pPr>
                <a:r>
                  <a:rPr lang="en-GB" dirty="0"/>
                  <a:t>False:</a:t>
                </a:r>
                <a:br>
                  <a:rPr lang="en-GB" dirty="0"/>
                </a:br>
                <a14:m>
                  <m:oMath xmlns:m="http://schemas.openxmlformats.org/officeDocument/2006/math">
                    <m:d>
                      <m:dPr>
                        <m:ctrlPr>
                          <a:rPr lang="en-GB" i="1">
                            <a:latin typeface="Cambria Math" panose="02040503050406030204" pitchFamily="18" charset="0"/>
                          </a:rPr>
                        </m:ctrlPr>
                      </m:dPr>
                      <m:e>
                        <m:f>
                          <m:fPr>
                            <m:type m:val="noBar"/>
                            <m:ctrlPr>
                              <a:rPr lang="en-GB" i="1">
                                <a:latin typeface="Cambria Math" panose="02040503050406030204" pitchFamily="18" charset="0"/>
                              </a:rPr>
                            </m:ctrlPr>
                          </m:fPr>
                          <m:num>
                            <m:r>
                              <a:rPr lang="en-GB" b="0" i="1" smtClean="0">
                                <a:latin typeface="Cambria Math" panose="02040503050406030204" pitchFamily="18" charset="0"/>
                              </a:rPr>
                              <m:t>−</m:t>
                            </m:r>
                            <m:r>
                              <a:rPr lang="en-GB" i="1">
                                <a:latin typeface="Cambria Math" panose="02040503050406030204" pitchFamily="18" charset="0"/>
                              </a:rPr>
                              <m:t>3</m:t>
                            </m:r>
                          </m:num>
                          <m:den>
                            <m:r>
                              <a:rPr lang="en-GB" b="0" i="1" smtClean="0">
                                <a:latin typeface="Cambria Math" panose="02040503050406030204" pitchFamily="18" charset="0"/>
                              </a:rPr>
                              <m:t>−</m:t>
                            </m:r>
                            <m:r>
                              <a:rPr lang="en-GB" i="1">
                                <a:latin typeface="Cambria Math" panose="02040503050406030204" pitchFamily="18" charset="0"/>
                              </a:rPr>
                              <m:t>5</m:t>
                            </m:r>
                          </m:den>
                        </m:f>
                      </m:e>
                    </m:d>
                  </m:oMath>
                </a14:m>
                <a:r>
                  <a:rPr lang="en-GB" dirty="0"/>
                  <a:t> - </a:t>
                </a:r>
                <a14:m>
                  <m:oMath xmlns:m="http://schemas.openxmlformats.org/officeDocument/2006/math">
                    <m:d>
                      <m:dPr>
                        <m:ctrlPr>
                          <a:rPr lang="en-GB" i="1">
                            <a:latin typeface="Cambria Math" panose="02040503050406030204" pitchFamily="18" charset="0"/>
                          </a:rPr>
                        </m:ctrlPr>
                      </m:dPr>
                      <m:e>
                        <m:f>
                          <m:fPr>
                            <m:type m:val="noBar"/>
                            <m:ctrlPr>
                              <a:rPr lang="en-GB" i="1">
                                <a:latin typeface="Cambria Math" panose="02040503050406030204" pitchFamily="18" charset="0"/>
                              </a:rPr>
                            </m:ctrlPr>
                          </m:fPr>
                          <m:num>
                            <m:r>
                              <a:rPr lang="en-GB" b="0" i="1" smtClean="0">
                                <a:latin typeface="Cambria Math" panose="02040503050406030204" pitchFamily="18" charset="0"/>
                              </a:rPr>
                              <m:t>−</m:t>
                            </m:r>
                            <m:r>
                              <a:rPr lang="en-GB" i="1">
                                <a:latin typeface="Cambria Math" panose="02040503050406030204" pitchFamily="18" charset="0"/>
                              </a:rPr>
                              <m:t>1</m:t>
                            </m:r>
                          </m:num>
                          <m:den>
                            <m:r>
                              <a:rPr lang="en-GB" b="0" i="1" smtClean="0">
                                <a:latin typeface="Cambria Math" panose="02040503050406030204" pitchFamily="18" charset="0"/>
                              </a:rPr>
                              <m:t>−</m:t>
                            </m:r>
                            <m:r>
                              <a:rPr lang="en-GB" i="1">
                                <a:latin typeface="Cambria Math" panose="02040503050406030204" pitchFamily="18" charset="0"/>
                              </a:rPr>
                              <m:t>2</m:t>
                            </m:r>
                          </m:den>
                        </m:f>
                      </m:e>
                    </m:d>
                  </m:oMath>
                </a14:m>
                <a:r>
                  <a:rPr lang="en-GB" dirty="0"/>
                  <a:t> = </a:t>
                </a:r>
                <a14:m>
                  <m:oMath xmlns:m="http://schemas.openxmlformats.org/officeDocument/2006/math">
                    <m:d>
                      <m:dPr>
                        <m:ctrlPr>
                          <a:rPr lang="en-GB" i="1">
                            <a:latin typeface="Cambria Math" panose="02040503050406030204" pitchFamily="18" charset="0"/>
                          </a:rPr>
                        </m:ctrlPr>
                      </m:dPr>
                      <m:e>
                        <m:f>
                          <m:fPr>
                            <m:type m:val="noBar"/>
                            <m:ctrlPr>
                              <a:rPr lang="en-GB" i="1">
                                <a:latin typeface="Cambria Math" panose="02040503050406030204" pitchFamily="18" charset="0"/>
                              </a:rPr>
                            </m:ctrlPr>
                          </m:fPr>
                          <m:num>
                            <m:r>
                              <a:rPr lang="en-GB" b="0" i="1" smtClean="0">
                                <a:latin typeface="Cambria Math" panose="02040503050406030204" pitchFamily="18" charset="0"/>
                              </a:rPr>
                              <m:t>−</m:t>
                            </m:r>
                            <m:r>
                              <a:rPr lang="en-GB" i="1">
                                <a:latin typeface="Cambria Math" panose="02040503050406030204" pitchFamily="18" charset="0"/>
                              </a:rPr>
                              <m:t>2</m:t>
                            </m:r>
                          </m:num>
                          <m:den>
                            <m:r>
                              <a:rPr lang="en-GB" b="0" i="1" smtClean="0">
                                <a:latin typeface="Cambria Math" panose="02040503050406030204" pitchFamily="18" charset="0"/>
                              </a:rPr>
                              <m:t>−</m:t>
                            </m:r>
                            <m:r>
                              <a:rPr lang="en-GB" i="1">
                                <a:latin typeface="Cambria Math" panose="02040503050406030204" pitchFamily="18" charset="0"/>
                              </a:rPr>
                              <m:t>3</m:t>
                            </m:r>
                          </m:den>
                        </m:f>
                      </m:e>
                    </m:d>
                  </m:oMath>
                </a14:m>
                <a:br>
                  <a:rPr lang="en-GB" dirty="0"/>
                </a:br>
                <a14:m>
                  <m:oMath xmlns:m="http://schemas.openxmlformats.org/officeDocument/2006/math">
                    <m:d>
                      <m:dPr>
                        <m:ctrlPr>
                          <a:rPr lang="en-GB" i="1">
                            <a:latin typeface="Cambria Math" panose="02040503050406030204" pitchFamily="18" charset="0"/>
                          </a:rPr>
                        </m:ctrlPr>
                      </m:dPr>
                      <m:e>
                        <m:f>
                          <m:fPr>
                            <m:type m:val="noBar"/>
                            <m:ctrlPr>
                              <a:rPr lang="en-GB" i="1">
                                <a:latin typeface="Cambria Math" panose="02040503050406030204" pitchFamily="18" charset="0"/>
                              </a:rPr>
                            </m:ctrlPr>
                          </m:fPr>
                          <m:num>
                            <m:r>
                              <a:rPr lang="en-GB" b="0" i="1" smtClean="0">
                                <a:latin typeface="Cambria Math" panose="02040503050406030204" pitchFamily="18" charset="0"/>
                              </a:rPr>
                              <m:t>−</m:t>
                            </m:r>
                            <m:r>
                              <a:rPr lang="en-GB" i="1">
                                <a:latin typeface="Cambria Math" panose="02040503050406030204" pitchFamily="18" charset="0"/>
                              </a:rPr>
                              <m:t>101</m:t>
                            </m:r>
                          </m:num>
                          <m:den>
                            <m:r>
                              <a:rPr lang="en-GB" i="1">
                                <a:latin typeface="Cambria Math" panose="02040503050406030204" pitchFamily="18" charset="0"/>
                              </a:rPr>
                              <m:t>−97</m:t>
                            </m:r>
                          </m:den>
                        </m:f>
                      </m:e>
                    </m:d>
                  </m:oMath>
                </a14:m>
                <a:r>
                  <a:rPr lang="en-GB" dirty="0"/>
                  <a:t> - </a:t>
                </a:r>
                <a14:m>
                  <m:oMath xmlns:m="http://schemas.openxmlformats.org/officeDocument/2006/math">
                    <m:d>
                      <m:dPr>
                        <m:ctrlPr>
                          <a:rPr lang="en-GB" i="1">
                            <a:latin typeface="Cambria Math" panose="02040503050406030204" pitchFamily="18" charset="0"/>
                          </a:rPr>
                        </m:ctrlPr>
                      </m:dPr>
                      <m:e>
                        <m:f>
                          <m:fPr>
                            <m:type m:val="noBar"/>
                            <m:ctrlPr>
                              <a:rPr lang="en-GB" i="1">
                                <a:latin typeface="Cambria Math" panose="02040503050406030204" pitchFamily="18" charset="0"/>
                              </a:rPr>
                            </m:ctrlPr>
                          </m:fPr>
                          <m:num>
                            <m:r>
                              <a:rPr lang="en-GB" b="0" i="1" smtClean="0">
                                <a:latin typeface="Cambria Math" panose="02040503050406030204" pitchFamily="18" charset="0"/>
                              </a:rPr>
                              <m:t>−</m:t>
                            </m:r>
                            <m:r>
                              <a:rPr lang="en-GB" i="1">
                                <a:latin typeface="Cambria Math" panose="02040503050406030204" pitchFamily="18" charset="0"/>
                              </a:rPr>
                              <m:t>99</m:t>
                            </m:r>
                          </m:num>
                          <m:den>
                            <m:r>
                              <a:rPr lang="en-GB" i="1">
                                <a:latin typeface="Cambria Math" panose="02040503050406030204" pitchFamily="18" charset="0"/>
                              </a:rPr>
                              <m:t>−100</m:t>
                            </m:r>
                          </m:den>
                        </m:f>
                      </m:e>
                    </m:d>
                  </m:oMath>
                </a14:m>
                <a:r>
                  <a:rPr lang="en-GB" dirty="0"/>
                  <a:t> = </a:t>
                </a:r>
                <a14:m>
                  <m:oMath xmlns:m="http://schemas.openxmlformats.org/officeDocument/2006/math">
                    <m:d>
                      <m:dPr>
                        <m:ctrlPr>
                          <a:rPr lang="en-GB" i="1">
                            <a:latin typeface="Cambria Math" panose="02040503050406030204" pitchFamily="18" charset="0"/>
                          </a:rPr>
                        </m:ctrlPr>
                      </m:dPr>
                      <m:e>
                        <m:f>
                          <m:fPr>
                            <m:type m:val="noBar"/>
                            <m:ctrlPr>
                              <a:rPr lang="en-GB" i="1">
                                <a:latin typeface="Cambria Math" panose="02040503050406030204" pitchFamily="18" charset="0"/>
                              </a:rPr>
                            </m:ctrlPr>
                          </m:fPr>
                          <m:num>
                            <m:r>
                              <a:rPr lang="en-GB" b="0" i="1" smtClean="0">
                                <a:latin typeface="Cambria Math" panose="02040503050406030204" pitchFamily="18" charset="0"/>
                              </a:rPr>
                              <m:t>−</m:t>
                            </m:r>
                            <m:r>
                              <a:rPr lang="en-GB" i="1">
                                <a:latin typeface="Cambria Math" panose="02040503050406030204" pitchFamily="18" charset="0"/>
                              </a:rPr>
                              <m:t>2</m:t>
                            </m:r>
                          </m:num>
                          <m:den>
                            <m:r>
                              <a:rPr lang="en-GB" i="1">
                                <a:latin typeface="Cambria Math" panose="02040503050406030204" pitchFamily="18" charset="0"/>
                              </a:rPr>
                              <m:t>3</m:t>
                            </m:r>
                          </m:den>
                        </m:f>
                      </m:e>
                    </m:d>
                  </m:oMath>
                </a14:m>
                <a:endParaRPr lang="en-GB" dirty="0"/>
              </a:p>
              <a:p>
                <a:pPr marL="0" indent="0">
                  <a:buNone/>
                </a:pPr>
                <a:r>
                  <a:rPr lang="en-GB" dirty="0"/>
                  <a:t>	… The length is the same, but the direction isn’t.</a:t>
                </a:r>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772816"/>
                <a:ext cx="8147248" cy="4752527"/>
              </a:xfrm>
              <a:blipFill>
                <a:blip r:embed="rId2"/>
                <a:stretch>
                  <a:fillRect l="-2021" t="-2054" b="-1027"/>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Answers: Question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772816"/>
                <a:ext cx="8147248" cy="4752527"/>
              </a:xfrm>
            </p:spPr>
            <p:txBody>
              <a:bodyPr>
                <a:normAutofit/>
              </a:bodyPr>
              <a:lstStyle/>
              <a:p>
                <a:pPr marL="457200" lvl="1" indent="0">
                  <a:buNone/>
                </a:pPr>
                <a:r>
                  <a:rPr lang="en-GB" dirty="0"/>
                  <a:t>c. False: vectors have both direction </a:t>
                </a:r>
                <a:r>
                  <a:rPr lang="en-GB" b="1" u="sng" dirty="0"/>
                  <a:t>and</a:t>
                </a:r>
                <a:r>
                  <a:rPr lang="en-GB" dirty="0"/>
                  <a:t> length.</a:t>
                </a:r>
              </a:p>
              <a:p>
                <a:pPr marL="457200" lvl="1" indent="0">
                  <a:buNone/>
                </a:pPr>
                <a:r>
                  <a:rPr lang="en-GB" dirty="0"/>
                  <a:t>d. True</a:t>
                </a:r>
              </a:p>
              <a:p>
                <a:pPr marL="457200" lvl="1" indent="0">
                  <a:buNone/>
                </a:pPr>
                <a:r>
                  <a:rPr lang="en-GB" dirty="0"/>
                  <a:t>e. False; addition is commutative</a:t>
                </a:r>
              </a:p>
              <a:p>
                <a:pPr marL="457200" lvl="1" indent="0">
                  <a:buNone/>
                </a:pPr>
                <a:r>
                  <a:rPr lang="en-GB" dirty="0"/>
                  <a:t>f.  False! </a:t>
                </a:r>
                <a14:m>
                  <m:oMath xmlns:m="http://schemas.openxmlformats.org/officeDocument/2006/math">
                    <m:d>
                      <m:dPr>
                        <m:ctrlPr>
                          <a:rPr lang="en-GB" i="1" smtClean="0">
                            <a:latin typeface="Cambria Math" panose="02040503050406030204" pitchFamily="18" charset="0"/>
                          </a:rPr>
                        </m:ctrlPr>
                      </m:dPr>
                      <m:e>
                        <m:f>
                          <m:fPr>
                            <m:type m:val="noBar"/>
                            <m:ctrlPr>
                              <a:rPr lang="en-GB" i="1" smtClean="0">
                                <a:latin typeface="Cambria Math" panose="02040503050406030204" pitchFamily="18" charset="0"/>
                              </a:rPr>
                            </m:ctrlPr>
                          </m:fPr>
                          <m:num>
                            <m:r>
                              <a:rPr lang="en-GB" b="0" i="1" smtClean="0">
                                <a:latin typeface="Cambria Math" panose="02040503050406030204" pitchFamily="18" charset="0"/>
                              </a:rPr>
                              <m:t>𝑥</m:t>
                            </m:r>
                          </m:num>
                          <m:den>
                            <m:r>
                              <a:rPr lang="en-GB" b="0" i="1" smtClean="0">
                                <a:latin typeface="Cambria Math" panose="02040503050406030204" pitchFamily="18" charset="0"/>
                              </a:rPr>
                              <m:t>𝑦</m:t>
                            </m:r>
                          </m:den>
                        </m:f>
                      </m:e>
                    </m:d>
                    <m:r>
                      <a:rPr lang="en-GB" b="0" i="1" smtClean="0">
                        <a:latin typeface="Cambria Math" panose="02040503050406030204" pitchFamily="18" charset="0"/>
                      </a:rPr>
                      <m:t>=</m:t>
                    </m:r>
                    <m:d>
                      <m:dPr>
                        <m:ctrlPr>
                          <a:rPr lang="en-GB" b="0" i="1" smtClean="0">
                            <a:latin typeface="Cambria Math" panose="02040503050406030204" pitchFamily="18" charset="0"/>
                          </a:rPr>
                        </m:ctrlPr>
                      </m:dPr>
                      <m:e>
                        <m:f>
                          <m:fPr>
                            <m:type m:val="noBar"/>
                            <m:ctrlPr>
                              <a:rPr lang="en-GB" b="0" i="1" smtClean="0">
                                <a:latin typeface="Cambria Math" panose="02040503050406030204" pitchFamily="18" charset="0"/>
                              </a:rPr>
                            </m:ctrlPr>
                          </m:fPr>
                          <m:num>
                            <m:r>
                              <a:rPr lang="en-GB" b="0" i="1" smtClean="0">
                                <a:latin typeface="Cambria Math" panose="02040503050406030204" pitchFamily="18" charset="0"/>
                              </a:rPr>
                              <m:t>𝑥</m:t>
                            </m:r>
                          </m:num>
                          <m:den>
                            <m:r>
                              <a:rPr lang="en-GB" b="0" i="1" smtClean="0">
                                <a:latin typeface="Cambria Math" panose="02040503050406030204" pitchFamily="18" charset="0"/>
                              </a:rPr>
                              <m:t>𝑦</m:t>
                            </m:r>
                          </m:den>
                        </m:f>
                      </m:e>
                    </m:d>
                    <m:r>
                      <a:rPr lang="en-GB" b="0" i="1" smtClean="0">
                        <a:latin typeface="Cambria Math" panose="02040503050406030204" pitchFamily="18" charset="0"/>
                      </a:rPr>
                      <m:t> − </m:t>
                    </m:r>
                    <m:d>
                      <m:dPr>
                        <m:ctrlPr>
                          <a:rPr lang="en-GB" b="0" i="1" smtClean="0">
                            <a:latin typeface="Cambria Math" panose="02040503050406030204" pitchFamily="18" charset="0"/>
                          </a:rPr>
                        </m:ctrlPr>
                      </m:dPr>
                      <m:e>
                        <m:f>
                          <m:fPr>
                            <m:type m:val="noBar"/>
                            <m:ctrlPr>
                              <a:rPr lang="en-GB" b="0" i="1" smtClean="0">
                                <a:latin typeface="Cambria Math" panose="02040503050406030204" pitchFamily="18" charset="0"/>
                              </a:rPr>
                            </m:ctrlPr>
                          </m:fPr>
                          <m:num>
                            <m:r>
                              <a:rPr lang="en-GB" b="0" i="1" smtClean="0">
                                <a:latin typeface="Cambria Math" panose="02040503050406030204" pitchFamily="18" charset="0"/>
                              </a:rPr>
                              <m:t>0</m:t>
                            </m:r>
                          </m:num>
                          <m:den>
                            <m:r>
                              <a:rPr lang="en-GB" b="0" i="1" smtClean="0">
                                <a:latin typeface="Cambria Math" panose="02040503050406030204" pitchFamily="18" charset="0"/>
                              </a:rPr>
                              <m:t>0</m:t>
                            </m:r>
                          </m:den>
                        </m:f>
                      </m:e>
                    </m:d>
                    <m:r>
                      <a:rPr lang="en-GB" b="0" i="1" smtClean="0">
                        <a:latin typeface="Cambria Math" panose="02040503050406030204" pitchFamily="18" charset="0"/>
                      </a:rPr>
                      <m:t> </m:t>
                    </m:r>
                  </m:oMath>
                </a14:m>
                <a:r>
                  <a:rPr lang="en-GB" dirty="0"/>
                  <a:t> is the displacement </a:t>
                </a:r>
                <a:r>
                  <a:rPr lang="en-GB" i="1" dirty="0"/>
                  <a:t>from</a:t>
                </a:r>
                <a:r>
                  <a:rPr lang="en-GB" dirty="0"/>
                  <a:t> the origin </a:t>
                </a:r>
                <a:r>
                  <a:rPr lang="en-GB" i="1" dirty="0"/>
                  <a:t>to</a:t>
                </a:r>
                <a:r>
                  <a:rPr lang="en-GB" dirty="0"/>
                  <a:t> </a:t>
                </a:r>
                <a:r>
                  <a:rPr lang="en-GB" i="1" dirty="0">
                    <a:latin typeface="Times New Roman" panose="02020603050405020304" pitchFamily="18" charset="0"/>
                    <a:cs typeface="Times New Roman" panose="02020603050405020304" pitchFamily="18" charset="0"/>
                  </a:rPr>
                  <a:t>(x, y)</a:t>
                </a:r>
                <a:r>
                  <a:rPr lang="en-GB"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772816"/>
                <a:ext cx="8147248" cy="4752527"/>
              </a:xfrm>
              <a:blipFill>
                <a:blip r:embed="rId2"/>
                <a:stretch>
                  <a:fillRect t="-1284"/>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Answers: Question 1 cont.</a:t>
            </a:r>
          </a:p>
        </p:txBody>
      </p:sp>
    </p:spTree>
    <p:extLst>
      <p:ext uri="{BB962C8B-B14F-4D97-AF65-F5344CB8AC3E}">
        <p14:creationId xmlns:p14="http://schemas.microsoft.com/office/powerpoint/2010/main" val="263065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Answers: Question 2</a:t>
            </a:r>
          </a:p>
        </p:txBody>
      </p:sp>
      <p:pic>
        <p:nvPicPr>
          <p:cNvPr id="1026" name="Picture 2">
            <a:extLst>
              <a:ext uri="{FF2B5EF4-FFF2-40B4-BE49-F238E27FC236}">
                <a16:creationId xmlns:a16="http://schemas.microsoft.com/office/drawing/2014/main" id="{C6A446D7-1B9A-4AEB-99FC-FB6960CB3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938" y="1665440"/>
            <a:ext cx="5804123" cy="46432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CAA1A8F-4859-472E-A6BB-2EBE6051BAC1}"/>
              </a:ext>
            </a:extLst>
          </p:cNvPr>
          <p:cNvSpPr txBox="1"/>
          <p:nvPr/>
        </p:nvSpPr>
        <p:spPr>
          <a:xfrm>
            <a:off x="5148064" y="2132856"/>
            <a:ext cx="504056" cy="369332"/>
          </a:xfrm>
          <a:prstGeom prst="rect">
            <a:avLst/>
          </a:prstGeom>
          <a:noFill/>
        </p:spPr>
        <p:txBody>
          <a:bodyPr wrap="square" rtlCol="0">
            <a:spAutoFit/>
          </a:bodyPr>
          <a:lstStyle/>
          <a:p>
            <a:r>
              <a:rPr lang="en-GB" dirty="0">
                <a:solidFill>
                  <a:srgbClr val="FF0000"/>
                </a:solidFill>
                <a:latin typeface="Times New Roman" panose="02020603050405020304" pitchFamily="18" charset="0"/>
                <a:cs typeface="Times New Roman" panose="02020603050405020304" pitchFamily="18" charset="0"/>
              </a:rPr>
              <a:t>2</a:t>
            </a:r>
            <a:r>
              <a:rPr lang="en-GB" b="1" dirty="0">
                <a:solidFill>
                  <a:srgbClr val="FF0000"/>
                </a:solidFill>
                <a:latin typeface="Times New Roman" panose="02020603050405020304" pitchFamily="18" charset="0"/>
                <a:cs typeface="Times New Roman" panose="02020603050405020304" pitchFamily="18" charset="0"/>
              </a:rPr>
              <a:t>a</a:t>
            </a:r>
          </a:p>
        </p:txBody>
      </p:sp>
      <p:sp>
        <p:nvSpPr>
          <p:cNvPr id="8" name="TextBox 7">
            <a:extLst>
              <a:ext uri="{FF2B5EF4-FFF2-40B4-BE49-F238E27FC236}">
                <a16:creationId xmlns:a16="http://schemas.microsoft.com/office/drawing/2014/main" id="{126D4BB0-F375-4246-BD44-20646C04D06C}"/>
              </a:ext>
            </a:extLst>
          </p:cNvPr>
          <p:cNvSpPr txBox="1"/>
          <p:nvPr/>
        </p:nvSpPr>
        <p:spPr>
          <a:xfrm>
            <a:off x="4860032" y="2852936"/>
            <a:ext cx="288032" cy="369332"/>
          </a:xfrm>
          <a:prstGeom prst="rect">
            <a:avLst/>
          </a:prstGeom>
          <a:noFill/>
        </p:spPr>
        <p:txBody>
          <a:bodyPr wrap="square" rtlCol="0">
            <a:spAutoFit/>
          </a:bodyPr>
          <a:lstStyle/>
          <a:p>
            <a:r>
              <a:rPr lang="en-GB" b="1" dirty="0">
                <a:solidFill>
                  <a:srgbClr val="0000FF"/>
                </a:solidFill>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D8E79120-4143-4C05-AF89-59F1ADDF421D}"/>
              </a:ext>
            </a:extLst>
          </p:cNvPr>
          <p:cNvSpPr txBox="1"/>
          <p:nvPr/>
        </p:nvSpPr>
        <p:spPr>
          <a:xfrm>
            <a:off x="4572000" y="4580837"/>
            <a:ext cx="288032" cy="369332"/>
          </a:xfrm>
          <a:prstGeom prst="rect">
            <a:avLst/>
          </a:prstGeom>
          <a:noFill/>
        </p:spPr>
        <p:txBody>
          <a:bodyPr wrap="square" rtlCol="0">
            <a:spAutoFit/>
          </a:bodyPr>
          <a:lstStyle/>
          <a:p>
            <a:r>
              <a:rPr lang="en-GB" b="1" dirty="0">
                <a:solidFill>
                  <a:srgbClr val="00B050"/>
                </a:solidFill>
                <a:latin typeface="Times New Roman" panose="02020603050405020304" pitchFamily="18" charset="0"/>
                <a:cs typeface="Times New Roman" panose="02020603050405020304" pitchFamily="18" charset="0"/>
              </a:rPr>
              <a:t>b</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E3DA4E3-B380-4811-A78D-C2D136D8887F}"/>
                  </a:ext>
                </a:extLst>
              </p:cNvPr>
              <p:cNvSpPr txBox="1"/>
              <p:nvPr/>
            </p:nvSpPr>
            <p:spPr>
              <a:xfrm>
                <a:off x="3923928" y="3290094"/>
                <a:ext cx="792088" cy="508537"/>
              </a:xfrm>
              <a:prstGeom prst="rect">
                <a:avLst/>
              </a:prstGeom>
              <a:noFill/>
            </p:spPr>
            <p:txBody>
              <a:bodyPr wrap="square" rtlCol="0">
                <a:spAutoFit/>
              </a:bodyPr>
              <a:lstStyle/>
              <a:p>
                <a:r>
                  <a:rPr lang="en-GB" b="1" dirty="0">
                    <a:solidFill>
                      <a:srgbClr val="FF00FF"/>
                    </a:solidFill>
                    <a:latin typeface="Times New Roman" panose="02020603050405020304" pitchFamily="18" charset="0"/>
                    <a:cs typeface="Times New Roman" panose="02020603050405020304" pitchFamily="18" charset="0"/>
                  </a:rPr>
                  <a:t>-</a:t>
                </a:r>
                <a14:m>
                  <m:oMath xmlns:m="http://schemas.openxmlformats.org/officeDocument/2006/math">
                    <m:f>
                      <m:fPr>
                        <m:ctrlPr>
                          <a:rPr lang="en-GB" b="1" i="1" smtClean="0">
                            <a:solidFill>
                              <a:srgbClr val="FF00FF"/>
                            </a:solidFill>
                            <a:latin typeface="Cambria Math" panose="02040503050406030204" pitchFamily="18" charset="0"/>
                            <a:cs typeface="Times New Roman" panose="02020603050405020304" pitchFamily="18" charset="0"/>
                          </a:rPr>
                        </m:ctrlPr>
                      </m:fPr>
                      <m:num>
                        <m:r>
                          <a:rPr lang="en-GB" b="1" i="1" smtClean="0">
                            <a:solidFill>
                              <a:srgbClr val="FF00FF"/>
                            </a:solidFill>
                            <a:latin typeface="Cambria Math" panose="02040503050406030204" pitchFamily="18" charset="0"/>
                            <a:cs typeface="Times New Roman" panose="02020603050405020304" pitchFamily="18" charset="0"/>
                          </a:rPr>
                          <m:t>𝟏</m:t>
                        </m:r>
                      </m:num>
                      <m:den>
                        <m:r>
                          <a:rPr lang="en-GB" b="1" i="1" smtClean="0">
                            <a:solidFill>
                              <a:srgbClr val="FF00FF"/>
                            </a:solidFill>
                            <a:latin typeface="Cambria Math" panose="02040503050406030204" pitchFamily="18" charset="0"/>
                            <a:cs typeface="Times New Roman" panose="02020603050405020304" pitchFamily="18" charset="0"/>
                          </a:rPr>
                          <m:t>𝟐</m:t>
                        </m:r>
                      </m:den>
                    </m:f>
                  </m:oMath>
                </a14:m>
                <a:r>
                  <a:rPr lang="en-GB" b="1" dirty="0">
                    <a:solidFill>
                      <a:srgbClr val="FF00FF"/>
                    </a:solidFill>
                    <a:latin typeface="Times New Roman" panose="02020603050405020304" pitchFamily="18" charset="0"/>
                    <a:cs typeface="Times New Roman" panose="02020603050405020304" pitchFamily="18" charset="0"/>
                  </a:rPr>
                  <a:t>b</a:t>
                </a:r>
              </a:p>
            </p:txBody>
          </p:sp>
        </mc:Choice>
        <mc:Fallback xmlns="">
          <p:sp>
            <p:nvSpPr>
              <p:cNvPr id="11" name="TextBox 10">
                <a:extLst>
                  <a:ext uri="{FF2B5EF4-FFF2-40B4-BE49-F238E27FC236}">
                    <a16:creationId xmlns:a16="http://schemas.microsoft.com/office/drawing/2014/main" id="{BE3DA4E3-B380-4811-A78D-C2D136D8887F}"/>
                  </a:ext>
                </a:extLst>
              </p:cNvPr>
              <p:cNvSpPr txBox="1">
                <a:spLocks noRot="1" noChangeAspect="1" noMove="1" noResize="1" noEditPoints="1" noAdjustHandles="1" noChangeArrowheads="1" noChangeShapeType="1" noTextEdit="1"/>
              </p:cNvSpPr>
              <p:nvPr/>
            </p:nvSpPr>
            <p:spPr>
              <a:xfrm>
                <a:off x="3923928" y="3290094"/>
                <a:ext cx="792088" cy="508537"/>
              </a:xfrm>
              <a:prstGeom prst="rect">
                <a:avLst/>
              </a:prstGeom>
              <a:blipFill>
                <a:blip r:embed="rId3"/>
                <a:stretch>
                  <a:fillRect l="-6923" b="-3614"/>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BA0C9C0-2A23-43DF-AD0D-C292B1A223CC}"/>
              </a:ext>
            </a:extLst>
          </p:cNvPr>
          <p:cNvSpPr txBox="1"/>
          <p:nvPr/>
        </p:nvSpPr>
        <p:spPr>
          <a:xfrm>
            <a:off x="5400092" y="3359696"/>
            <a:ext cx="792088" cy="369332"/>
          </a:xfrm>
          <a:prstGeom prst="rect">
            <a:avLst/>
          </a:prstGeom>
          <a:noFill/>
        </p:spPr>
        <p:txBody>
          <a:bodyPr wrap="square" rtlCol="0">
            <a:spAutoFit/>
          </a:bodyPr>
          <a:lstStyle/>
          <a:p>
            <a:r>
              <a:rPr lang="en-GB" b="1" dirty="0" err="1">
                <a:solidFill>
                  <a:schemeClr val="tx2">
                    <a:lumMod val="60000"/>
                    <a:lumOff val="40000"/>
                  </a:schemeClr>
                </a:solidFill>
                <a:latin typeface="Times New Roman" panose="02020603050405020304" pitchFamily="18" charset="0"/>
                <a:cs typeface="Times New Roman" panose="02020603050405020304" pitchFamily="18" charset="0"/>
              </a:rPr>
              <a:t>a+b</a:t>
            </a:r>
            <a:endParaRPr lang="en-GB"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1092081-E74A-4A4E-87ED-52009807BC40}"/>
              </a:ext>
            </a:extLst>
          </p:cNvPr>
          <p:cNvSpPr txBox="1"/>
          <p:nvPr/>
        </p:nvSpPr>
        <p:spPr>
          <a:xfrm>
            <a:off x="4551874" y="2126119"/>
            <a:ext cx="792088" cy="369332"/>
          </a:xfrm>
          <a:prstGeom prst="rect">
            <a:avLst/>
          </a:prstGeom>
          <a:noFill/>
        </p:spPr>
        <p:txBody>
          <a:bodyPr wrap="square" rtlCol="0">
            <a:spAutoFit/>
          </a:bodyPr>
          <a:lstStyle/>
          <a:p>
            <a:r>
              <a:rPr lang="en-GB" b="1" dirty="0">
                <a:solidFill>
                  <a:schemeClr val="accent6"/>
                </a:solidFill>
                <a:latin typeface="Times New Roman" panose="02020603050405020304" pitchFamily="18" charset="0"/>
                <a:cs typeface="Times New Roman" panose="02020603050405020304" pitchFamily="18" charset="0"/>
              </a:rPr>
              <a:t>a-b</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945603-65F2-41AC-A32C-EA7506A1194B}"/>
                  </a:ext>
                </a:extLst>
              </p:cNvPr>
              <p:cNvSpPr txBox="1"/>
              <p:nvPr/>
            </p:nvSpPr>
            <p:spPr>
              <a:xfrm>
                <a:off x="5508104" y="4580837"/>
                <a:ext cx="792088" cy="508537"/>
              </a:xfrm>
              <a:prstGeom prst="rect">
                <a:avLst/>
              </a:prstGeom>
              <a:noFill/>
            </p:spPr>
            <p:txBody>
              <a:bodyPr wrap="square" rtlCol="0">
                <a:spAutoFit/>
              </a:bodyPr>
              <a:lstStyle/>
              <a:p>
                <a14:m>
                  <m:oMath xmlns:m="http://schemas.openxmlformats.org/officeDocument/2006/math">
                    <m:f>
                      <m:fPr>
                        <m:ctrlPr>
                          <a:rPr lang="en-GB" b="1" i="1" smtClean="0">
                            <a:solidFill>
                              <a:schemeClr val="tx1"/>
                            </a:solidFill>
                            <a:latin typeface="Cambria Math" panose="02040503050406030204" pitchFamily="18" charset="0"/>
                            <a:cs typeface="Times New Roman" panose="02020603050405020304" pitchFamily="18" charset="0"/>
                          </a:rPr>
                        </m:ctrlPr>
                      </m:fPr>
                      <m:num>
                        <m:r>
                          <a:rPr lang="en-GB" b="1" i="1" smtClean="0">
                            <a:solidFill>
                              <a:schemeClr val="tx1"/>
                            </a:solidFill>
                            <a:latin typeface="Cambria Math" panose="02040503050406030204" pitchFamily="18" charset="0"/>
                            <a:cs typeface="Times New Roman" panose="02020603050405020304" pitchFamily="18" charset="0"/>
                          </a:rPr>
                          <m:t>𝟏</m:t>
                        </m:r>
                      </m:num>
                      <m:den>
                        <m:r>
                          <a:rPr lang="en-GB" b="1" i="1" smtClean="0">
                            <a:solidFill>
                              <a:schemeClr val="tx1"/>
                            </a:solidFill>
                            <a:latin typeface="Cambria Math" panose="02040503050406030204" pitchFamily="18" charset="0"/>
                            <a:cs typeface="Times New Roman" panose="02020603050405020304" pitchFamily="18" charset="0"/>
                          </a:rPr>
                          <m:t>𝟐</m:t>
                        </m:r>
                      </m:den>
                    </m:f>
                  </m:oMath>
                </a14:m>
                <a:r>
                  <a:rPr lang="en-GB" b="1" dirty="0">
                    <a:solidFill>
                      <a:schemeClr val="tx1"/>
                    </a:solidFill>
                    <a:latin typeface="Times New Roman" panose="02020603050405020304" pitchFamily="18" charset="0"/>
                    <a:cs typeface="Times New Roman" panose="02020603050405020304" pitchFamily="18" charset="0"/>
                  </a:rPr>
                  <a:t>a+</a:t>
                </a:r>
                <a:r>
                  <a:rPr lang="en-GB" dirty="0">
                    <a:solidFill>
                      <a:schemeClr val="tx1"/>
                    </a:solidFill>
                    <a:latin typeface="Times New Roman" panose="02020603050405020304" pitchFamily="18" charset="0"/>
                    <a:cs typeface="Times New Roman" panose="02020603050405020304" pitchFamily="18" charset="0"/>
                  </a:rPr>
                  <a:t>2</a:t>
                </a:r>
                <a:r>
                  <a:rPr lang="en-GB" b="1" dirty="0">
                    <a:solidFill>
                      <a:schemeClr val="tx1"/>
                    </a:solidFill>
                    <a:latin typeface="Times New Roman" panose="02020603050405020304" pitchFamily="18" charset="0"/>
                    <a:cs typeface="Times New Roman" panose="02020603050405020304" pitchFamily="18" charset="0"/>
                  </a:rPr>
                  <a:t>b</a:t>
                </a:r>
              </a:p>
            </p:txBody>
          </p:sp>
        </mc:Choice>
        <mc:Fallback xmlns="">
          <p:sp>
            <p:nvSpPr>
              <p:cNvPr id="15" name="TextBox 14">
                <a:extLst>
                  <a:ext uri="{FF2B5EF4-FFF2-40B4-BE49-F238E27FC236}">
                    <a16:creationId xmlns:a16="http://schemas.microsoft.com/office/drawing/2014/main" id="{D1945603-65F2-41AC-A32C-EA7506A1194B}"/>
                  </a:ext>
                </a:extLst>
              </p:cNvPr>
              <p:cNvSpPr txBox="1">
                <a:spLocks noRot="1" noChangeAspect="1" noMove="1" noResize="1" noEditPoints="1" noAdjustHandles="1" noChangeArrowheads="1" noChangeShapeType="1" noTextEdit="1"/>
              </p:cNvSpPr>
              <p:nvPr/>
            </p:nvSpPr>
            <p:spPr>
              <a:xfrm>
                <a:off x="5508104" y="4580837"/>
                <a:ext cx="792088" cy="508537"/>
              </a:xfrm>
              <a:prstGeom prst="rect">
                <a:avLst/>
              </a:prstGeom>
              <a:blipFill>
                <a:blip r:embed="rId4"/>
                <a:stretch>
                  <a:fillRect r="-4651" b="-23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CCBCD35-2750-460D-A582-DB6FF0C28CE0}"/>
                  </a:ext>
                </a:extLst>
              </p:cNvPr>
              <p:cNvSpPr txBox="1"/>
              <p:nvPr/>
            </p:nvSpPr>
            <p:spPr>
              <a:xfrm>
                <a:off x="3347864" y="5387916"/>
                <a:ext cx="1008112" cy="508537"/>
              </a:xfrm>
              <a:prstGeom prst="rect">
                <a:avLst/>
              </a:prstGeom>
              <a:noFill/>
            </p:spPr>
            <p:txBody>
              <a:bodyPr wrap="square" rtlCol="0">
                <a:spAutoFit/>
              </a:bodyPr>
              <a:lstStyle/>
              <a:p>
                <a:r>
                  <a:rPr lang="en-GB" dirty="0">
                    <a:solidFill>
                      <a:schemeClr val="tx1"/>
                    </a:solidFill>
                    <a:latin typeface="Times New Roman" panose="02020603050405020304" pitchFamily="18" charset="0"/>
                    <a:cs typeface="Times New Roman" panose="02020603050405020304" pitchFamily="18" charset="0"/>
                  </a:rPr>
                  <a:t>-2</a:t>
                </a:r>
                <a:r>
                  <a:rPr lang="en-GB" b="1" dirty="0">
                    <a:solidFill>
                      <a:schemeClr val="tx1"/>
                    </a:solidFill>
                    <a:latin typeface="Times New Roman" panose="02020603050405020304" pitchFamily="18" charset="0"/>
                    <a:cs typeface="Times New Roman" panose="02020603050405020304" pitchFamily="18" charset="0"/>
                  </a:rPr>
                  <a:t>a-</a:t>
                </a:r>
                <a14:m>
                  <m:oMath xmlns:m="http://schemas.openxmlformats.org/officeDocument/2006/math">
                    <m:f>
                      <m:fPr>
                        <m:ctrlPr>
                          <a:rPr lang="en-GB" b="1" i="1" smtClean="0">
                            <a:solidFill>
                              <a:schemeClr val="tx1"/>
                            </a:solidFill>
                            <a:latin typeface="Cambria Math" panose="02040503050406030204" pitchFamily="18" charset="0"/>
                            <a:cs typeface="Times New Roman" panose="02020603050405020304" pitchFamily="18" charset="0"/>
                          </a:rPr>
                        </m:ctrlPr>
                      </m:fPr>
                      <m:num>
                        <m:r>
                          <a:rPr lang="en-GB" b="1" i="1" smtClean="0">
                            <a:solidFill>
                              <a:schemeClr val="tx1"/>
                            </a:solidFill>
                            <a:latin typeface="Cambria Math" panose="02040503050406030204" pitchFamily="18" charset="0"/>
                            <a:cs typeface="Times New Roman" panose="02020603050405020304" pitchFamily="18" charset="0"/>
                          </a:rPr>
                          <m:t>𝟏</m:t>
                        </m:r>
                      </m:num>
                      <m:den>
                        <m:r>
                          <a:rPr lang="en-GB" b="1" i="1" smtClean="0">
                            <a:solidFill>
                              <a:schemeClr val="tx1"/>
                            </a:solidFill>
                            <a:latin typeface="Cambria Math" panose="02040503050406030204" pitchFamily="18" charset="0"/>
                            <a:cs typeface="Times New Roman" panose="02020603050405020304" pitchFamily="18" charset="0"/>
                          </a:rPr>
                          <m:t>𝟑</m:t>
                        </m:r>
                      </m:den>
                    </m:f>
                  </m:oMath>
                </a14:m>
                <a:r>
                  <a:rPr lang="en-GB" b="1" dirty="0">
                    <a:solidFill>
                      <a:schemeClr val="tx1"/>
                    </a:solidFill>
                    <a:latin typeface="Times New Roman" panose="02020603050405020304" pitchFamily="18" charset="0"/>
                    <a:cs typeface="Times New Roman" panose="02020603050405020304" pitchFamily="18" charset="0"/>
                  </a:rPr>
                  <a:t>b</a:t>
                </a:r>
              </a:p>
            </p:txBody>
          </p:sp>
        </mc:Choice>
        <mc:Fallback xmlns="">
          <p:sp>
            <p:nvSpPr>
              <p:cNvPr id="16" name="TextBox 15">
                <a:extLst>
                  <a:ext uri="{FF2B5EF4-FFF2-40B4-BE49-F238E27FC236}">
                    <a16:creationId xmlns:a16="http://schemas.microsoft.com/office/drawing/2014/main" id="{6CCBCD35-2750-460D-A582-DB6FF0C28CE0}"/>
                  </a:ext>
                </a:extLst>
              </p:cNvPr>
              <p:cNvSpPr txBox="1">
                <a:spLocks noRot="1" noChangeAspect="1" noMove="1" noResize="1" noEditPoints="1" noAdjustHandles="1" noChangeArrowheads="1" noChangeShapeType="1" noTextEdit="1"/>
              </p:cNvSpPr>
              <p:nvPr/>
            </p:nvSpPr>
            <p:spPr>
              <a:xfrm>
                <a:off x="3347864" y="5387916"/>
                <a:ext cx="1008112" cy="508537"/>
              </a:xfrm>
              <a:prstGeom prst="rect">
                <a:avLst/>
              </a:prstGeom>
              <a:blipFill>
                <a:blip r:embed="rId5"/>
                <a:stretch>
                  <a:fillRect l="-4819" b="-3614"/>
                </a:stretch>
              </a:blipFill>
            </p:spPr>
            <p:txBody>
              <a:bodyPr/>
              <a:lstStyle/>
              <a:p>
                <a:r>
                  <a:rPr lang="en-GB">
                    <a:noFill/>
                  </a:rPr>
                  <a:t> </a:t>
                </a:r>
              </a:p>
            </p:txBody>
          </p:sp>
        </mc:Fallback>
      </mc:AlternateContent>
    </p:spTree>
    <p:extLst>
      <p:ext uri="{BB962C8B-B14F-4D97-AF65-F5344CB8AC3E}">
        <p14:creationId xmlns:p14="http://schemas.microsoft.com/office/powerpoint/2010/main" val="167135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772816"/>
                <a:ext cx="8147248" cy="4752527"/>
              </a:xfrm>
            </p:spPr>
            <p:txBody>
              <a:bodyPr>
                <a:normAutofit lnSpcReduction="10000"/>
              </a:bodyPr>
              <a:lstStyle/>
              <a:p>
                <a:pPr marL="514350" indent="-514350">
                  <a:buFont typeface="+mj-lt"/>
                  <a:buAutoNum type="alphaLcPeriod"/>
                </a:pPr>
                <a:r>
                  <a:rPr lang="en-GB" dirty="0"/>
                  <a:t> </a:t>
                </a:r>
                <a14:m>
                  <m:oMath xmlns:m="http://schemas.openxmlformats.org/officeDocument/2006/math">
                    <m:d>
                      <m:dPr>
                        <m:ctrlPr>
                          <a:rPr lang="en-GB" i="1" smtClean="0">
                            <a:latin typeface="Cambria Math" panose="02040503050406030204" pitchFamily="18" charset="0"/>
                          </a:rPr>
                        </m:ctrlPr>
                      </m:dPr>
                      <m:e>
                        <m:f>
                          <m:fPr>
                            <m:type m:val="noBar"/>
                            <m:ctrlPr>
                              <a:rPr lang="en-GB" i="1" smtClean="0">
                                <a:latin typeface="Cambria Math" panose="02040503050406030204" pitchFamily="18" charset="0"/>
                              </a:rPr>
                            </m:ctrlPr>
                          </m:fPr>
                          <m:num>
                            <m:r>
                              <a:rPr lang="en-GB" b="0" i="1" smtClean="0">
                                <a:latin typeface="Cambria Math" panose="02040503050406030204" pitchFamily="18" charset="0"/>
                              </a:rPr>
                              <m:t>18</m:t>
                            </m:r>
                          </m:num>
                          <m:den>
                            <m:r>
                              <a:rPr lang="en-GB" b="0" i="1" smtClean="0">
                                <a:latin typeface="Cambria Math" panose="02040503050406030204" pitchFamily="18" charset="0"/>
                              </a:rPr>
                              <m:t>−6</m:t>
                            </m:r>
                          </m:den>
                        </m:f>
                      </m:e>
                    </m:d>
                  </m:oMath>
                </a14:m>
                <a:endParaRPr lang="en-GB" dirty="0"/>
              </a:p>
              <a:p>
                <a:pPr marL="514350" indent="-514350">
                  <a:buFont typeface="+mj-lt"/>
                  <a:buAutoNum type="alphaLcPeriod"/>
                </a:pPr>
                <a:r>
                  <a:rPr lang="en-GB" dirty="0"/>
                  <a:t> </a:t>
                </a:r>
                <a14:m>
                  <m:oMath xmlns:m="http://schemas.openxmlformats.org/officeDocument/2006/math">
                    <m:d>
                      <m:dPr>
                        <m:ctrlPr>
                          <a:rPr lang="en-GB" i="1" smtClean="0">
                            <a:latin typeface="Cambria Math" panose="02040503050406030204" pitchFamily="18" charset="0"/>
                          </a:rPr>
                        </m:ctrlPr>
                      </m:dPr>
                      <m:e>
                        <m:f>
                          <m:fPr>
                            <m:type m:val="noBar"/>
                            <m:ctrlPr>
                              <a:rPr lang="en-GB"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2.5</m:t>
                            </m:r>
                          </m:den>
                        </m:f>
                      </m:e>
                    </m:d>
                  </m:oMath>
                </a14:m>
                <a:endParaRPr lang="en-GB" dirty="0"/>
              </a:p>
              <a:p>
                <a:pPr marL="514350" indent="-514350">
                  <a:buFont typeface="+mj-lt"/>
                  <a:buAutoNum type="alphaLcPeriod"/>
                </a:pPr>
                <a:r>
                  <a:rPr lang="en-GB" dirty="0"/>
                  <a:t> </a:t>
                </a:r>
                <a14:m>
                  <m:oMath xmlns:m="http://schemas.openxmlformats.org/officeDocument/2006/math">
                    <m:d>
                      <m:dPr>
                        <m:ctrlPr>
                          <a:rPr lang="en-GB" i="1" smtClean="0">
                            <a:latin typeface="Cambria Math" panose="02040503050406030204" pitchFamily="18" charset="0"/>
                          </a:rPr>
                        </m:ctrlPr>
                      </m:dPr>
                      <m:e>
                        <m:f>
                          <m:fPr>
                            <m:type m:val="noBar"/>
                            <m:ctrlPr>
                              <a:rPr lang="en-GB" i="1" smtClean="0">
                                <a:latin typeface="Cambria Math" panose="02040503050406030204" pitchFamily="18" charset="0"/>
                              </a:rPr>
                            </m:ctrlPr>
                          </m:fPr>
                          <m:num>
                            <m:r>
                              <a:rPr lang="en-GB" b="0" i="1" smtClean="0">
                                <a:latin typeface="Cambria Math" panose="02040503050406030204" pitchFamily="18" charset="0"/>
                              </a:rPr>
                              <m:t>7</m:t>
                            </m:r>
                          </m:num>
                          <m:den>
                            <m:r>
                              <a:rPr lang="en-GB" b="0" i="1" smtClean="0">
                                <a:latin typeface="Cambria Math" panose="02040503050406030204" pitchFamily="18" charset="0"/>
                              </a:rPr>
                              <m:t>−1</m:t>
                            </m:r>
                          </m:den>
                        </m:f>
                      </m:e>
                    </m:d>
                  </m:oMath>
                </a14:m>
                <a:endParaRPr lang="en-GB" dirty="0"/>
              </a:p>
              <a:p>
                <a:pPr marL="514350" indent="-514350">
                  <a:buFont typeface="+mj-lt"/>
                  <a:buAutoNum type="alphaLcPeriod"/>
                </a:pPr>
                <a:r>
                  <a:rPr lang="en-GB" dirty="0"/>
                  <a:t> </a:t>
                </a:r>
                <a14:m>
                  <m:oMath xmlns:m="http://schemas.openxmlformats.org/officeDocument/2006/math">
                    <m:rad>
                      <m:radPr>
                        <m:degHide m:val="on"/>
                        <m:ctrlPr>
                          <a:rPr lang="en-GB" i="1" smtClean="0">
                            <a:latin typeface="Cambria Math" panose="02040503050406030204" pitchFamily="18" charset="0"/>
                          </a:rPr>
                        </m:ctrlPr>
                      </m:radPr>
                      <m:deg/>
                      <m:e>
                        <m:sSup>
                          <m:sSupPr>
                            <m:ctrlPr>
                              <a:rPr lang="en-GB" i="1" smtClean="0">
                                <a:latin typeface="Cambria Math" panose="02040503050406030204" pitchFamily="18" charset="0"/>
                              </a:rPr>
                            </m:ctrlPr>
                          </m:sSupPr>
                          <m:e>
                            <m:r>
                              <a:rPr lang="en-GB" b="0" i="1" smtClean="0">
                                <a:latin typeface="Cambria Math" panose="02040503050406030204" pitchFamily="18" charset="0"/>
                              </a:rPr>
                              <m:t>(−12)</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5</m:t>
                            </m:r>
                          </m:e>
                          <m:sup>
                            <m:r>
                              <a:rPr lang="en-GB" b="0" i="1" smtClean="0">
                                <a:latin typeface="Cambria Math" panose="02040503050406030204" pitchFamily="18" charset="0"/>
                              </a:rPr>
                              <m:t>2</m:t>
                            </m:r>
                          </m:sup>
                        </m:sSup>
                      </m:e>
                    </m:rad>
                    <m:r>
                      <a:rPr lang="en-GB" b="0" i="1" smtClean="0">
                        <a:latin typeface="Cambria Math" panose="02040503050406030204" pitchFamily="18" charset="0"/>
                      </a:rPr>
                      <m:t>=13</m:t>
                    </m:r>
                  </m:oMath>
                </a14:m>
                <a:endParaRPr lang="en-GB" dirty="0"/>
              </a:p>
              <a:p>
                <a:pPr marL="514350" indent="-514350">
                  <a:buFont typeface="+mj-lt"/>
                  <a:buAutoNum type="alphaLcPeriod"/>
                </a:pPr>
                <a:r>
                  <a:rPr lang="en-GB" dirty="0"/>
                  <a:t> </a:t>
                </a:r>
                <a14:m>
                  <m:oMath xmlns:m="http://schemas.openxmlformats.org/officeDocument/2006/math">
                    <m:d>
                      <m:dPr>
                        <m:begChr m:val="‖"/>
                        <m:endChr m:val="‖"/>
                        <m:ctrlPr>
                          <a:rPr lang="en-GB" i="1" smtClean="0">
                            <a:latin typeface="Cambria Math" panose="02040503050406030204" pitchFamily="18" charset="0"/>
                          </a:rPr>
                        </m:ctrlPr>
                      </m:dPr>
                      <m:e>
                        <m:d>
                          <m:dPr>
                            <m:ctrlPr>
                              <a:rPr lang="en-GB" i="1" smtClean="0">
                                <a:latin typeface="Cambria Math" panose="02040503050406030204" pitchFamily="18" charset="0"/>
                              </a:rPr>
                            </m:ctrlPr>
                          </m:dPr>
                          <m:e>
                            <m:f>
                              <m:fPr>
                                <m:type m:val="noBar"/>
                                <m:ctrlPr>
                                  <a:rPr lang="en-GB" i="1" smtClean="0">
                                    <a:latin typeface="Cambria Math" panose="02040503050406030204" pitchFamily="18" charset="0"/>
                                  </a:rPr>
                                </m:ctrlPr>
                              </m:fPr>
                              <m:num>
                                <m:r>
                                  <a:rPr lang="en-GB" b="0" i="1" smtClean="0">
                                    <a:latin typeface="Cambria Math" panose="02040503050406030204" pitchFamily="18" charset="0"/>
                                  </a:rPr>
                                  <m:t>9</m:t>
                                </m:r>
                              </m:num>
                              <m:den>
                                <m:r>
                                  <a:rPr lang="en-GB" b="0" i="1" smtClean="0">
                                    <a:latin typeface="Cambria Math" panose="02040503050406030204" pitchFamily="18" charset="0"/>
                                  </a:rPr>
                                  <m:t>−4</m:t>
                                </m:r>
                              </m:den>
                            </m:f>
                          </m:e>
                        </m:d>
                        <m:r>
                          <a:rPr lang="en-GB" b="0" i="1" smtClean="0">
                            <a:latin typeface="Cambria Math" panose="02040503050406030204" pitchFamily="18" charset="0"/>
                          </a:rPr>
                          <m:t>+</m:t>
                        </m:r>
                        <m:d>
                          <m:dPr>
                            <m:ctrlPr>
                              <a:rPr lang="en-GB" b="0" i="1" smtClean="0">
                                <a:latin typeface="Cambria Math" panose="02040503050406030204" pitchFamily="18" charset="0"/>
                              </a:rPr>
                            </m:ctrlPr>
                          </m:dPr>
                          <m:e>
                            <m:f>
                              <m:fPr>
                                <m:type m:val="noBa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−12</m:t>
                                </m:r>
                              </m:den>
                            </m:f>
                          </m:e>
                        </m:d>
                      </m:e>
                    </m:d>
                    <m:r>
                      <a:rPr lang="en-GB" b="0" i="1" smtClean="0">
                        <a:latin typeface="Cambria Math" panose="02040503050406030204" pitchFamily="18" charset="0"/>
                      </a:rPr>
                      <m:t>=</m:t>
                    </m:r>
                    <m:rad>
                      <m:radPr>
                        <m:degHide m:val="on"/>
                        <m:ctrlPr>
                          <a:rPr lang="en-GB" i="1" smtClean="0">
                            <a:latin typeface="Cambria Math" panose="02040503050406030204" pitchFamily="18" charset="0"/>
                          </a:rPr>
                        </m:ctrlPr>
                      </m:radPr>
                      <m:deg/>
                      <m:e>
                        <m:sSup>
                          <m:sSupPr>
                            <m:ctrlPr>
                              <a:rPr lang="en-GB" i="1" smtClean="0">
                                <a:latin typeface="Cambria Math" panose="02040503050406030204" pitchFamily="18" charset="0"/>
                              </a:rPr>
                            </m:ctrlPr>
                          </m:sSupPr>
                          <m:e>
                            <m:r>
                              <a:rPr lang="en-GB" b="0" i="1" smtClean="0">
                                <a:latin typeface="Cambria Math" panose="02040503050406030204" pitchFamily="18" charset="0"/>
                              </a:rPr>
                              <m:t>12</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(−16)</m:t>
                            </m:r>
                          </m:e>
                          <m:sup>
                            <m:r>
                              <a:rPr lang="en-GB" b="0" i="1" smtClean="0">
                                <a:latin typeface="Cambria Math" panose="02040503050406030204" pitchFamily="18" charset="0"/>
                              </a:rPr>
                              <m:t>2</m:t>
                            </m:r>
                          </m:sup>
                        </m:sSup>
                      </m:e>
                    </m:rad>
                    <m:r>
                      <a:rPr lang="en-GB" b="0" i="1" smtClean="0">
                        <a:latin typeface="Cambria Math" panose="02040503050406030204" pitchFamily="18" charset="0"/>
                      </a:rPr>
                      <m:t>=20</m:t>
                    </m:r>
                  </m:oMath>
                </a14:m>
                <a:endParaRPr lang="en-GB" dirty="0"/>
              </a:p>
              <a:p>
                <a:pPr marL="514350" indent="-514350">
                  <a:buFont typeface="+mj-lt"/>
                  <a:buAutoNum type="alphaLcPeriod"/>
                </a:pPr>
                <a:r>
                  <a:rPr lang="en-GB" dirty="0"/>
                  <a:t> </a:t>
                </a:r>
                <a14:m>
                  <m:oMath xmlns:m="http://schemas.openxmlformats.org/officeDocument/2006/math">
                    <m:d>
                      <m:dPr>
                        <m:begChr m:val="‖"/>
                        <m:endChr m:val="‖"/>
                        <m:ctrlPr>
                          <a:rPr lang="en-GB" i="1" smtClean="0">
                            <a:latin typeface="Cambria Math" panose="02040503050406030204" pitchFamily="18" charset="0"/>
                          </a:rPr>
                        </m:ctrlPr>
                      </m:dPr>
                      <m:e>
                        <m:d>
                          <m:dPr>
                            <m:ctrlPr>
                              <a:rPr lang="en-GB" i="1" smtClean="0">
                                <a:latin typeface="Cambria Math" panose="02040503050406030204" pitchFamily="18" charset="0"/>
                              </a:rPr>
                            </m:ctrlPr>
                          </m:dPr>
                          <m:e>
                            <m:f>
                              <m:fPr>
                                <m:type m:val="noBar"/>
                                <m:ctrlPr>
                                  <a:rPr lang="en-GB" i="1" smtClean="0">
                                    <a:latin typeface="Cambria Math" panose="02040503050406030204" pitchFamily="18" charset="0"/>
                                  </a:rPr>
                                </m:ctrlPr>
                              </m:fPr>
                              <m:num>
                                <m:r>
                                  <a:rPr lang="en-GB" b="0" i="1" smtClean="0">
                                    <a:latin typeface="Cambria Math" panose="02040503050406030204" pitchFamily="18" charset="0"/>
                                  </a:rPr>
                                  <m:t>−1</m:t>
                                </m:r>
                              </m:num>
                              <m:den>
                                <m:f>
                                  <m:fPr>
                                    <m:ctrlPr>
                                      <a:rPr lang="en-GB" i="1" smtClean="0">
                                        <a:latin typeface="Cambria Math" panose="02040503050406030204" pitchFamily="18" charset="0"/>
                                      </a:rPr>
                                    </m:ctrlPr>
                                  </m:fPr>
                                  <m:num>
                                    <m:r>
                                      <a:rPr lang="en-GB" b="0" i="1" smtClean="0">
                                        <a:latin typeface="Cambria Math" panose="02040503050406030204" pitchFamily="18" charset="0"/>
                                      </a:rPr>
                                      <m:t>−2</m:t>
                                    </m:r>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2</m:t>
                                        </m:r>
                                      </m:e>
                                    </m:rad>
                                  </m:den>
                                </m:f>
                              </m:den>
                            </m:f>
                          </m:e>
                        </m:d>
                        <m:r>
                          <a:rPr lang="en-GB" b="0" i="1" smtClean="0">
                            <a:latin typeface="Cambria Math" panose="02040503050406030204" pitchFamily="18" charset="0"/>
                          </a:rPr>
                          <m:t>+</m:t>
                        </m:r>
                        <m:d>
                          <m:dPr>
                            <m:ctrlPr>
                              <a:rPr lang="en-GB" b="0" i="1" smtClean="0">
                                <a:latin typeface="Cambria Math" panose="02040503050406030204" pitchFamily="18" charset="0"/>
                              </a:rPr>
                            </m:ctrlPr>
                          </m:dPr>
                          <m:e>
                            <m:f>
                              <m:fPr>
                                <m:type m:val="noBar"/>
                                <m:ctrlPr>
                                  <a:rPr lang="en-GB" b="0" i="1" smtClean="0">
                                    <a:latin typeface="Cambria Math" panose="02040503050406030204" pitchFamily="18" charset="0"/>
                                  </a:rPr>
                                </m:ctrlPr>
                              </m:fPr>
                              <m:num>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num>
                              <m:den>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2</m:t>
                                        </m:r>
                                      </m:e>
                                    </m:rad>
                                  </m:den>
                                </m:f>
                              </m:den>
                            </m:f>
                          </m:e>
                        </m:d>
                      </m:e>
                    </m:d>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2</m:t>
                                        </m:r>
                                      </m:e>
                                    </m:rad>
                                  </m:den>
                                </m:f>
                              </m:e>
                            </m:d>
                          </m:e>
                          <m:sup>
                            <m:r>
                              <a:rPr lang="en-GB" b="0" i="1" smtClean="0">
                                <a:latin typeface="Cambria Math" panose="02040503050406030204" pitchFamily="18" charset="0"/>
                              </a:rPr>
                              <m:t>2</m:t>
                            </m:r>
                          </m:sup>
                        </m:sSup>
                      </m:e>
                    </m:rad>
                    <m:r>
                      <a:rPr lang="en-GB" b="0" i="1" smtClean="0">
                        <a:latin typeface="Cambria Math" panose="02040503050406030204" pitchFamily="18" charset="0"/>
                      </a:rPr>
                      <m:t>=</m:t>
                    </m:r>
                    <m:f>
                      <m:fPr>
                        <m:ctrlPr>
                          <a:rPr lang="en-GB" b="0" i="1" smtClean="0">
                            <a:latin typeface="Cambria Math" panose="02040503050406030204" pitchFamily="18" charset="0"/>
                          </a:rPr>
                        </m:ctrlPr>
                      </m:fPr>
                      <m:num>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19</m:t>
                            </m:r>
                          </m:e>
                        </m:rad>
                      </m:num>
                      <m:den>
                        <m:r>
                          <a:rPr lang="en-GB" b="0" i="1" smtClean="0">
                            <a:latin typeface="Cambria Math" panose="02040503050406030204" pitchFamily="18" charset="0"/>
                          </a:rPr>
                          <m:t>2</m:t>
                        </m:r>
                      </m:den>
                    </m:f>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772816"/>
                <a:ext cx="8147248" cy="4752527"/>
              </a:xfrm>
              <a:blipFill>
                <a:blip r:embed="rId2"/>
                <a:stretch>
                  <a:fillRect l="-2021" t="-1797"/>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Answers: Question 3</a:t>
            </a:r>
          </a:p>
        </p:txBody>
      </p:sp>
    </p:spTree>
    <p:extLst>
      <p:ext uri="{BB962C8B-B14F-4D97-AF65-F5344CB8AC3E}">
        <p14:creationId xmlns:p14="http://schemas.microsoft.com/office/powerpoint/2010/main" val="154410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9552" y="1772816"/>
                <a:ext cx="8147248" cy="4752527"/>
              </a:xfrm>
            </p:spPr>
            <p:txBody>
              <a:bodyPr>
                <a:noAutofit/>
              </a:bodyPr>
              <a:lstStyle/>
              <a:p>
                <a:pPr marL="514350" indent="-514350">
                  <a:buFont typeface="+mj-lt"/>
                  <a:buAutoNum type="alphaLcPeriod"/>
                </a:pPr>
                <a:r>
                  <a:rPr lang="en-GB" sz="2000" dirty="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(2, -2)</a:t>
                </a:r>
                <a:br>
                  <a:rPr lang="en-GB" sz="2000" dirty="0"/>
                </a:br>
                <a14:m>
                  <m:oMath xmlns:m="http://schemas.openxmlformats.org/officeDocument/2006/math">
                    <m:d>
                      <m:dPr>
                        <m:ctrlPr>
                          <a:rPr lang="en-GB" sz="2000" i="1" smtClean="0">
                            <a:latin typeface="Cambria Math" panose="02040503050406030204" pitchFamily="18" charset="0"/>
                          </a:rPr>
                        </m:ctrlPr>
                      </m:dPr>
                      <m:e>
                        <m:f>
                          <m:fPr>
                            <m:type m:val="noBar"/>
                            <m:ctrlPr>
                              <a:rPr lang="en-GB" sz="2000" i="1" smtClean="0">
                                <a:latin typeface="Cambria Math" panose="02040503050406030204" pitchFamily="18" charset="0"/>
                              </a:rPr>
                            </m:ctrlPr>
                          </m:fPr>
                          <m:num>
                            <m:r>
                              <a:rPr lang="en-GB" sz="2000" b="0" i="1" smtClean="0">
                                <a:latin typeface="Cambria Math" panose="02040503050406030204" pitchFamily="18" charset="0"/>
                              </a:rPr>
                              <m:t>−3</m:t>
                            </m:r>
                          </m:num>
                          <m:den>
                            <m:r>
                              <a:rPr lang="en-GB" sz="2000" b="0" i="1" smtClean="0">
                                <a:latin typeface="Cambria Math" panose="02040503050406030204" pitchFamily="18" charset="0"/>
                              </a:rPr>
                              <m:t>7</m:t>
                            </m:r>
                          </m:den>
                        </m:f>
                      </m:e>
                    </m:d>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f>
                          <m:fPr>
                            <m:type m:val="noBar"/>
                            <m:ctrlPr>
                              <a:rPr lang="en-GB" sz="2000" b="0" i="1" smtClean="0">
                                <a:latin typeface="Cambria Math" panose="02040503050406030204" pitchFamily="18" charset="0"/>
                              </a:rPr>
                            </m:ctrlPr>
                          </m:fPr>
                          <m:num>
                            <m:r>
                              <a:rPr lang="en-GB" sz="2000" b="0" i="1" smtClean="0">
                                <a:latin typeface="Cambria Math" panose="02040503050406030204" pitchFamily="18" charset="0"/>
                              </a:rPr>
                              <m:t>5</m:t>
                            </m:r>
                          </m:num>
                          <m:den>
                            <m:r>
                              <a:rPr lang="en-GB" sz="2000" b="0" i="1" smtClean="0">
                                <a:latin typeface="Cambria Math" panose="02040503050406030204" pitchFamily="18" charset="0"/>
                              </a:rPr>
                              <m:t>−9</m:t>
                            </m:r>
                          </m:den>
                        </m:f>
                      </m:e>
                    </m:d>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f>
                          <m:fPr>
                            <m:type m:val="noBar"/>
                            <m:ctrlPr>
                              <a:rPr lang="en-GB" sz="2000" b="0" i="1" smtClean="0">
                                <a:latin typeface="Cambria Math" panose="02040503050406030204" pitchFamily="18" charset="0"/>
                              </a:rPr>
                            </m:ctrlPr>
                          </m:fPr>
                          <m:num>
                            <m:r>
                              <a:rPr lang="en-GB" sz="2000" b="0" i="1" smtClean="0">
                                <a:latin typeface="Cambria Math" panose="02040503050406030204" pitchFamily="18" charset="0"/>
                              </a:rPr>
                              <m:t>0</m:t>
                            </m:r>
                          </m:num>
                          <m:den>
                            <m:r>
                              <a:rPr lang="en-GB" sz="2000" b="0" i="1" smtClean="0">
                                <a:latin typeface="Cambria Math" panose="02040503050406030204" pitchFamily="18" charset="0"/>
                              </a:rPr>
                              <m:t>0</m:t>
                            </m:r>
                          </m:den>
                        </m:f>
                      </m:e>
                    </m:d>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f>
                          <m:fPr>
                            <m:type m:val="noBar"/>
                            <m:ctrlPr>
                              <a:rPr lang="en-GB" sz="2000" b="0" i="1" smtClean="0">
                                <a:latin typeface="Cambria Math" panose="02040503050406030204" pitchFamily="18" charset="0"/>
                              </a:rPr>
                            </m:ctrlPr>
                          </m:fPr>
                          <m:num>
                            <m:r>
                              <a:rPr lang="en-GB" sz="2000" b="0" i="1" smtClean="0">
                                <a:latin typeface="Cambria Math" panose="02040503050406030204" pitchFamily="18" charset="0"/>
                              </a:rPr>
                              <m:t>2</m:t>
                            </m:r>
                          </m:num>
                          <m:den>
                            <m:r>
                              <a:rPr lang="en-GB" sz="2000" b="0" i="1" smtClean="0">
                                <a:latin typeface="Cambria Math" panose="02040503050406030204" pitchFamily="18" charset="0"/>
                              </a:rPr>
                              <m:t>−2</m:t>
                            </m:r>
                          </m:den>
                        </m:f>
                      </m:e>
                    </m:d>
                  </m:oMath>
                </a14:m>
                <a:endParaRPr lang="en-GB" sz="2000" dirty="0"/>
              </a:p>
              <a:p>
                <a:pPr marL="514350" indent="-514350">
                  <a:buFont typeface="+mj-lt"/>
                  <a:buAutoNum type="alphaLcPeriod"/>
                </a:pPr>
                <a:r>
                  <a:rPr lang="en-GB" sz="2000" dirty="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(-9, 15)</a:t>
                </a:r>
                <a:r>
                  <a:rPr lang="en-GB" sz="2000" dirty="0"/>
                  <a:t> </a:t>
                </a:r>
                <a:br>
                  <a:rPr lang="en-GB" sz="2000" dirty="0"/>
                </a:br>
                <a14:m>
                  <m:oMath xmlns:m="http://schemas.openxmlformats.org/officeDocument/2006/math">
                    <m:r>
                      <a:rPr lang="en-GB" sz="2000" b="1" i="1" dirty="0" smtClean="0">
                        <a:latin typeface="Cambria Math" panose="02040503050406030204" pitchFamily="18" charset="0"/>
                      </a:rPr>
                      <m:t>𝒂</m:t>
                    </m:r>
                    <m:r>
                      <a:rPr lang="en-GB" sz="2000" b="1" i="1" dirty="0" smtClean="0">
                        <a:latin typeface="Cambria Math" panose="02040503050406030204" pitchFamily="18" charset="0"/>
                      </a:rPr>
                      <m:t>−</m:t>
                    </m:r>
                    <m:r>
                      <a:rPr lang="en-GB" sz="2000" b="1" i="1" dirty="0" smtClean="0">
                        <a:latin typeface="Cambria Math" panose="02040503050406030204" pitchFamily="18" charset="0"/>
                      </a:rPr>
                      <m:t>𝒃</m:t>
                    </m:r>
                    <m:r>
                      <a:rPr lang="en-GB" sz="2000" b="0" i="1" smtClean="0">
                        <a:latin typeface="Cambria Math" panose="02040503050406030204" pitchFamily="18" charset="0"/>
                      </a:rPr>
                      <m:t>=</m:t>
                    </m:r>
                    <m:d>
                      <m:dPr>
                        <m:ctrlPr>
                          <a:rPr lang="en-GB" sz="2000" i="1" smtClean="0">
                            <a:latin typeface="Cambria Math" panose="02040503050406030204" pitchFamily="18" charset="0"/>
                          </a:rPr>
                        </m:ctrlPr>
                      </m:dPr>
                      <m:e>
                        <m:f>
                          <m:fPr>
                            <m:type m:val="noBar"/>
                            <m:ctrlPr>
                              <a:rPr lang="en-GB" sz="2000" i="1" smtClean="0">
                                <a:latin typeface="Cambria Math" panose="02040503050406030204" pitchFamily="18" charset="0"/>
                              </a:rPr>
                            </m:ctrlPr>
                          </m:fPr>
                          <m:num>
                            <m:r>
                              <a:rPr lang="en-GB" sz="2000" b="0" i="1" smtClean="0">
                                <a:latin typeface="Cambria Math" panose="02040503050406030204" pitchFamily="18" charset="0"/>
                              </a:rPr>
                              <m:t>−3</m:t>
                            </m:r>
                          </m:num>
                          <m:den>
                            <m:r>
                              <a:rPr lang="en-GB" sz="2000" b="0" i="1" smtClean="0">
                                <a:latin typeface="Cambria Math" panose="02040503050406030204" pitchFamily="18" charset="0"/>
                              </a:rPr>
                              <m:t>7</m:t>
                            </m:r>
                          </m:den>
                        </m:f>
                      </m:e>
                    </m:d>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f>
                          <m:fPr>
                            <m:type m:val="noBar"/>
                            <m:ctrlPr>
                              <a:rPr lang="en-GB" sz="2000" b="0" i="1" smtClean="0">
                                <a:latin typeface="Cambria Math" panose="02040503050406030204" pitchFamily="18" charset="0"/>
                              </a:rPr>
                            </m:ctrlPr>
                          </m:fPr>
                          <m:num>
                            <m:r>
                              <a:rPr lang="en-GB" sz="2000" b="0" i="1" smtClean="0">
                                <a:latin typeface="Cambria Math" panose="02040503050406030204" pitchFamily="18" charset="0"/>
                              </a:rPr>
                              <m:t>5</m:t>
                            </m:r>
                          </m:num>
                          <m:den>
                            <m:r>
                              <a:rPr lang="en-GB" sz="2000" b="0" i="1" smtClean="0">
                                <a:latin typeface="Cambria Math" panose="02040503050406030204" pitchFamily="18" charset="0"/>
                              </a:rPr>
                              <m:t>−9</m:t>
                            </m:r>
                          </m:den>
                        </m:f>
                      </m:e>
                    </m:d>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f>
                          <m:fPr>
                            <m:type m:val="noBar"/>
                            <m:ctrlPr>
                              <a:rPr lang="en-GB" sz="2000" b="0" i="1" smtClean="0">
                                <a:latin typeface="Cambria Math" panose="02040503050406030204" pitchFamily="18" charset="0"/>
                              </a:rPr>
                            </m:ctrlPr>
                          </m:fPr>
                          <m:num>
                            <m:r>
                              <a:rPr lang="en-GB" sz="2000" b="0" i="1" smtClean="0">
                                <a:latin typeface="Cambria Math" panose="02040503050406030204" pitchFamily="18" charset="0"/>
                              </a:rPr>
                              <m:t>−8</m:t>
                            </m:r>
                          </m:num>
                          <m:den>
                            <m:r>
                              <a:rPr lang="en-GB" sz="2000" b="0" i="1" smtClean="0">
                                <a:latin typeface="Cambria Math" panose="02040503050406030204" pitchFamily="18" charset="0"/>
                              </a:rPr>
                              <m:t>16</m:t>
                            </m:r>
                          </m:den>
                        </m:f>
                      </m:e>
                    </m:d>
                  </m:oMath>
                </a14:m>
                <a:r>
                  <a:rPr lang="en-GB" sz="2000" dirty="0"/>
                  <a:t> describes a displacement anywhere in space, but in this case we want to find the point relative to the origin we end up at if we travel along </a:t>
                </a:r>
                <a14:m>
                  <m:oMath xmlns:m="http://schemas.openxmlformats.org/officeDocument/2006/math">
                    <m:r>
                      <a:rPr lang="en-GB" sz="2000" b="1" i="1" dirty="0" smtClean="0">
                        <a:latin typeface="Cambria Math" panose="02040503050406030204" pitchFamily="18" charset="0"/>
                      </a:rPr>
                      <m:t>𝒂</m:t>
                    </m:r>
                    <m:r>
                      <a:rPr lang="en-GB" sz="2000" b="1" i="1" dirty="0" smtClean="0">
                        <a:latin typeface="Cambria Math" panose="02040503050406030204" pitchFamily="18" charset="0"/>
                      </a:rPr>
                      <m:t>−</m:t>
                    </m:r>
                    <m:r>
                      <a:rPr lang="en-GB" sz="2000" b="1" i="1" dirty="0" smtClean="0">
                        <a:latin typeface="Cambria Math" panose="02040503050406030204" pitchFamily="18" charset="0"/>
                      </a:rPr>
                      <m:t>𝒃</m:t>
                    </m:r>
                  </m:oMath>
                </a14:m>
                <a:r>
                  <a:rPr lang="en-GB" sz="2000" b="1" dirty="0"/>
                  <a:t> </a:t>
                </a:r>
                <a:r>
                  <a:rPr lang="en-GB" sz="2000" dirty="0"/>
                  <a:t>starting from (-1, -1):</a:t>
                </a:r>
                <a:br>
                  <a:rPr lang="en-GB" sz="2000" dirty="0"/>
                </a:br>
                <a14:m>
                  <m:oMath xmlns:m="http://schemas.openxmlformats.org/officeDocument/2006/math">
                    <m:d>
                      <m:dPr>
                        <m:ctrlPr>
                          <a:rPr lang="en-GB" sz="2000" i="1" smtClean="0">
                            <a:latin typeface="Cambria Math" panose="02040503050406030204" pitchFamily="18" charset="0"/>
                          </a:rPr>
                        </m:ctrlPr>
                      </m:dPr>
                      <m:e>
                        <m:f>
                          <m:fPr>
                            <m:type m:val="noBar"/>
                            <m:ctrlPr>
                              <a:rPr lang="en-GB" sz="200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−1</m:t>
                            </m:r>
                          </m:den>
                        </m:f>
                      </m:e>
                    </m:d>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f>
                          <m:fPr>
                            <m:type m:val="noBar"/>
                            <m:ctrlPr>
                              <a:rPr lang="en-GB" sz="2000" b="0" i="1" smtClean="0">
                                <a:latin typeface="Cambria Math" panose="02040503050406030204" pitchFamily="18" charset="0"/>
                              </a:rPr>
                            </m:ctrlPr>
                          </m:fPr>
                          <m:num>
                            <m:r>
                              <a:rPr lang="en-GB" sz="2000" b="0" i="1" smtClean="0">
                                <a:latin typeface="Cambria Math" panose="02040503050406030204" pitchFamily="18" charset="0"/>
                              </a:rPr>
                              <m:t>−8</m:t>
                            </m:r>
                          </m:num>
                          <m:den>
                            <m:r>
                              <a:rPr lang="en-GB" sz="2000" b="0" i="1" smtClean="0">
                                <a:latin typeface="Cambria Math" panose="02040503050406030204" pitchFamily="18" charset="0"/>
                              </a:rPr>
                              <m:t>16</m:t>
                            </m:r>
                          </m:den>
                        </m:f>
                      </m:e>
                    </m:d>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f>
                          <m:fPr>
                            <m:type m:val="noBar"/>
                            <m:ctrlPr>
                              <a:rPr lang="en-GB" sz="2000" b="0" i="1" smtClean="0">
                                <a:latin typeface="Cambria Math" panose="02040503050406030204" pitchFamily="18" charset="0"/>
                              </a:rPr>
                            </m:ctrlPr>
                          </m:fPr>
                          <m:num>
                            <m:r>
                              <a:rPr lang="en-GB" sz="2000" b="0" i="1" smtClean="0">
                                <a:latin typeface="Cambria Math" panose="02040503050406030204" pitchFamily="18" charset="0"/>
                              </a:rPr>
                              <m:t>−9</m:t>
                            </m:r>
                          </m:num>
                          <m:den>
                            <m:r>
                              <a:rPr lang="en-GB" sz="2000" b="0" i="1" smtClean="0">
                                <a:latin typeface="Cambria Math" panose="02040503050406030204" pitchFamily="18" charset="0"/>
                              </a:rPr>
                              <m:t>15</m:t>
                            </m:r>
                          </m:den>
                        </m:f>
                      </m:e>
                    </m:d>
                  </m:oMath>
                </a14:m>
                <a:endParaRPr lang="en-GB" sz="2000" dirty="0"/>
              </a:p>
              <a:p>
                <a:pPr marL="514350" indent="-514350">
                  <a:buFont typeface="+mj-lt"/>
                  <a:buAutoNum type="alphaLcPeriod"/>
                </a:pPr>
                <a:r>
                  <a:rPr lang="en-GB" sz="2000" dirty="0"/>
                  <a:t> </a:t>
                </a:r>
                <a:r>
                  <a:rPr lang="en-GB" sz="2000" dirty="0">
                    <a:latin typeface="Times New Roman" panose="02020603050405020304" pitchFamily="18" charset="0"/>
                    <a:cs typeface="Times New Roman" panose="02020603050405020304" pitchFamily="18" charset="0"/>
                  </a:rPr>
                  <a:t>(4, 6)</a:t>
                </a:r>
                <a:br>
                  <a:rPr lang="en-GB" sz="2000" dirty="0"/>
                </a:br>
                <a:r>
                  <a:rPr lang="en-GB" sz="2000" dirty="0"/>
                  <a:t>The </a:t>
                </a:r>
                <a:r>
                  <a:rPr lang="en-GB" sz="2000" dirty="0" err="1"/>
                  <a:t>len</a:t>
                </a:r>
                <a:r>
                  <a:rPr lang="en-GB" sz="2000" dirty="0"/>
                  <a:t>gth of the vector from </a:t>
                </a:r>
                <a:r>
                  <a:rPr lang="en-GB" sz="2000" dirty="0">
                    <a:latin typeface="Times New Roman" panose="02020603050405020304" pitchFamily="18" charset="0"/>
                    <a:cs typeface="Times New Roman" panose="02020603050405020304" pitchFamily="18" charset="0"/>
                  </a:rPr>
                  <a:t>(1, 2) </a:t>
                </a:r>
                <a:r>
                  <a:rPr lang="en-GB" sz="2000" dirty="0"/>
                  <a:t>to </a:t>
                </a:r>
                <a:r>
                  <a:rPr lang="en-GB" sz="2000" dirty="0">
                    <a:latin typeface="Times New Roman" panose="02020603050405020304" pitchFamily="18" charset="0"/>
                    <a:cs typeface="Times New Roman" panose="02020603050405020304" pitchFamily="18" charset="0"/>
                  </a:rPr>
                  <a:t>(7, 10) </a:t>
                </a:r>
                <a:r>
                  <a:rPr lang="en-GB" sz="2000" dirty="0"/>
                  <a:t>is </a:t>
                </a:r>
                <a14:m>
                  <m:oMath xmlns:m="http://schemas.openxmlformats.org/officeDocument/2006/math">
                    <m:d>
                      <m:dPr>
                        <m:begChr m:val="‖"/>
                        <m:endChr m:val="‖"/>
                        <m:ctrlPr>
                          <a:rPr lang="en-GB" sz="2000" i="1" smtClean="0">
                            <a:latin typeface="Cambria Math" panose="02040503050406030204" pitchFamily="18" charset="0"/>
                          </a:rPr>
                        </m:ctrlPr>
                      </m:dPr>
                      <m:e>
                        <m:d>
                          <m:dPr>
                            <m:ctrlPr>
                              <a:rPr lang="en-GB" sz="2000" i="1" smtClean="0">
                                <a:latin typeface="Cambria Math" panose="02040503050406030204" pitchFamily="18" charset="0"/>
                              </a:rPr>
                            </m:ctrlPr>
                          </m:dPr>
                          <m:e>
                            <m:f>
                              <m:fPr>
                                <m:type m:val="noBar"/>
                                <m:ctrlPr>
                                  <a:rPr lang="en-GB" sz="2000" i="1" smtClean="0">
                                    <a:latin typeface="Cambria Math" panose="02040503050406030204" pitchFamily="18" charset="0"/>
                                  </a:rPr>
                                </m:ctrlPr>
                              </m:fPr>
                              <m:num>
                                <m:r>
                                  <a:rPr lang="en-GB" sz="2000" b="0" i="1" smtClean="0">
                                    <a:latin typeface="Cambria Math" panose="02040503050406030204" pitchFamily="18" charset="0"/>
                                  </a:rPr>
                                  <m:t>7</m:t>
                                </m:r>
                              </m:num>
                              <m:den>
                                <m:r>
                                  <a:rPr lang="en-GB" sz="2000" b="0" i="1" smtClean="0">
                                    <a:latin typeface="Cambria Math" panose="02040503050406030204" pitchFamily="18" charset="0"/>
                                  </a:rPr>
                                  <m:t>10</m:t>
                                </m:r>
                              </m:den>
                            </m:f>
                          </m:e>
                        </m:d>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f>
                              <m:fPr>
                                <m:type m:val="noBa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2</m:t>
                                </m:r>
                              </m:den>
                            </m:f>
                          </m:e>
                        </m:d>
                      </m:e>
                    </m:d>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d>
                          <m:dPr>
                            <m:ctrlPr>
                              <a:rPr lang="en-GB" sz="2000" b="0" i="1" smtClean="0">
                                <a:latin typeface="Cambria Math" panose="02040503050406030204" pitchFamily="18" charset="0"/>
                              </a:rPr>
                            </m:ctrlPr>
                          </m:dPr>
                          <m:e>
                            <m:f>
                              <m:fPr>
                                <m:type m:val="noBar"/>
                                <m:ctrlPr>
                                  <a:rPr lang="en-GB" sz="2000" b="0" i="1" smtClean="0">
                                    <a:latin typeface="Cambria Math" panose="02040503050406030204" pitchFamily="18" charset="0"/>
                                  </a:rPr>
                                </m:ctrlPr>
                              </m:fPr>
                              <m:num>
                                <m:r>
                                  <a:rPr lang="en-GB" sz="2000" b="0" i="1" smtClean="0">
                                    <a:latin typeface="Cambria Math" panose="02040503050406030204" pitchFamily="18" charset="0"/>
                                  </a:rPr>
                                  <m:t>6</m:t>
                                </m:r>
                              </m:num>
                              <m:den>
                                <m:r>
                                  <a:rPr lang="en-GB" sz="2000" b="0" i="1" smtClean="0">
                                    <a:latin typeface="Cambria Math" panose="02040503050406030204" pitchFamily="18" charset="0"/>
                                  </a:rPr>
                                  <m:t>8</m:t>
                                </m:r>
                              </m:den>
                            </m:f>
                          </m:e>
                        </m:d>
                      </m:e>
                    </m:d>
                    <m:r>
                      <a:rPr lang="en-GB" sz="2000" b="0" i="1" smtClean="0">
                        <a:latin typeface="Cambria Math" panose="02040503050406030204" pitchFamily="18" charset="0"/>
                      </a:rPr>
                      <m:t>=</m:t>
                    </m:r>
                    <m:rad>
                      <m:radPr>
                        <m:degHide m:val="on"/>
                        <m:ctrlPr>
                          <a:rPr lang="en-GB" sz="2000" b="0" i="1" smtClean="0">
                            <a:latin typeface="Cambria Math" panose="02040503050406030204" pitchFamily="18" charset="0"/>
                          </a:rPr>
                        </m:ctrlPr>
                      </m:radPr>
                      <m:deg/>
                      <m:e>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6</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8</m:t>
                            </m:r>
                          </m:e>
                          <m:sup>
                            <m:r>
                              <a:rPr lang="en-GB" sz="2000" b="0" i="1" smtClean="0">
                                <a:latin typeface="Cambria Math" panose="02040503050406030204" pitchFamily="18" charset="0"/>
                              </a:rPr>
                              <m:t>2</m:t>
                            </m:r>
                          </m:sup>
                        </m:sSup>
                      </m:e>
                    </m:rad>
                    <m:r>
                      <a:rPr lang="en-GB" sz="2000" b="0" i="1" smtClean="0">
                        <a:latin typeface="Cambria Math" panose="02040503050406030204" pitchFamily="18" charset="0"/>
                      </a:rPr>
                      <m:t>= </m:t>
                    </m:r>
                  </m:oMath>
                </a14:m>
                <a:r>
                  <a:rPr lang="en-GB" sz="2000" dirty="0"/>
                  <a:t>10</a:t>
                </a:r>
                <a:br>
                  <a:rPr lang="en-GB" sz="2000" dirty="0"/>
                </a:br>
                <a:r>
                  <a:rPr lang="en-GB" sz="2000" dirty="0"/>
                  <a:t>We want the vector that is half as long in the same direction, </a:t>
                </a:r>
                <a14:m>
                  <m:oMath xmlns:m="http://schemas.openxmlformats.org/officeDocument/2006/math">
                    <m:d>
                      <m:dPr>
                        <m:ctrlPr>
                          <a:rPr lang="en-GB" sz="2000" i="1" smtClean="0">
                            <a:latin typeface="Cambria Math" panose="02040503050406030204" pitchFamily="18" charset="0"/>
                          </a:rPr>
                        </m:ctrlPr>
                      </m:dPr>
                      <m:e>
                        <m:f>
                          <m:fPr>
                            <m:type m:val="noBar"/>
                            <m:ctrlPr>
                              <a:rPr lang="en-GB" sz="2000" i="1" smtClean="0">
                                <a:latin typeface="Cambria Math" panose="02040503050406030204" pitchFamily="18" charset="0"/>
                              </a:rPr>
                            </m:ctrlPr>
                          </m:fPr>
                          <m:num>
                            <m:r>
                              <a:rPr lang="en-GB" sz="2000" b="0" i="1" smtClean="0">
                                <a:latin typeface="Cambria Math" panose="02040503050406030204" pitchFamily="18" charset="0"/>
                              </a:rPr>
                              <m:t>3</m:t>
                            </m:r>
                          </m:num>
                          <m:den>
                            <m:r>
                              <a:rPr lang="en-GB" sz="2000" b="0" i="1" smtClean="0">
                                <a:latin typeface="Cambria Math" panose="02040503050406030204" pitchFamily="18" charset="0"/>
                              </a:rPr>
                              <m:t>4</m:t>
                            </m:r>
                          </m:den>
                        </m:f>
                      </m:e>
                    </m:d>
                  </m:oMath>
                </a14:m>
                <a:r>
                  <a:rPr lang="en-GB" sz="2000" dirty="0"/>
                  <a:t>, added to the starting point.</a:t>
                </a:r>
                <a:br>
                  <a:rPr lang="en-GB" sz="2000" dirty="0"/>
                </a:br>
                <a:endParaRPr lang="en-GB"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9552" y="1772816"/>
                <a:ext cx="8147248" cy="4752527"/>
              </a:xfrm>
              <a:blipFill>
                <a:blip r:embed="rId2"/>
                <a:stretch>
                  <a:fillRect l="-823" t="-899" r="-1198" b="-5520"/>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Answers: Question 4</a:t>
            </a:r>
          </a:p>
        </p:txBody>
      </p:sp>
    </p:spTree>
    <p:extLst>
      <p:ext uri="{BB962C8B-B14F-4D97-AF65-F5344CB8AC3E}">
        <p14:creationId xmlns:p14="http://schemas.microsoft.com/office/powerpoint/2010/main" val="96430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Answers: Question 4b visualised!</a:t>
            </a:r>
          </a:p>
        </p:txBody>
      </p:sp>
      <p:pic>
        <p:nvPicPr>
          <p:cNvPr id="1026" name="Picture 2">
            <a:extLst>
              <a:ext uri="{FF2B5EF4-FFF2-40B4-BE49-F238E27FC236}">
                <a16:creationId xmlns:a16="http://schemas.microsoft.com/office/drawing/2014/main" id="{056DB7BF-AD39-411D-B69C-EB30590C4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5876131" cy="47009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A28B683-2785-4930-8539-BF23888A2349}"/>
              </a:ext>
            </a:extLst>
          </p:cNvPr>
          <p:cNvSpPr txBox="1"/>
          <p:nvPr/>
        </p:nvSpPr>
        <p:spPr>
          <a:xfrm>
            <a:off x="3275856" y="3460339"/>
            <a:ext cx="298480" cy="369332"/>
          </a:xfrm>
          <a:prstGeom prst="rect">
            <a:avLst/>
          </a:prstGeom>
          <a:noFill/>
        </p:spPr>
        <p:txBody>
          <a:bodyPr wrap="none" rtlCol="0">
            <a:spAutoFit/>
          </a:bodyPr>
          <a:lstStyle/>
          <a:p>
            <a:r>
              <a:rPr lang="en-GB" b="1" dirty="0">
                <a:solidFill>
                  <a:srgbClr val="0000FF"/>
                </a:solidFill>
                <a:latin typeface="Times New Roman" panose="02020603050405020304" pitchFamily="18" charset="0"/>
                <a:cs typeface="Times New Roman" panose="02020603050405020304" pitchFamily="18" charset="0"/>
              </a:rPr>
              <a:t>a</a:t>
            </a:r>
          </a:p>
        </p:txBody>
      </p:sp>
      <p:sp>
        <p:nvSpPr>
          <p:cNvPr id="8" name="TextBox 7">
            <a:extLst>
              <a:ext uri="{FF2B5EF4-FFF2-40B4-BE49-F238E27FC236}">
                <a16:creationId xmlns:a16="http://schemas.microsoft.com/office/drawing/2014/main" id="{717E5FEA-ADF4-4EDE-8800-A55E2B77D402}"/>
              </a:ext>
            </a:extLst>
          </p:cNvPr>
          <p:cNvSpPr txBox="1"/>
          <p:nvPr/>
        </p:nvSpPr>
        <p:spPr>
          <a:xfrm>
            <a:off x="4067944" y="4365104"/>
            <a:ext cx="312906" cy="369332"/>
          </a:xfrm>
          <a:prstGeom prst="rect">
            <a:avLst/>
          </a:prstGeom>
          <a:noFill/>
        </p:spPr>
        <p:txBody>
          <a:bodyPr wrap="none" rtlCol="0">
            <a:spAutoFit/>
          </a:bodyPr>
          <a:lstStyle/>
          <a:p>
            <a:r>
              <a:rPr lang="en-GB" b="1" dirty="0">
                <a:solidFill>
                  <a:srgbClr val="00B050"/>
                </a:solidFill>
                <a:latin typeface="Times New Roman" panose="02020603050405020304" pitchFamily="18" charset="0"/>
                <a:cs typeface="Times New Roman" panose="02020603050405020304" pitchFamily="18" charset="0"/>
              </a:rPr>
              <a:t>b</a:t>
            </a:r>
          </a:p>
        </p:txBody>
      </p:sp>
      <p:sp>
        <p:nvSpPr>
          <p:cNvPr id="9" name="TextBox 8">
            <a:extLst>
              <a:ext uri="{FF2B5EF4-FFF2-40B4-BE49-F238E27FC236}">
                <a16:creationId xmlns:a16="http://schemas.microsoft.com/office/drawing/2014/main" id="{B8084055-E98D-432C-8C0D-FB3294543660}"/>
              </a:ext>
            </a:extLst>
          </p:cNvPr>
          <p:cNvSpPr txBox="1"/>
          <p:nvPr/>
        </p:nvSpPr>
        <p:spPr>
          <a:xfrm>
            <a:off x="2699792" y="2484716"/>
            <a:ext cx="389850" cy="369332"/>
          </a:xfrm>
          <a:prstGeom prst="rect">
            <a:avLst/>
          </a:prstGeom>
          <a:noFill/>
        </p:spPr>
        <p:txBody>
          <a:bodyPr wrap="none" rtlCol="0">
            <a:spAutoFit/>
          </a:bodyPr>
          <a:lstStyle/>
          <a:p>
            <a:r>
              <a:rPr lang="en-GB" b="1" dirty="0">
                <a:solidFill>
                  <a:srgbClr val="FF0000"/>
                </a:solidFill>
                <a:latin typeface="Times New Roman" panose="02020603050405020304" pitchFamily="18" charset="0"/>
                <a:cs typeface="Times New Roman" panose="02020603050405020304" pitchFamily="18" charset="0"/>
              </a:rPr>
              <a:t>-b</a:t>
            </a:r>
          </a:p>
        </p:txBody>
      </p:sp>
      <p:sp>
        <p:nvSpPr>
          <p:cNvPr id="7" name="TextBox 6">
            <a:extLst>
              <a:ext uri="{FF2B5EF4-FFF2-40B4-BE49-F238E27FC236}">
                <a16:creationId xmlns:a16="http://schemas.microsoft.com/office/drawing/2014/main" id="{8CF501B7-CD8D-450F-AE08-0A0B477AAFFB}"/>
              </a:ext>
            </a:extLst>
          </p:cNvPr>
          <p:cNvSpPr txBox="1"/>
          <p:nvPr/>
        </p:nvSpPr>
        <p:spPr>
          <a:xfrm>
            <a:off x="3019375" y="4018121"/>
            <a:ext cx="811441" cy="369332"/>
          </a:xfrm>
          <a:prstGeom prst="rect">
            <a:avLst/>
          </a:prstGeom>
          <a:noFill/>
        </p:spPr>
        <p:txBody>
          <a:bodyPr wrap="none" rtlCol="0">
            <a:spAutoFit/>
          </a:bodyPr>
          <a:lstStyle/>
          <a:p>
            <a:r>
              <a:rPr lang="en-GB" dirty="0">
                <a:solidFill>
                  <a:srgbClr val="FFFF00"/>
                </a:solidFill>
              </a:rPr>
              <a:t>(-1, -1)</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472D118-DB9E-4E2D-BAE4-E13858BBBFB2}"/>
                  </a:ext>
                </a:extLst>
              </p:cNvPr>
              <p:cNvSpPr txBox="1"/>
              <p:nvPr/>
            </p:nvSpPr>
            <p:spPr>
              <a:xfrm>
                <a:off x="852707" y="3144778"/>
                <a:ext cx="2542042" cy="71468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ctrlPr>
                            <a:rPr lang="en-GB" b="1" i="1" smtClean="0">
                              <a:solidFill>
                                <a:srgbClr val="00B0F0"/>
                              </a:solidFill>
                              <a:latin typeface="Cambria Math" panose="02040503050406030204" pitchFamily="18" charset="0"/>
                            </a:rPr>
                          </m:ctrlPr>
                        </m:dPr>
                        <m:e>
                          <m:f>
                            <m:fPr>
                              <m:type m:val="noBar"/>
                              <m:ctrlPr>
                                <a:rPr lang="en-GB" b="1" i="1" smtClean="0">
                                  <a:solidFill>
                                    <a:srgbClr val="00B0F0"/>
                                  </a:solidFill>
                                  <a:latin typeface="Cambria Math" panose="02040503050406030204" pitchFamily="18" charset="0"/>
                                </a:rPr>
                              </m:ctrlPr>
                            </m:fPr>
                            <m:num>
                              <m:r>
                                <a:rPr lang="en-GB" b="1" i="1" smtClean="0">
                                  <a:solidFill>
                                    <a:srgbClr val="00B0F0"/>
                                  </a:solidFill>
                                  <a:latin typeface="Cambria Math" panose="02040503050406030204" pitchFamily="18" charset="0"/>
                                </a:rPr>
                                <m:t>−</m:t>
                              </m:r>
                              <m:r>
                                <a:rPr lang="en-GB" b="1" i="1" smtClean="0">
                                  <a:solidFill>
                                    <a:srgbClr val="00B0F0"/>
                                  </a:solidFill>
                                  <a:latin typeface="Cambria Math" panose="02040503050406030204" pitchFamily="18" charset="0"/>
                                </a:rPr>
                                <m:t>𝟏</m:t>
                              </m:r>
                            </m:num>
                            <m:den>
                              <m:r>
                                <a:rPr lang="en-GB" b="1" i="1" smtClean="0">
                                  <a:solidFill>
                                    <a:srgbClr val="00B0F0"/>
                                  </a:solidFill>
                                  <a:latin typeface="Cambria Math" panose="02040503050406030204" pitchFamily="18" charset="0"/>
                                </a:rPr>
                                <m:t>−</m:t>
                              </m:r>
                              <m:r>
                                <a:rPr lang="en-GB" b="1" i="1" smtClean="0">
                                  <a:solidFill>
                                    <a:srgbClr val="00B0F0"/>
                                  </a:solidFill>
                                  <a:latin typeface="Cambria Math" panose="02040503050406030204" pitchFamily="18" charset="0"/>
                                </a:rPr>
                                <m:t>𝟏</m:t>
                              </m:r>
                            </m:den>
                          </m:f>
                        </m:e>
                      </m:d>
                      <m:r>
                        <a:rPr lang="en-GB" b="1" i="1" smtClean="0">
                          <a:solidFill>
                            <a:srgbClr val="00B0F0"/>
                          </a:solidFill>
                          <a:latin typeface="Cambria Math" panose="02040503050406030204" pitchFamily="18" charset="0"/>
                        </a:rPr>
                        <m:t>+</m:t>
                      </m:r>
                      <m:d>
                        <m:dPr>
                          <m:ctrlPr>
                            <a:rPr lang="en-GB" b="1" i="1" smtClean="0">
                              <a:solidFill>
                                <a:srgbClr val="00B0F0"/>
                              </a:solidFill>
                              <a:latin typeface="Cambria Math" panose="02040503050406030204" pitchFamily="18" charset="0"/>
                            </a:rPr>
                          </m:ctrlPr>
                        </m:dPr>
                        <m:e>
                          <m:f>
                            <m:fPr>
                              <m:type m:val="noBar"/>
                              <m:ctrlPr>
                                <a:rPr lang="en-GB" b="1" i="1" smtClean="0">
                                  <a:solidFill>
                                    <a:srgbClr val="00B0F0"/>
                                  </a:solidFill>
                                  <a:latin typeface="Cambria Math" panose="02040503050406030204" pitchFamily="18" charset="0"/>
                                </a:rPr>
                              </m:ctrlPr>
                            </m:fPr>
                            <m:num>
                              <m:r>
                                <a:rPr lang="en-GB" b="1" i="1" smtClean="0">
                                  <a:solidFill>
                                    <a:srgbClr val="00B0F0"/>
                                  </a:solidFill>
                                  <a:latin typeface="Cambria Math" panose="02040503050406030204" pitchFamily="18" charset="0"/>
                                </a:rPr>
                                <m:t>−</m:t>
                              </m:r>
                              <m:r>
                                <a:rPr lang="en-GB" b="1" i="1" smtClean="0">
                                  <a:solidFill>
                                    <a:srgbClr val="00B0F0"/>
                                  </a:solidFill>
                                  <a:latin typeface="Cambria Math" panose="02040503050406030204" pitchFamily="18" charset="0"/>
                                </a:rPr>
                                <m:t>𝟑</m:t>
                              </m:r>
                            </m:num>
                            <m:den>
                              <m:r>
                                <a:rPr lang="en-GB" b="1" i="1" smtClean="0">
                                  <a:solidFill>
                                    <a:srgbClr val="00B0F0"/>
                                  </a:solidFill>
                                  <a:latin typeface="Cambria Math" panose="02040503050406030204" pitchFamily="18" charset="0"/>
                                </a:rPr>
                                <m:t>𝟕</m:t>
                              </m:r>
                            </m:den>
                          </m:f>
                        </m:e>
                      </m:d>
                      <m:r>
                        <a:rPr lang="en-GB" b="1" i="1" smtClean="0">
                          <a:solidFill>
                            <a:srgbClr val="00B0F0"/>
                          </a:solidFill>
                          <a:latin typeface="Cambria Math" panose="02040503050406030204" pitchFamily="18" charset="0"/>
                        </a:rPr>
                        <m:t>=</m:t>
                      </m:r>
                      <m:d>
                        <m:dPr>
                          <m:ctrlPr>
                            <a:rPr lang="en-GB" b="1" i="1" smtClean="0">
                              <a:solidFill>
                                <a:srgbClr val="00B0F0"/>
                              </a:solidFill>
                              <a:latin typeface="Cambria Math" panose="02040503050406030204" pitchFamily="18" charset="0"/>
                            </a:rPr>
                          </m:ctrlPr>
                        </m:dPr>
                        <m:e>
                          <m:f>
                            <m:fPr>
                              <m:type m:val="noBar"/>
                              <m:ctrlPr>
                                <a:rPr lang="en-GB" b="1" i="1" smtClean="0">
                                  <a:solidFill>
                                    <a:srgbClr val="00B0F0"/>
                                  </a:solidFill>
                                  <a:latin typeface="Cambria Math" panose="02040503050406030204" pitchFamily="18" charset="0"/>
                                </a:rPr>
                              </m:ctrlPr>
                            </m:fPr>
                            <m:num>
                              <m:r>
                                <a:rPr lang="en-GB" b="1" i="1" smtClean="0">
                                  <a:solidFill>
                                    <a:srgbClr val="00B0F0"/>
                                  </a:solidFill>
                                  <a:latin typeface="Cambria Math" panose="02040503050406030204" pitchFamily="18" charset="0"/>
                                </a:rPr>
                                <m:t>−</m:t>
                              </m:r>
                              <m:r>
                                <a:rPr lang="en-GB" b="1" i="1" smtClean="0">
                                  <a:solidFill>
                                    <a:srgbClr val="00B0F0"/>
                                  </a:solidFill>
                                  <a:latin typeface="Cambria Math" panose="02040503050406030204" pitchFamily="18" charset="0"/>
                                </a:rPr>
                                <m:t>𝟒</m:t>
                              </m:r>
                            </m:num>
                            <m:den>
                              <m:r>
                                <a:rPr lang="en-GB" b="1" i="1" smtClean="0">
                                  <a:solidFill>
                                    <a:srgbClr val="00B0F0"/>
                                  </a:solidFill>
                                  <a:latin typeface="Cambria Math" panose="02040503050406030204" pitchFamily="18" charset="0"/>
                                </a:rPr>
                                <m:t>𝟔</m:t>
                              </m:r>
                            </m:den>
                          </m:f>
                        </m:e>
                      </m:d>
                    </m:oMath>
                  </m:oMathPara>
                </a14:m>
                <a:endParaRPr lang="en-GB" b="1" dirty="0">
                  <a:solidFill>
                    <a:srgbClr val="00B0F0"/>
                  </a:solidFill>
                </a:endParaRPr>
              </a:p>
            </p:txBody>
          </p:sp>
        </mc:Choice>
        <mc:Fallback>
          <p:sp>
            <p:nvSpPr>
              <p:cNvPr id="10" name="TextBox 9">
                <a:extLst>
                  <a:ext uri="{FF2B5EF4-FFF2-40B4-BE49-F238E27FC236}">
                    <a16:creationId xmlns:a16="http://schemas.microsoft.com/office/drawing/2014/main" id="{B472D118-DB9E-4E2D-BAE4-E13858BBBFB2}"/>
                  </a:ext>
                </a:extLst>
              </p:cNvPr>
              <p:cNvSpPr txBox="1">
                <a:spLocks noRot="1" noChangeAspect="1" noMove="1" noResize="1" noEditPoints="1" noAdjustHandles="1" noChangeArrowheads="1" noChangeShapeType="1" noTextEdit="1"/>
              </p:cNvSpPr>
              <p:nvPr/>
            </p:nvSpPr>
            <p:spPr>
              <a:xfrm>
                <a:off x="852707" y="3144778"/>
                <a:ext cx="2542042" cy="714683"/>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EF9DC87-AA15-4EC1-83B5-75908ED311EC}"/>
                  </a:ext>
                </a:extLst>
              </p:cNvPr>
              <p:cNvSpPr txBox="1"/>
              <p:nvPr/>
            </p:nvSpPr>
            <p:spPr>
              <a:xfrm>
                <a:off x="157749" y="1611373"/>
                <a:ext cx="2542043" cy="71468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ctrlPr>
                            <a:rPr lang="en-GB" b="1" i="1" smtClean="0">
                              <a:solidFill>
                                <a:srgbClr val="FF0000"/>
                              </a:solidFill>
                              <a:latin typeface="Cambria Math" panose="02040503050406030204" pitchFamily="18" charset="0"/>
                            </a:rPr>
                          </m:ctrlPr>
                        </m:dPr>
                        <m:e>
                          <m:f>
                            <m:fPr>
                              <m:type m:val="noBar"/>
                              <m:ctrlPr>
                                <a:rPr lang="en-GB" b="1" i="1" smtClean="0">
                                  <a:solidFill>
                                    <a:srgbClr val="FF0000"/>
                                  </a:solidFill>
                                  <a:latin typeface="Cambria Math" panose="02040503050406030204" pitchFamily="18" charset="0"/>
                                </a:rPr>
                              </m:ctrlPr>
                            </m:fPr>
                            <m:num>
                              <m:r>
                                <a:rPr lang="en-GB" b="1" i="1" smtClean="0">
                                  <a:solidFill>
                                    <a:srgbClr val="FF0000"/>
                                  </a:solidFill>
                                  <a:latin typeface="Cambria Math" panose="02040503050406030204" pitchFamily="18" charset="0"/>
                                </a:rPr>
                                <m:t>−</m:t>
                              </m:r>
                              <m:r>
                                <a:rPr lang="en-GB" b="1" i="1" smtClean="0">
                                  <a:solidFill>
                                    <a:srgbClr val="FF0000"/>
                                  </a:solidFill>
                                  <a:latin typeface="Cambria Math" panose="02040503050406030204" pitchFamily="18" charset="0"/>
                                </a:rPr>
                                <m:t>𝟒</m:t>
                              </m:r>
                            </m:num>
                            <m:den>
                              <m:r>
                                <a:rPr lang="en-GB" b="1" i="1" smtClean="0">
                                  <a:solidFill>
                                    <a:srgbClr val="FF0000"/>
                                  </a:solidFill>
                                  <a:latin typeface="Cambria Math" panose="02040503050406030204" pitchFamily="18" charset="0"/>
                                </a:rPr>
                                <m:t>𝟔</m:t>
                              </m:r>
                            </m:den>
                          </m:f>
                        </m:e>
                      </m:d>
                      <m:r>
                        <a:rPr lang="en-GB" b="1" i="1" smtClean="0">
                          <a:solidFill>
                            <a:srgbClr val="FF0000"/>
                          </a:solidFill>
                          <a:latin typeface="Cambria Math" panose="02040503050406030204" pitchFamily="18" charset="0"/>
                        </a:rPr>
                        <m:t>+</m:t>
                      </m:r>
                      <m:d>
                        <m:dPr>
                          <m:ctrlPr>
                            <a:rPr lang="en-GB" b="1" i="1" smtClean="0">
                              <a:solidFill>
                                <a:srgbClr val="FF0000"/>
                              </a:solidFill>
                              <a:latin typeface="Cambria Math" panose="02040503050406030204" pitchFamily="18" charset="0"/>
                            </a:rPr>
                          </m:ctrlPr>
                        </m:dPr>
                        <m:e>
                          <m:f>
                            <m:fPr>
                              <m:type m:val="noBar"/>
                              <m:ctrlPr>
                                <a:rPr lang="en-GB" b="1" i="1" smtClean="0">
                                  <a:solidFill>
                                    <a:srgbClr val="FF0000"/>
                                  </a:solidFill>
                                  <a:latin typeface="Cambria Math" panose="02040503050406030204" pitchFamily="18" charset="0"/>
                                </a:rPr>
                              </m:ctrlPr>
                            </m:fPr>
                            <m:num>
                              <m:r>
                                <a:rPr lang="en-GB" b="1" i="1" smtClean="0">
                                  <a:solidFill>
                                    <a:srgbClr val="FF0000"/>
                                  </a:solidFill>
                                  <a:latin typeface="Cambria Math" panose="02040503050406030204" pitchFamily="18" charset="0"/>
                                </a:rPr>
                                <m:t>−</m:t>
                              </m:r>
                              <m:r>
                                <a:rPr lang="en-GB" b="1" i="1" smtClean="0">
                                  <a:solidFill>
                                    <a:srgbClr val="FF0000"/>
                                  </a:solidFill>
                                  <a:latin typeface="Cambria Math" panose="02040503050406030204" pitchFamily="18" charset="0"/>
                                </a:rPr>
                                <m:t>𝟓</m:t>
                              </m:r>
                            </m:num>
                            <m:den>
                              <m:r>
                                <a:rPr lang="en-GB" b="1" i="1" smtClean="0">
                                  <a:solidFill>
                                    <a:srgbClr val="FF0000"/>
                                  </a:solidFill>
                                  <a:latin typeface="Cambria Math" panose="02040503050406030204" pitchFamily="18" charset="0"/>
                                </a:rPr>
                                <m:t>𝟗</m:t>
                              </m:r>
                            </m:den>
                          </m:f>
                        </m:e>
                      </m:d>
                      <m:r>
                        <a:rPr lang="en-GB" b="1" i="1" smtClean="0">
                          <a:solidFill>
                            <a:srgbClr val="FF0000"/>
                          </a:solidFill>
                          <a:latin typeface="Cambria Math" panose="02040503050406030204" pitchFamily="18" charset="0"/>
                        </a:rPr>
                        <m:t>=</m:t>
                      </m:r>
                      <m:d>
                        <m:dPr>
                          <m:ctrlPr>
                            <a:rPr lang="en-GB" b="1" i="1" smtClean="0">
                              <a:solidFill>
                                <a:srgbClr val="FF0000"/>
                              </a:solidFill>
                              <a:latin typeface="Cambria Math" panose="02040503050406030204" pitchFamily="18" charset="0"/>
                            </a:rPr>
                          </m:ctrlPr>
                        </m:dPr>
                        <m:e>
                          <m:f>
                            <m:fPr>
                              <m:type m:val="noBar"/>
                              <m:ctrlPr>
                                <a:rPr lang="en-GB" b="1" i="1" smtClean="0">
                                  <a:solidFill>
                                    <a:srgbClr val="FF0000"/>
                                  </a:solidFill>
                                  <a:latin typeface="Cambria Math" panose="02040503050406030204" pitchFamily="18" charset="0"/>
                                </a:rPr>
                              </m:ctrlPr>
                            </m:fPr>
                            <m:num>
                              <m:r>
                                <a:rPr lang="en-GB" b="1" i="1" smtClean="0">
                                  <a:solidFill>
                                    <a:srgbClr val="FF0000"/>
                                  </a:solidFill>
                                  <a:latin typeface="Cambria Math" panose="02040503050406030204" pitchFamily="18" charset="0"/>
                                </a:rPr>
                                <m:t>−</m:t>
                              </m:r>
                              <m:r>
                                <a:rPr lang="en-GB" b="1" i="1" smtClean="0">
                                  <a:solidFill>
                                    <a:srgbClr val="FF0000"/>
                                  </a:solidFill>
                                  <a:latin typeface="Cambria Math" panose="02040503050406030204" pitchFamily="18" charset="0"/>
                                </a:rPr>
                                <m:t>𝟗</m:t>
                              </m:r>
                            </m:num>
                            <m:den>
                              <m:r>
                                <a:rPr lang="en-GB" b="1" i="1" smtClean="0">
                                  <a:solidFill>
                                    <a:srgbClr val="FF0000"/>
                                  </a:solidFill>
                                  <a:latin typeface="Cambria Math" panose="02040503050406030204" pitchFamily="18" charset="0"/>
                                </a:rPr>
                                <m:t>𝟏𝟓</m:t>
                              </m:r>
                            </m:den>
                          </m:f>
                        </m:e>
                      </m:d>
                    </m:oMath>
                  </m:oMathPara>
                </a14:m>
                <a:endParaRPr lang="en-GB" b="1" dirty="0">
                  <a:solidFill>
                    <a:srgbClr val="FF0000"/>
                  </a:solidFill>
                </a:endParaRPr>
              </a:p>
            </p:txBody>
          </p:sp>
        </mc:Choice>
        <mc:Fallback>
          <p:sp>
            <p:nvSpPr>
              <p:cNvPr id="12" name="TextBox 11">
                <a:extLst>
                  <a:ext uri="{FF2B5EF4-FFF2-40B4-BE49-F238E27FC236}">
                    <a16:creationId xmlns:a16="http://schemas.microsoft.com/office/drawing/2014/main" id="{4EF9DC87-AA15-4EC1-83B5-75908ED311EC}"/>
                  </a:ext>
                </a:extLst>
              </p:cNvPr>
              <p:cNvSpPr txBox="1">
                <a:spLocks noRot="1" noChangeAspect="1" noMove="1" noResize="1" noEditPoints="1" noAdjustHandles="1" noChangeArrowheads="1" noChangeShapeType="1" noTextEdit="1"/>
              </p:cNvSpPr>
              <p:nvPr/>
            </p:nvSpPr>
            <p:spPr>
              <a:xfrm>
                <a:off x="157749" y="1611373"/>
                <a:ext cx="2542043" cy="714683"/>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02828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772816"/>
                <a:ext cx="8147248" cy="4752527"/>
              </a:xfrm>
            </p:spPr>
            <p:txBody>
              <a:bodyPr>
                <a:normAutofit/>
              </a:bodyPr>
              <a:lstStyle/>
              <a:p>
                <a:pPr marL="514350" indent="-514350">
                  <a:buFont typeface="+mj-lt"/>
                  <a:buAutoNum type="alphaLcPeriod"/>
                </a:pPr>
                <a:r>
                  <a:rPr lang="el-GR" dirty="0">
                    <a:latin typeface="Times New Roman" panose="02020603050405020304" pitchFamily="18" charset="0"/>
                    <a:cs typeface="Times New Roman" panose="02020603050405020304" pitchFamily="18" charset="0"/>
                  </a:rPr>
                  <a:t>α</a:t>
                </a:r>
                <a:r>
                  <a:rPr lang="en-GB" dirty="0">
                    <a:latin typeface="Times New Roman" panose="02020603050405020304" pitchFamily="18" charset="0"/>
                    <a:cs typeface="Times New Roman" panose="02020603050405020304" pitchFamily="18" charset="0"/>
                  </a:rPr>
                  <a:t> = tan</a:t>
                </a:r>
                <a:r>
                  <a:rPr lang="en-GB" baseline="30000" dirty="0">
                    <a:latin typeface="Times New Roman" panose="02020603050405020304" pitchFamily="18" charset="0"/>
                    <a:cs typeface="Times New Roman" panose="02020603050405020304" pitchFamily="18" charset="0"/>
                  </a:rPr>
                  <a:t>-1</a:t>
                </a:r>
                <a14:m>
                  <m:oMath xmlns:m="http://schemas.openxmlformats.org/officeDocument/2006/math">
                    <m:f>
                      <m:fPr>
                        <m:ctrlPr>
                          <a:rPr lang="en-GB" i="1" smtClean="0">
                            <a:latin typeface="Cambria Math" panose="02040503050406030204" pitchFamily="18" charset="0"/>
                          </a:rPr>
                        </m:ctrlPr>
                      </m:fPr>
                      <m:num>
                        <m:rad>
                          <m:radPr>
                            <m:degHide m:val="on"/>
                            <m:ctrlPr>
                              <a:rPr lang="en-GB" i="1" smtClean="0">
                                <a:latin typeface="Cambria Math" panose="02040503050406030204" pitchFamily="18" charset="0"/>
                              </a:rPr>
                            </m:ctrlPr>
                          </m:radPr>
                          <m:deg/>
                          <m:e>
                            <m:r>
                              <a:rPr lang="en-GB" b="0" i="1" smtClean="0">
                                <a:latin typeface="Cambria Math" panose="02040503050406030204" pitchFamily="18" charset="0"/>
                              </a:rPr>
                              <m:t>3</m:t>
                            </m:r>
                          </m:e>
                        </m:rad>
                      </m:num>
                      <m:den>
                        <m:r>
                          <a:rPr lang="en-GB" b="0" i="1" smtClean="0">
                            <a:latin typeface="Cambria Math" panose="02040503050406030204" pitchFamily="18" charset="0"/>
                          </a:rPr>
                          <m:t>3</m:t>
                        </m:r>
                      </m:den>
                    </m:f>
                  </m:oMath>
                </a14:m>
                <a:r>
                  <a:rPr lang="en-GB" dirty="0">
                    <a:latin typeface="Times New Roman" panose="02020603050405020304" pitchFamily="18" charset="0"/>
                    <a:cs typeface="Times New Roman" panose="02020603050405020304" pitchFamily="18" charset="0"/>
                  </a:rPr>
                  <a:t> = 30° </a:t>
                </a:r>
                <a:br>
                  <a:rPr lang="en-GB" dirty="0">
                    <a:latin typeface="Times New Roman" panose="02020603050405020304" pitchFamily="18" charset="0"/>
                    <a:cs typeface="Times New Roman" panose="02020603050405020304" pitchFamily="18" charset="0"/>
                  </a:rPr>
                </a:br>
                <a:r>
                  <a:rPr lang="el-GR" dirty="0">
                    <a:latin typeface="Times New Roman" panose="02020603050405020304" pitchFamily="18" charset="0"/>
                    <a:cs typeface="Times New Roman" panose="02020603050405020304" pitchFamily="18" charset="0"/>
                  </a:rPr>
                  <a:t>β</a:t>
                </a:r>
                <a:r>
                  <a:rPr lang="en-GB" dirty="0">
                    <a:latin typeface="Times New Roman" panose="02020603050405020304" pitchFamily="18" charset="0"/>
                    <a:cs typeface="Times New Roman" panose="02020603050405020304" pitchFamily="18" charset="0"/>
                  </a:rPr>
                  <a:t> = tan</a:t>
                </a:r>
                <a:r>
                  <a:rPr lang="en-GB" baseline="30000" dirty="0">
                    <a:latin typeface="Times New Roman" panose="02020603050405020304" pitchFamily="18" charset="0"/>
                    <a:cs typeface="Times New Roman" panose="02020603050405020304" pitchFamily="18" charset="0"/>
                  </a:rPr>
                  <a:t>-1</a:t>
                </a:r>
                <a14:m>
                  <m:oMath xmlns:m="http://schemas.openxmlformats.org/officeDocument/2006/math">
                    <m:f>
                      <m:fPr>
                        <m:ctrlPr>
                          <a:rPr lang="en-GB" i="1">
                            <a:latin typeface="Cambria Math" panose="02040503050406030204" pitchFamily="18" charset="0"/>
                          </a:rPr>
                        </m:ctrlPr>
                      </m:fPr>
                      <m:num>
                        <m:rad>
                          <m:radPr>
                            <m:degHide m:val="on"/>
                            <m:ctrlPr>
                              <a:rPr lang="en-GB" i="1" smtClean="0">
                                <a:latin typeface="Cambria Math" panose="02040503050406030204" pitchFamily="18" charset="0"/>
                              </a:rPr>
                            </m:ctrlPr>
                          </m:radPr>
                          <m:deg/>
                          <m:e>
                            <m:r>
                              <a:rPr lang="en-GB" b="0" i="1" smtClean="0">
                                <a:latin typeface="Cambria Math" panose="02040503050406030204" pitchFamily="18" charset="0"/>
                              </a:rPr>
                              <m:t>3</m:t>
                            </m:r>
                          </m:e>
                        </m:rad>
                      </m:num>
                      <m:den>
                        <m:r>
                          <a:rPr lang="en-GB" b="0" i="1" smtClean="0">
                            <a:latin typeface="Cambria Math" panose="02040503050406030204" pitchFamily="18" charset="0"/>
                          </a:rPr>
                          <m:t>1</m:t>
                        </m:r>
                      </m:den>
                    </m:f>
                  </m:oMath>
                </a14:m>
                <a:r>
                  <a:rPr lang="en-GB" dirty="0">
                    <a:latin typeface="Times New Roman" panose="02020603050405020304" pitchFamily="18" charset="0"/>
                    <a:cs typeface="Times New Roman" panose="02020603050405020304" pitchFamily="18" charset="0"/>
                  </a:rPr>
                  <a:t> = 60° </a:t>
                </a:r>
                <a:br>
                  <a:rPr lang="en-GB" dirty="0">
                    <a:latin typeface="Times New Roman" panose="02020603050405020304" pitchFamily="18" charset="0"/>
                    <a:cs typeface="Times New Roman" panose="02020603050405020304" pitchFamily="18" charset="0"/>
                  </a:rPr>
                </a:br>
                <a:r>
                  <a:rPr lang="el-GR" dirty="0">
                    <a:latin typeface="Times New Roman" panose="02020603050405020304" pitchFamily="18" charset="0"/>
                    <a:cs typeface="Times New Roman" panose="02020603050405020304" pitchFamily="18" charset="0"/>
                  </a:rPr>
                  <a:t>θ</a:t>
                </a:r>
                <a:r>
                  <a:rPr lang="en-GB" dirty="0">
                    <a:latin typeface="Times New Roman" panose="02020603050405020304" pitchFamily="18" charset="0"/>
                    <a:cs typeface="Times New Roman" panose="02020603050405020304" pitchFamily="18" charset="0"/>
                  </a:rPr>
                  <a:t> = 60° - 30° = 30°</a:t>
                </a:r>
              </a:p>
              <a:p>
                <a:pPr marL="514350" indent="-514350">
                  <a:buFont typeface="+mj-lt"/>
                  <a:buAutoNum type="alphaLcPeriod"/>
                </a:pPr>
                <a:r>
                  <a:rPr lang="el-GR" dirty="0">
                    <a:latin typeface="Times New Roman" panose="02020603050405020304" pitchFamily="18" charset="0"/>
                    <a:cs typeface="Times New Roman" panose="02020603050405020304" pitchFamily="18" charset="0"/>
                  </a:rPr>
                  <a:t>α</a:t>
                </a:r>
                <a:r>
                  <a:rPr lang="en-GB" dirty="0">
                    <a:latin typeface="Times New Roman" panose="02020603050405020304" pitchFamily="18" charset="0"/>
                    <a:cs typeface="Times New Roman" panose="02020603050405020304" pitchFamily="18" charset="0"/>
                  </a:rPr>
                  <a:t> = tan</a:t>
                </a:r>
                <a:r>
                  <a:rPr lang="en-GB" baseline="30000" dirty="0">
                    <a:latin typeface="Times New Roman" panose="02020603050405020304" pitchFamily="18" charset="0"/>
                    <a:cs typeface="Times New Roman" panose="02020603050405020304" pitchFamily="18" charset="0"/>
                  </a:rPr>
                  <a:t>-1</a:t>
                </a:r>
                <a14:m>
                  <m:oMath xmlns:m="http://schemas.openxmlformats.org/officeDocument/2006/math">
                    <m:f>
                      <m:fPr>
                        <m:ctrlPr>
                          <a:rPr lang="en-GB" i="1">
                            <a:latin typeface="Cambria Math" panose="02040503050406030204" pitchFamily="18" charset="0"/>
                          </a:rPr>
                        </m:ctrlPr>
                      </m:fPr>
                      <m:num>
                        <m:r>
                          <a:rPr lang="en-GB" b="0" i="1" smtClean="0">
                            <a:latin typeface="Cambria Math" panose="02040503050406030204" pitchFamily="18" charset="0"/>
                          </a:rPr>
                          <m:t>3</m:t>
                        </m:r>
                      </m:num>
                      <m:den>
                        <m:r>
                          <a:rPr lang="en-GB" i="1">
                            <a:latin typeface="Cambria Math" panose="02040503050406030204" pitchFamily="18" charset="0"/>
                          </a:rPr>
                          <m:t>3</m:t>
                        </m:r>
                      </m:den>
                    </m:f>
                  </m:oMath>
                </a14:m>
                <a:r>
                  <a:rPr lang="en-GB" dirty="0">
                    <a:latin typeface="Times New Roman" panose="02020603050405020304" pitchFamily="18" charset="0"/>
                    <a:cs typeface="Times New Roman" panose="02020603050405020304" pitchFamily="18" charset="0"/>
                  </a:rPr>
                  <a:t> = 45° </a:t>
                </a:r>
                <a:br>
                  <a:rPr lang="en-GB" dirty="0">
                    <a:latin typeface="Times New Roman" panose="02020603050405020304" pitchFamily="18" charset="0"/>
                    <a:cs typeface="Times New Roman" panose="02020603050405020304" pitchFamily="18" charset="0"/>
                  </a:rPr>
                </a:br>
                <a:r>
                  <a:rPr lang="el-GR" dirty="0">
                    <a:latin typeface="Times New Roman" panose="02020603050405020304" pitchFamily="18" charset="0"/>
                    <a:cs typeface="Times New Roman" panose="02020603050405020304" pitchFamily="18" charset="0"/>
                  </a:rPr>
                  <a:t>β</a:t>
                </a:r>
                <a:r>
                  <a:rPr lang="en-GB" dirty="0">
                    <a:latin typeface="Times New Roman" panose="02020603050405020304" pitchFamily="18" charset="0"/>
                    <a:cs typeface="Times New Roman" panose="02020603050405020304" pitchFamily="18" charset="0"/>
                  </a:rPr>
                  <a:t> = tan</a:t>
                </a:r>
                <a:r>
                  <a:rPr lang="en-GB" baseline="30000" dirty="0">
                    <a:latin typeface="Times New Roman" panose="02020603050405020304" pitchFamily="18" charset="0"/>
                    <a:cs typeface="Times New Roman" panose="02020603050405020304" pitchFamily="18" charset="0"/>
                  </a:rPr>
                  <a:t>-1</a:t>
                </a:r>
                <a14:m>
                  <m:oMath xmlns:m="http://schemas.openxmlformats.org/officeDocument/2006/math">
                    <m:f>
                      <m:fPr>
                        <m:ctrlPr>
                          <a:rPr lang="en-GB" i="1">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−2</m:t>
                        </m:r>
                      </m:den>
                    </m:f>
                  </m:oMath>
                </a14:m>
                <a:r>
                  <a:rPr lang="en-GB" dirty="0">
                    <a:latin typeface="Times New Roman" panose="02020603050405020304" pitchFamily="18" charset="0"/>
                    <a:cs typeface="Times New Roman" panose="02020603050405020304" pitchFamily="18" charset="0"/>
                  </a:rPr>
                  <a:t> = 135° </a:t>
                </a:r>
                <a:br>
                  <a:rPr lang="en-GB" dirty="0">
                    <a:latin typeface="Times New Roman" panose="02020603050405020304" pitchFamily="18" charset="0"/>
                    <a:cs typeface="Times New Roman" panose="02020603050405020304" pitchFamily="18" charset="0"/>
                  </a:rPr>
                </a:br>
                <a:r>
                  <a:rPr lang="el-GR" dirty="0">
                    <a:latin typeface="Times New Roman" panose="02020603050405020304" pitchFamily="18" charset="0"/>
                    <a:cs typeface="Times New Roman" panose="02020603050405020304" pitchFamily="18" charset="0"/>
                  </a:rPr>
                  <a:t>θ</a:t>
                </a:r>
                <a:r>
                  <a:rPr lang="en-GB" dirty="0">
                    <a:latin typeface="Times New Roman" panose="02020603050405020304" pitchFamily="18" charset="0"/>
                    <a:cs typeface="Times New Roman" panose="02020603050405020304" pitchFamily="18" charset="0"/>
                  </a:rPr>
                  <a:t> = 135° - 45° = 90°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772816"/>
                <a:ext cx="8147248" cy="4752527"/>
              </a:xfrm>
              <a:blipFill>
                <a:blip r:embed="rId2"/>
                <a:stretch>
                  <a:fillRect l="-1722"/>
                </a:stretch>
              </a:blipFill>
            </p:spPr>
            <p:txBody>
              <a:bodyPr/>
              <a:lstStyle/>
              <a:p>
                <a:r>
                  <a:rPr lang="en-GB">
                    <a:noFill/>
                  </a:rPr>
                  <a:t> </a:t>
                </a:r>
              </a:p>
            </p:txBody>
          </p:sp>
        </mc:Fallback>
      </mc:AlternateContent>
      <p:sp>
        <p:nvSpPr>
          <p:cNvPr id="4" name="Content Placeholder 2">
            <a:extLst>
              <a:ext uri="{FF2B5EF4-FFF2-40B4-BE49-F238E27FC236}">
                <a16:creationId xmlns:a16="http://schemas.microsoft.com/office/drawing/2014/main" id="{5FBA6273-100C-4EC6-B087-B7FBBAFE28FF}"/>
              </a:ext>
            </a:extLst>
          </p:cNvPr>
          <p:cNvSpPr txBox="1">
            <a:spLocks/>
          </p:cNvSpPr>
          <p:nvPr/>
        </p:nvSpPr>
        <p:spPr>
          <a:xfrm>
            <a:off x="0" y="980728"/>
            <a:ext cx="9144000" cy="720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9pPr>
          </a:lstStyle>
          <a:p>
            <a:pPr marL="457200" lvl="1" indent="0">
              <a:buNone/>
            </a:pPr>
            <a:r>
              <a:rPr lang="en-GB" sz="3600" b="1" dirty="0"/>
              <a:t>Answers: Question 5</a:t>
            </a:r>
          </a:p>
        </p:txBody>
      </p:sp>
      <p:grpSp>
        <p:nvGrpSpPr>
          <p:cNvPr id="5" name="Group 4">
            <a:extLst>
              <a:ext uri="{FF2B5EF4-FFF2-40B4-BE49-F238E27FC236}">
                <a16:creationId xmlns:a16="http://schemas.microsoft.com/office/drawing/2014/main" id="{E2C28176-603E-427B-B648-D0CCAA64B67E}"/>
              </a:ext>
            </a:extLst>
          </p:cNvPr>
          <p:cNvGrpSpPr/>
          <p:nvPr/>
        </p:nvGrpSpPr>
        <p:grpSpPr>
          <a:xfrm>
            <a:off x="6516216" y="1340768"/>
            <a:ext cx="1548830" cy="1518446"/>
            <a:chOff x="5724128" y="1336122"/>
            <a:chExt cx="1548830" cy="1518446"/>
          </a:xfrm>
        </p:grpSpPr>
        <p:cxnSp>
          <p:nvCxnSpPr>
            <p:cNvPr id="6" name="Straight Connector 5">
              <a:extLst>
                <a:ext uri="{FF2B5EF4-FFF2-40B4-BE49-F238E27FC236}">
                  <a16:creationId xmlns:a16="http://schemas.microsoft.com/office/drawing/2014/main" id="{52538293-3186-4314-BDB4-CAD2BA34A751}"/>
                </a:ext>
              </a:extLst>
            </p:cNvPr>
            <p:cNvCxnSpPr>
              <a:cxnSpLocks/>
            </p:cNvCxnSpPr>
            <p:nvPr/>
          </p:nvCxnSpPr>
          <p:spPr>
            <a:xfrm flipV="1">
              <a:off x="5724128" y="1336122"/>
              <a:ext cx="0" cy="1444807"/>
            </a:xfrm>
            <a:prstGeom prst="line">
              <a:avLst/>
            </a:prstGeom>
            <a:ln w="952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9628A92F-8F95-44E6-AEF9-98CC84E105CA}"/>
                </a:ext>
              </a:extLst>
            </p:cNvPr>
            <p:cNvCxnSpPr>
              <a:cxnSpLocks/>
            </p:cNvCxnSpPr>
            <p:nvPr/>
          </p:nvCxnSpPr>
          <p:spPr>
            <a:xfrm flipV="1">
              <a:off x="5724128" y="2770167"/>
              <a:ext cx="1548830" cy="10761"/>
            </a:xfrm>
            <a:prstGeom prst="line">
              <a:avLst/>
            </a:prstGeom>
            <a:ln w="952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71CCA52F-A3D7-48C0-97EC-223E8CB9768B}"/>
                </a:ext>
              </a:extLst>
            </p:cNvPr>
            <p:cNvCxnSpPr/>
            <p:nvPr/>
          </p:nvCxnSpPr>
          <p:spPr>
            <a:xfrm flipV="1">
              <a:off x="5724128" y="2276872"/>
              <a:ext cx="1296144"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6CDF58D-6E3C-4A0C-A84D-96B012E6312D}"/>
                </a:ext>
              </a:extLst>
            </p:cNvPr>
            <p:cNvCxnSpPr/>
            <p:nvPr/>
          </p:nvCxnSpPr>
          <p:spPr>
            <a:xfrm flipV="1">
              <a:off x="5724128" y="1556792"/>
              <a:ext cx="792088" cy="12241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Freeform: Shape 9">
              <a:extLst>
                <a:ext uri="{FF2B5EF4-FFF2-40B4-BE49-F238E27FC236}">
                  <a16:creationId xmlns:a16="http://schemas.microsoft.com/office/drawing/2014/main" id="{A4200801-A073-437B-88F4-BCD0EC61AFAC}"/>
                </a:ext>
              </a:extLst>
            </p:cNvPr>
            <p:cNvSpPr/>
            <p:nvPr/>
          </p:nvSpPr>
          <p:spPr>
            <a:xfrm>
              <a:off x="6136105" y="2622884"/>
              <a:ext cx="48822" cy="168442"/>
            </a:xfrm>
            <a:custGeom>
              <a:avLst/>
              <a:gdLst>
                <a:gd name="connsiteX0" fmla="*/ 0 w 48822"/>
                <a:gd name="connsiteY0" fmla="*/ 0 h 168442"/>
                <a:gd name="connsiteX1" fmla="*/ 48127 w 48822"/>
                <a:gd name="connsiteY1" fmla="*/ 96253 h 168442"/>
                <a:gd name="connsiteX2" fmla="*/ 24063 w 48822"/>
                <a:gd name="connsiteY2" fmla="*/ 168442 h 168442"/>
              </a:gdLst>
              <a:ahLst/>
              <a:cxnLst>
                <a:cxn ang="0">
                  <a:pos x="connsiteX0" y="connsiteY0"/>
                </a:cxn>
                <a:cxn ang="0">
                  <a:pos x="connsiteX1" y="connsiteY1"/>
                </a:cxn>
                <a:cxn ang="0">
                  <a:pos x="connsiteX2" y="connsiteY2"/>
                </a:cxn>
              </a:cxnLst>
              <a:rect l="l" t="t" r="r" b="b"/>
              <a:pathLst>
                <a:path w="48822" h="168442">
                  <a:moveTo>
                    <a:pt x="0" y="0"/>
                  </a:moveTo>
                  <a:cubicBezTo>
                    <a:pt x="22058" y="34089"/>
                    <a:pt x="44117" y="68179"/>
                    <a:pt x="48127" y="96253"/>
                  </a:cubicBezTo>
                  <a:cubicBezTo>
                    <a:pt x="52137" y="124327"/>
                    <a:pt x="38100" y="146384"/>
                    <a:pt x="24063" y="16844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190A527B-0577-43AB-AC45-54653658FBE3}"/>
                </a:ext>
              </a:extLst>
            </p:cNvPr>
            <p:cNvSpPr/>
            <p:nvPr/>
          </p:nvSpPr>
          <p:spPr>
            <a:xfrm>
              <a:off x="5931568" y="2454442"/>
              <a:ext cx="132348" cy="336884"/>
            </a:xfrm>
            <a:custGeom>
              <a:avLst/>
              <a:gdLst>
                <a:gd name="connsiteX0" fmla="*/ 0 w 132348"/>
                <a:gd name="connsiteY0" fmla="*/ 0 h 336884"/>
                <a:gd name="connsiteX1" fmla="*/ 96253 w 132348"/>
                <a:gd name="connsiteY1" fmla="*/ 96253 h 336884"/>
                <a:gd name="connsiteX2" fmla="*/ 132348 w 132348"/>
                <a:gd name="connsiteY2" fmla="*/ 336884 h 336884"/>
              </a:gdLst>
              <a:ahLst/>
              <a:cxnLst>
                <a:cxn ang="0">
                  <a:pos x="connsiteX0" y="connsiteY0"/>
                </a:cxn>
                <a:cxn ang="0">
                  <a:pos x="connsiteX1" y="connsiteY1"/>
                </a:cxn>
                <a:cxn ang="0">
                  <a:pos x="connsiteX2" y="connsiteY2"/>
                </a:cxn>
              </a:cxnLst>
              <a:rect l="l" t="t" r="r" b="b"/>
              <a:pathLst>
                <a:path w="132348" h="336884">
                  <a:moveTo>
                    <a:pt x="0" y="0"/>
                  </a:moveTo>
                  <a:cubicBezTo>
                    <a:pt x="37097" y="20053"/>
                    <a:pt x="74195" y="40106"/>
                    <a:pt x="96253" y="96253"/>
                  </a:cubicBezTo>
                  <a:cubicBezTo>
                    <a:pt x="118311" y="152400"/>
                    <a:pt x="125329" y="244642"/>
                    <a:pt x="132348" y="336884"/>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12" name="Freeform: Shape 11">
              <a:extLst>
                <a:ext uri="{FF2B5EF4-FFF2-40B4-BE49-F238E27FC236}">
                  <a16:creationId xmlns:a16="http://schemas.microsoft.com/office/drawing/2014/main" id="{87F75733-E6A1-45E2-BF8A-3763289644D5}"/>
                </a:ext>
              </a:extLst>
            </p:cNvPr>
            <p:cNvSpPr/>
            <p:nvPr/>
          </p:nvSpPr>
          <p:spPr>
            <a:xfrm>
              <a:off x="6148137" y="2129589"/>
              <a:ext cx="288758" cy="385011"/>
            </a:xfrm>
            <a:custGeom>
              <a:avLst/>
              <a:gdLst>
                <a:gd name="connsiteX0" fmla="*/ 0 w 288758"/>
                <a:gd name="connsiteY0" fmla="*/ 0 h 385011"/>
                <a:gd name="connsiteX1" fmla="*/ 228600 w 288758"/>
                <a:gd name="connsiteY1" fmla="*/ 156411 h 385011"/>
                <a:gd name="connsiteX2" fmla="*/ 288758 w 288758"/>
                <a:gd name="connsiteY2" fmla="*/ 385011 h 385011"/>
              </a:gdLst>
              <a:ahLst/>
              <a:cxnLst>
                <a:cxn ang="0">
                  <a:pos x="connsiteX0" y="connsiteY0"/>
                </a:cxn>
                <a:cxn ang="0">
                  <a:pos x="connsiteX1" y="connsiteY1"/>
                </a:cxn>
                <a:cxn ang="0">
                  <a:pos x="connsiteX2" y="connsiteY2"/>
                </a:cxn>
              </a:cxnLst>
              <a:rect l="l" t="t" r="r" b="b"/>
              <a:pathLst>
                <a:path w="288758" h="385011">
                  <a:moveTo>
                    <a:pt x="0" y="0"/>
                  </a:moveTo>
                  <a:cubicBezTo>
                    <a:pt x="90237" y="46121"/>
                    <a:pt x="180474" y="92243"/>
                    <a:pt x="228600" y="156411"/>
                  </a:cubicBezTo>
                  <a:cubicBezTo>
                    <a:pt x="276726" y="220579"/>
                    <a:pt x="282742" y="302795"/>
                    <a:pt x="288758" y="385011"/>
                  </a:cubicBezTo>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69CA5D9-25A9-4F06-A2F8-1B04E15FAE3A}"/>
                </a:ext>
              </a:extLst>
            </p:cNvPr>
            <p:cNvSpPr txBox="1"/>
            <p:nvPr/>
          </p:nvSpPr>
          <p:spPr>
            <a:xfrm>
              <a:off x="6203552" y="2485236"/>
              <a:ext cx="316112" cy="369332"/>
            </a:xfrm>
            <a:prstGeom prst="rect">
              <a:avLst/>
            </a:prstGeom>
            <a:noFill/>
          </p:spPr>
          <p:txBody>
            <a:bodyPr wrap="none" rtlCol="0">
              <a:spAutoFit/>
            </a:bodyPr>
            <a:lstStyle/>
            <a:p>
              <a:r>
                <a:rPr lang="el-GR" dirty="0">
                  <a:solidFill>
                    <a:schemeClr val="accent1"/>
                  </a:solidFill>
                </a:rPr>
                <a:t>α</a:t>
              </a:r>
              <a:endParaRPr lang="en-GB" dirty="0">
                <a:solidFill>
                  <a:schemeClr val="accent1"/>
                </a:solidFill>
              </a:endParaRPr>
            </a:p>
          </p:txBody>
        </p:sp>
        <p:sp>
          <p:nvSpPr>
            <p:cNvPr id="14" name="TextBox 13">
              <a:extLst>
                <a:ext uri="{FF2B5EF4-FFF2-40B4-BE49-F238E27FC236}">
                  <a16:creationId xmlns:a16="http://schemas.microsoft.com/office/drawing/2014/main" id="{7CDE3E04-6048-4254-9551-17D8826B6790}"/>
                </a:ext>
              </a:extLst>
            </p:cNvPr>
            <p:cNvSpPr txBox="1"/>
            <p:nvPr/>
          </p:nvSpPr>
          <p:spPr>
            <a:xfrm>
              <a:off x="6972876" y="2129589"/>
              <a:ext cx="300082" cy="369332"/>
            </a:xfrm>
            <a:prstGeom prst="rect">
              <a:avLst/>
            </a:prstGeom>
            <a:noFill/>
          </p:spPr>
          <p:txBody>
            <a:bodyPr wrap="none" rtlCol="0">
              <a:spAutoFit/>
            </a:bodyPr>
            <a:lstStyle/>
            <a:p>
              <a:r>
                <a:rPr lang="en-GB" b="1" dirty="0">
                  <a:solidFill>
                    <a:schemeClr val="accent1"/>
                  </a:solidFill>
                  <a:latin typeface="Times New Roman" panose="02020603050405020304" pitchFamily="18" charset="0"/>
                  <a:cs typeface="Times New Roman" panose="02020603050405020304" pitchFamily="18" charset="0"/>
                </a:rPr>
                <a:t>a</a:t>
              </a:r>
            </a:p>
          </p:txBody>
        </p:sp>
        <p:sp>
          <p:nvSpPr>
            <p:cNvPr id="15" name="TextBox 14">
              <a:extLst>
                <a:ext uri="{FF2B5EF4-FFF2-40B4-BE49-F238E27FC236}">
                  <a16:creationId xmlns:a16="http://schemas.microsoft.com/office/drawing/2014/main" id="{287153EE-DDBA-435D-93F8-B24F99E4B161}"/>
                </a:ext>
              </a:extLst>
            </p:cNvPr>
            <p:cNvSpPr txBox="1"/>
            <p:nvPr/>
          </p:nvSpPr>
          <p:spPr>
            <a:xfrm>
              <a:off x="5984418" y="2253552"/>
              <a:ext cx="308098" cy="369332"/>
            </a:xfrm>
            <a:prstGeom prst="rect">
              <a:avLst/>
            </a:prstGeom>
            <a:noFill/>
          </p:spPr>
          <p:txBody>
            <a:bodyPr wrap="none" rtlCol="0">
              <a:spAutoFit/>
            </a:bodyPr>
            <a:lstStyle/>
            <a:p>
              <a:r>
                <a:rPr lang="el-GR" dirty="0">
                  <a:solidFill>
                    <a:schemeClr val="accent2"/>
                  </a:solidFill>
                  <a:latin typeface="Times New Roman" panose="02020603050405020304" pitchFamily="18" charset="0"/>
                  <a:cs typeface="Times New Roman" panose="02020603050405020304" pitchFamily="18" charset="0"/>
                </a:rPr>
                <a:t>β</a:t>
              </a:r>
              <a:endParaRPr lang="en-GB" dirty="0">
                <a:solidFill>
                  <a:schemeClr val="accent2"/>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02846E1-9C97-4DF0-AABA-BE0E9A3EE660}"/>
                </a:ext>
              </a:extLst>
            </p:cNvPr>
            <p:cNvSpPr txBox="1"/>
            <p:nvPr/>
          </p:nvSpPr>
          <p:spPr>
            <a:xfrm>
              <a:off x="6501323" y="1336122"/>
              <a:ext cx="312906" cy="369332"/>
            </a:xfrm>
            <a:prstGeom prst="rect">
              <a:avLst/>
            </a:prstGeom>
            <a:noFill/>
          </p:spPr>
          <p:txBody>
            <a:bodyPr wrap="none" rtlCol="0">
              <a:spAutoFit/>
            </a:bodyPr>
            <a:lstStyle/>
            <a:p>
              <a:r>
                <a:rPr lang="en-GB" b="1" dirty="0">
                  <a:solidFill>
                    <a:schemeClr val="accent2"/>
                  </a:solidFill>
                  <a:latin typeface="Times New Roman" panose="02020603050405020304" pitchFamily="18" charset="0"/>
                  <a:cs typeface="Times New Roman" panose="02020603050405020304" pitchFamily="18" charset="0"/>
                </a:rPr>
                <a:t>b</a:t>
              </a:r>
            </a:p>
          </p:txBody>
        </p:sp>
        <p:sp>
          <p:nvSpPr>
            <p:cNvPr id="17" name="TextBox 16">
              <a:extLst>
                <a:ext uri="{FF2B5EF4-FFF2-40B4-BE49-F238E27FC236}">
                  <a16:creationId xmlns:a16="http://schemas.microsoft.com/office/drawing/2014/main" id="{5471947A-F509-40C4-BD8F-54261DAD1F46}"/>
                </a:ext>
              </a:extLst>
            </p:cNvPr>
            <p:cNvSpPr txBox="1"/>
            <p:nvPr/>
          </p:nvSpPr>
          <p:spPr>
            <a:xfrm>
              <a:off x="6316130" y="1982740"/>
              <a:ext cx="295274" cy="369332"/>
            </a:xfrm>
            <a:prstGeom prst="rect">
              <a:avLst/>
            </a:prstGeom>
            <a:noFill/>
          </p:spPr>
          <p:txBody>
            <a:bodyPr wrap="none" rtlCol="0">
              <a:spAutoFit/>
            </a:bodyPr>
            <a:lstStyle/>
            <a:p>
              <a:r>
                <a:rPr lang="el-GR" dirty="0">
                  <a:solidFill>
                    <a:schemeClr val="accent6">
                      <a:lumMod val="40000"/>
                      <a:lumOff val="60000"/>
                    </a:schemeClr>
                  </a:solidFill>
                  <a:latin typeface="Times New Roman" panose="02020603050405020304" pitchFamily="18" charset="0"/>
                  <a:cs typeface="Times New Roman" panose="02020603050405020304" pitchFamily="18" charset="0"/>
                </a:rPr>
                <a:t>θ</a:t>
              </a:r>
              <a:endParaRPr lang="en-GB"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9699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13235</TotalTime>
  <Words>554</Words>
  <Application>Microsoft Office PowerPoint</Application>
  <PresentationFormat>On-screen Show (4:3)</PresentationFormat>
  <Paragraphs>116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Gazcorp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Computer Games and Entertainment: Advanced Programming</dc:title>
  <dc:creator>Gareth</dc:creator>
  <cp:lastModifiedBy>Bergel, Kate</cp:lastModifiedBy>
  <cp:revision>819</cp:revision>
  <dcterms:created xsi:type="dcterms:W3CDTF">2008-11-22T10:38:31Z</dcterms:created>
  <dcterms:modified xsi:type="dcterms:W3CDTF">2019-09-30T11:35:33Z</dcterms:modified>
</cp:coreProperties>
</file>