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409" r:id="rId3"/>
    <p:sldId id="412" r:id="rId4"/>
    <p:sldId id="413" r:id="rId5"/>
    <p:sldId id="414" r:id="rId6"/>
    <p:sldId id="411" r:id="rId7"/>
    <p:sldId id="410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9/27/19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5973087"/>
            <a:ext cx="5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COMP280: Creative Computing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BSc(Hons) Computing for Games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Development: Programming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" y="4006805"/>
            <a:ext cx="89644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Workshop 3</a:t>
            </a:r>
            <a:r>
              <a:rPr lang="en-US" sz="32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Controls and Legal frameworks for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Cybersecurity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Workshop Session</a:t>
            </a:r>
          </a:p>
          <a:p>
            <a:pPr lvl="1"/>
            <a:r>
              <a:rPr lang="en-GB" b="1" dirty="0"/>
              <a:t>Manage </a:t>
            </a:r>
            <a:r>
              <a:rPr lang="en-GB" dirty="0"/>
              <a:t>the massive backlog of articles between the group</a:t>
            </a:r>
          </a:p>
          <a:p>
            <a:pPr lvl="1"/>
            <a:r>
              <a:rPr lang="en-GB" b="1" dirty="0"/>
              <a:t>Analyse </a:t>
            </a:r>
            <a:r>
              <a:rPr lang="en-GB" dirty="0"/>
              <a:t>each article</a:t>
            </a:r>
          </a:p>
          <a:p>
            <a:pPr lvl="1"/>
            <a:r>
              <a:rPr lang="en-GB" b="1" dirty="0"/>
              <a:t>Determine &amp; cluster </a:t>
            </a:r>
            <a:r>
              <a:rPr lang="en-GB" dirty="0"/>
              <a:t>related articles together</a:t>
            </a:r>
          </a:p>
          <a:p>
            <a:pPr lvl="1"/>
            <a:r>
              <a:rPr lang="en-GB" b="1" dirty="0"/>
              <a:t>Write</a:t>
            </a:r>
            <a:r>
              <a:rPr lang="en-GB" dirty="0"/>
              <a:t> findings for the wiki</a:t>
            </a:r>
            <a:endParaRPr lang="en-GB" b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Manage</a:t>
            </a:r>
            <a:r>
              <a:rPr lang="en-GB" b="1" dirty="0"/>
              <a:t> </a:t>
            </a:r>
            <a:r>
              <a:rPr lang="en-GB" dirty="0"/>
              <a:t>the massive backlog of articles between the group</a:t>
            </a:r>
          </a:p>
          <a:p>
            <a:pPr lvl="1"/>
            <a:r>
              <a:rPr lang="en-GB" dirty="0"/>
              <a:t>The wiki contains about 100 articles</a:t>
            </a:r>
          </a:p>
          <a:p>
            <a:pPr lvl="1"/>
            <a:r>
              <a:rPr lang="en-GB" dirty="0"/>
              <a:t>Split them between yourselves, in a way that makes sense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21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Analyse</a:t>
            </a:r>
            <a:r>
              <a:rPr lang="en-GB" b="1" dirty="0"/>
              <a:t> </a:t>
            </a:r>
            <a:r>
              <a:rPr lang="en-GB" dirty="0"/>
              <a:t>each article</a:t>
            </a:r>
          </a:p>
          <a:p>
            <a:pPr lvl="1"/>
            <a:r>
              <a:rPr lang="en-GB" dirty="0"/>
              <a:t>Use 5Ws&amp;H and 3A to write notes for each article</a:t>
            </a:r>
          </a:p>
          <a:p>
            <a:pPr lvl="1"/>
            <a:r>
              <a:rPr lang="en-GB" dirty="0"/>
              <a:t>Make sure everyone contributes to this activity, it’s part of the basic competency threshold criteria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19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Determine &amp; cluster related articles together</a:t>
            </a:r>
          </a:p>
          <a:p>
            <a:pPr lvl="1"/>
            <a:r>
              <a:rPr lang="en-GB" dirty="0"/>
              <a:t>As a group, determine how the articles cluster together</a:t>
            </a:r>
          </a:p>
          <a:p>
            <a:pPr lvl="1"/>
            <a:r>
              <a:rPr lang="en-GB" dirty="0"/>
              <a:t>Apply clustering appropriately to the articles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70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Write findings for the wiki</a:t>
            </a:r>
          </a:p>
          <a:p>
            <a:pPr lvl="1"/>
            <a:r>
              <a:rPr lang="en-GB" dirty="0"/>
              <a:t>Update the wiki such that:</a:t>
            </a:r>
          </a:p>
          <a:p>
            <a:pPr lvl="2"/>
            <a:r>
              <a:rPr lang="en-GB" dirty="0"/>
              <a:t>The wiki will be useful for your cybersecurity essay writing</a:t>
            </a:r>
          </a:p>
          <a:p>
            <a:pPr lvl="2"/>
            <a:r>
              <a:rPr lang="en-GB" dirty="0"/>
              <a:t>Each article has its own page and link</a:t>
            </a:r>
          </a:p>
          <a:p>
            <a:pPr lvl="2"/>
            <a:r>
              <a:rPr lang="en-GB" dirty="0"/>
              <a:t>Articles are clustered accordingly</a:t>
            </a:r>
          </a:p>
          <a:p>
            <a:pPr lvl="2"/>
            <a:r>
              <a:rPr lang="en-GB" dirty="0"/>
              <a:t>Cluster definitions have a description and </a:t>
            </a:r>
            <a:r>
              <a:rPr lang="en-GB"/>
              <a:t>some appropriate narrative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58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Questions</a:t>
            </a:r>
          </a:p>
          <a:p>
            <a:pPr lvl="1"/>
            <a:endParaRPr lang="en-GB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0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12368</TotalTime>
  <Words>133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746</cp:revision>
  <dcterms:created xsi:type="dcterms:W3CDTF">2008-11-22T10:38:31Z</dcterms:created>
  <dcterms:modified xsi:type="dcterms:W3CDTF">2019-09-27T15:41:20Z</dcterms:modified>
</cp:coreProperties>
</file>