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0" r:id="rId3"/>
    <p:sldId id="291" r:id="rId4"/>
    <p:sldId id="305" r:id="rId5"/>
    <p:sldId id="306" r:id="rId6"/>
    <p:sldId id="307" r:id="rId7"/>
    <p:sldId id="308" r:id="rId8"/>
    <p:sldId id="309" r:id="rId9"/>
    <p:sldId id="301" r:id="rId10"/>
    <p:sldId id="311" r:id="rId11"/>
    <p:sldId id="310" r:id="rId12"/>
    <p:sldId id="312" r:id="rId13"/>
    <p:sldId id="314" r:id="rId14"/>
    <p:sldId id="316" r:id="rId15"/>
    <p:sldId id="313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 showGuides="1">
      <p:cViewPr>
        <p:scale>
          <a:sx n="66" d="100"/>
          <a:sy n="66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9/22/2015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22/09/2015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venez.com/lang/lang.pd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0.255.255.30:111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studio.com/" TargetMode="External"/><Relationship Id="rId4" Type="http://schemas.openxmlformats.org/officeDocument/2006/relationships/hyperlink" Target="https://www.jetbrains.com/studen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languages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734900"/>
          </a:xfrm>
        </p:spPr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history lesson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http://www.levenez.com/lang/lang.pdf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IDE: Integrated Development Environment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“Why not just use Notepad?”</a:t>
            </a:r>
          </a:p>
          <a:p>
            <a:r>
              <a:rPr lang="en-GB" dirty="0" smtClean="0"/>
              <a:t>An IDE provides many useful tools for software development</a:t>
            </a:r>
          </a:p>
          <a:p>
            <a:pPr lvl="1"/>
            <a:r>
              <a:rPr lang="en-GB" dirty="0" smtClean="0"/>
              <a:t>Workspace management</a:t>
            </a:r>
          </a:p>
          <a:p>
            <a:pPr lvl="1"/>
            <a:r>
              <a:rPr lang="en-GB" dirty="0" smtClean="0"/>
              <a:t>Syntax highlighting</a:t>
            </a:r>
          </a:p>
          <a:p>
            <a:pPr lvl="1"/>
            <a:r>
              <a:rPr lang="en-GB" dirty="0" smtClean="0"/>
              <a:t>Code completion</a:t>
            </a:r>
          </a:p>
          <a:p>
            <a:pPr lvl="1"/>
            <a:r>
              <a:rPr lang="en-GB" dirty="0" smtClean="0"/>
              <a:t>Navigation</a:t>
            </a:r>
          </a:p>
          <a:p>
            <a:pPr lvl="1"/>
            <a:r>
              <a:rPr lang="en-GB" dirty="0" smtClean="0"/>
              <a:t>API documentation</a:t>
            </a:r>
          </a:p>
          <a:p>
            <a:pPr lvl="1"/>
            <a:r>
              <a:rPr lang="en-GB" dirty="0" smtClean="0"/>
              <a:t>Debugging</a:t>
            </a:r>
          </a:p>
          <a:p>
            <a:pPr lvl="1"/>
            <a:r>
              <a:rPr lang="en-GB" dirty="0" smtClean="0"/>
              <a:t>Profiling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First-time setup for </a:t>
            </a:r>
            <a:r>
              <a:rPr lang="en-GB" dirty="0" err="1" smtClean="0"/>
              <a:t>PyCharm</a:t>
            </a:r>
            <a:r>
              <a:rPr lang="en-GB" dirty="0" smtClean="0"/>
              <a:t> on lab PCs</a:t>
            </a:r>
            <a:endParaRPr lang="en-GB" dirty="0"/>
          </a:p>
        </p:txBody>
      </p:sp>
      <p:pic>
        <p:nvPicPr>
          <p:cNvPr id="1026" name="Picture 2" descr="C:\Users\Ed\Desktop\pycharm licens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76864" cy="80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First-time setup for </a:t>
            </a:r>
            <a:r>
              <a:rPr lang="en-GB" dirty="0" err="1" smtClean="0"/>
              <a:t>PyCharm</a:t>
            </a:r>
            <a:r>
              <a:rPr lang="en-GB" dirty="0" smtClean="0"/>
              <a:t> on lab PCs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License server:</a:t>
            </a:r>
          </a:p>
          <a:p>
            <a:pPr lvl="1"/>
            <a:r>
              <a:rPr lang="en-GB" dirty="0" smtClean="0">
                <a:hlinkClick r:id="rId2"/>
              </a:rPr>
              <a:t>http://10.255.255.30:1111</a:t>
            </a:r>
            <a:endParaRPr lang="en-GB" dirty="0" smtClean="0"/>
          </a:p>
          <a:p>
            <a:r>
              <a:rPr lang="en-GB" dirty="0" smtClean="0"/>
              <a:t>Interpreter path:</a:t>
            </a:r>
          </a:p>
          <a:p>
            <a:pPr lvl="1"/>
            <a:r>
              <a:rPr lang="en-GB" dirty="0" smtClean="0"/>
              <a:t>C:\Python27\python.exe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 up your own PCs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2.7</a:t>
            </a:r>
          </a:p>
          <a:p>
            <a:pPr lvl="1"/>
            <a:r>
              <a:rPr lang="en-GB" dirty="0" smtClean="0">
                <a:hlinkClick r:id="rId2"/>
              </a:rPr>
              <a:t>https://www.python.org/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PyCharm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https://www.jetbrains.com/pycharm/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https://www.jetbrains.com/student/</a:t>
            </a:r>
            <a:r>
              <a:rPr lang="en-GB" dirty="0" smtClean="0"/>
              <a:t> </a:t>
            </a:r>
          </a:p>
          <a:p>
            <a:r>
              <a:rPr lang="en-GB" dirty="0" smtClean="0"/>
              <a:t>Visual Studio Community</a:t>
            </a:r>
          </a:p>
          <a:p>
            <a:pPr lvl="1"/>
            <a:r>
              <a:rPr lang="en-GB" dirty="0" smtClean="0">
                <a:hlinkClick r:id="rId5"/>
              </a:rPr>
              <a:t>https://www.visualstudio.com/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459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 programming language?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79603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b="1" dirty="0" smtClean="0"/>
              <a:t>program</a:t>
            </a:r>
            <a:r>
              <a:rPr lang="en-GB" dirty="0" smtClean="0"/>
              <a:t> is a sequence of instructions for a computer to perform a specific task</a:t>
            </a:r>
          </a:p>
          <a:p>
            <a:r>
              <a:rPr lang="en-GB" dirty="0" smtClean="0"/>
              <a:t>A </a:t>
            </a:r>
            <a:r>
              <a:rPr lang="en-GB" b="1" dirty="0" smtClean="0"/>
              <a:t>programming language </a:t>
            </a:r>
            <a:r>
              <a:rPr lang="en-GB" dirty="0" smtClean="0"/>
              <a:t>is a formal language for communicating these sequences of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Which is the best programming language?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23619"/>
          </a:xfrm>
        </p:spPr>
        <p:txBody>
          <a:bodyPr>
            <a:normAutofit/>
          </a:bodyPr>
          <a:lstStyle/>
          <a:p>
            <a:r>
              <a:rPr lang="en-GB" dirty="0" smtClean="0"/>
              <a:t>There is no “best” programming language</a:t>
            </a:r>
          </a:p>
          <a:p>
            <a:r>
              <a:rPr lang="en-GB" dirty="0" smtClean="0"/>
              <a:t>There are hundreds of programming languages, each better suited to some tasks than others</a:t>
            </a:r>
          </a:p>
          <a:p>
            <a:r>
              <a:rPr lang="en-GB" dirty="0" smtClean="0"/>
              <a:t>Sometimes your choice of {platform, framework, game engine} dictates your choice of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level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70s/80s/90s, games were written in </a:t>
            </a:r>
            <a:r>
              <a:rPr lang="en-GB" b="1" dirty="0" smtClean="0"/>
              <a:t>Assembly</a:t>
            </a:r>
            <a:r>
              <a:rPr lang="en-GB" dirty="0" smtClean="0"/>
              <a:t>, which translates directly to CPU instructions</a:t>
            </a:r>
          </a:p>
          <a:p>
            <a:r>
              <a:rPr lang="en-GB" dirty="0" smtClean="0"/>
              <a:t>Modern AAA games and game engines are written in </a:t>
            </a:r>
            <a:r>
              <a:rPr lang="en-GB" b="1" dirty="0" smtClean="0"/>
              <a:t>C++</a:t>
            </a:r>
            <a:r>
              <a:rPr lang="en-GB" dirty="0" smtClean="0"/>
              <a:t>, a low-level language which is gives a high degree of control over hardware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Smaller teams and indie developers often use higher level languages, for more rapid development</a:t>
            </a:r>
          </a:p>
          <a:p>
            <a:pPr lvl="1"/>
            <a:r>
              <a:rPr lang="en-GB" dirty="0" smtClean="0"/>
              <a:t>C# (XNA, Unity)</a:t>
            </a:r>
          </a:p>
          <a:p>
            <a:pPr lvl="1"/>
            <a:r>
              <a:rPr lang="en-GB" dirty="0" smtClean="0"/>
              <a:t>Python (EVE Online, </a:t>
            </a:r>
            <a:r>
              <a:rPr lang="en-GB" dirty="0" err="1" smtClean="0"/>
              <a:t>Pygame</a:t>
            </a:r>
            <a:r>
              <a:rPr lang="en-GB" dirty="0" smtClean="0"/>
              <a:t>, </a:t>
            </a:r>
            <a:r>
              <a:rPr lang="en-GB" dirty="0" err="1" smtClean="0"/>
              <a:t>Kivy</a:t>
            </a:r>
            <a:r>
              <a:rPr lang="en-GB" dirty="0" smtClean="0"/>
              <a:t>, </a:t>
            </a:r>
            <a:r>
              <a:rPr lang="en-GB" dirty="0" err="1" smtClean="0"/>
              <a:t>Ren’py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JavaScript (browser games)</a:t>
            </a:r>
          </a:p>
          <a:p>
            <a:pPr lvl="1"/>
            <a:r>
              <a:rPr lang="en-GB" dirty="0" err="1" smtClean="0"/>
              <a:t>ActionScript</a:t>
            </a:r>
            <a:r>
              <a:rPr lang="en-GB" dirty="0" smtClean="0"/>
              <a:t> (Flash games)</a:t>
            </a:r>
          </a:p>
          <a:p>
            <a:pPr lvl="1"/>
            <a:r>
              <a:rPr lang="en-GB" dirty="0" smtClean="0"/>
              <a:t>Objective-C, Swift (</a:t>
            </a:r>
            <a:r>
              <a:rPr lang="en-GB" dirty="0" err="1" smtClean="0"/>
              <a:t>iOS</a:t>
            </a:r>
            <a:r>
              <a:rPr lang="en-GB" dirty="0" smtClean="0"/>
              <a:t> games)</a:t>
            </a:r>
          </a:p>
          <a:p>
            <a:pPr lvl="1"/>
            <a:r>
              <a:rPr lang="en-GB" dirty="0" smtClean="0"/>
              <a:t>Java (</a:t>
            </a:r>
            <a:r>
              <a:rPr lang="en-GB" dirty="0" err="1" smtClean="0"/>
              <a:t>Minecraft</a:t>
            </a:r>
            <a:r>
              <a:rPr lang="en-GB" dirty="0" smtClean="0"/>
              <a:t>, Android games)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Many games use scripting languages in addition to their main development language</a:t>
            </a:r>
          </a:p>
          <a:p>
            <a:pPr lvl="1"/>
            <a:r>
              <a:rPr lang="en-GB" dirty="0" err="1" smtClean="0"/>
              <a:t>Lua</a:t>
            </a:r>
            <a:r>
              <a:rPr lang="en-GB" dirty="0" smtClean="0"/>
              <a:t> (many AAA games)</a:t>
            </a:r>
          </a:p>
          <a:p>
            <a:pPr lvl="1"/>
            <a:r>
              <a:rPr lang="en-GB" dirty="0" smtClean="0"/>
              <a:t>Bespoke languages (many AAA games)</a:t>
            </a:r>
          </a:p>
          <a:p>
            <a:r>
              <a:rPr lang="en-GB" dirty="0" smtClean="0"/>
              <a:t>Some game engines have their own scripting language</a:t>
            </a:r>
          </a:p>
          <a:p>
            <a:pPr lvl="1"/>
            <a:r>
              <a:rPr lang="en-GB" dirty="0" err="1" smtClean="0"/>
              <a:t>UnrealScript</a:t>
            </a:r>
            <a:r>
              <a:rPr lang="en-GB" dirty="0" smtClean="0"/>
              <a:t> (Unreal Engine games)</a:t>
            </a:r>
          </a:p>
          <a:p>
            <a:pPr lvl="1"/>
            <a:r>
              <a:rPr lang="en-GB" dirty="0" smtClean="0"/>
              <a:t>GML (</a:t>
            </a:r>
            <a:r>
              <a:rPr lang="en-GB" dirty="0" err="1" smtClean="0"/>
              <a:t>GameMaker</a:t>
            </a:r>
            <a:r>
              <a:rPr lang="en-GB" dirty="0" smtClean="0"/>
              <a:t> games)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purpose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special purpose languages for certain tasks</a:t>
            </a:r>
          </a:p>
          <a:p>
            <a:pPr lvl="1"/>
            <a:r>
              <a:rPr lang="en-GB" dirty="0" smtClean="0"/>
              <a:t>SQL (database access)</a:t>
            </a:r>
          </a:p>
          <a:p>
            <a:pPr lvl="1"/>
            <a:r>
              <a:rPr lang="en-GB" dirty="0" smtClean="0"/>
              <a:t>HLSL, GLSL (GPU </a:t>
            </a:r>
            <a:r>
              <a:rPr lang="en-GB" dirty="0" err="1" smtClean="0"/>
              <a:t>shader</a:t>
            </a:r>
            <a:r>
              <a:rPr lang="en-GB" dirty="0" smtClean="0"/>
              <a:t> programming)</a:t>
            </a:r>
          </a:p>
          <a:p>
            <a:pPr lvl="1"/>
            <a:r>
              <a:rPr lang="en-GB" dirty="0" smtClean="0"/>
              <a:t>LEX, YACC (script interpreters)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Markup</a:t>
            </a:r>
            <a:r>
              <a:rPr lang="en-GB" dirty="0" smtClean="0"/>
              <a:t>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Remember, a programming language is a way of expressing sequences of instructions</a:t>
            </a:r>
          </a:p>
          <a:p>
            <a:r>
              <a:rPr lang="en-GB" dirty="0" smtClean="0"/>
              <a:t>Not to be confused with </a:t>
            </a:r>
            <a:r>
              <a:rPr lang="en-GB" b="1" dirty="0" err="1" smtClean="0"/>
              <a:t>markup</a:t>
            </a:r>
            <a:r>
              <a:rPr lang="en-GB" b="1" dirty="0" smtClean="0"/>
              <a:t> languages </a:t>
            </a:r>
            <a:r>
              <a:rPr lang="en-GB" dirty="0" smtClean="0"/>
              <a:t>and </a:t>
            </a:r>
            <a:r>
              <a:rPr lang="en-GB" b="1" dirty="0" smtClean="0"/>
              <a:t>data interchange formats</a:t>
            </a:r>
          </a:p>
          <a:p>
            <a:pPr lvl="1"/>
            <a:r>
              <a:rPr lang="en-GB" dirty="0" smtClean="0"/>
              <a:t>HTML, CSS, Markdown, </a:t>
            </a:r>
            <a:r>
              <a:rPr lang="en-GB" dirty="0" err="1" smtClean="0"/>
              <a:t>LaTeX</a:t>
            </a:r>
            <a:endParaRPr lang="en-GB" dirty="0" smtClean="0"/>
          </a:p>
          <a:p>
            <a:pPr lvl="1"/>
            <a:r>
              <a:rPr lang="en-GB" dirty="0" smtClean="0"/>
              <a:t>XML, JSON, YAML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 / discussion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404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Programming languages</vt:lpstr>
      <vt:lpstr>What is a programming language?</vt:lpstr>
      <vt:lpstr>Which is the best programming language?</vt:lpstr>
      <vt:lpstr>Low level languages</vt:lpstr>
      <vt:lpstr>High level languages</vt:lpstr>
      <vt:lpstr>Scripting languages</vt:lpstr>
      <vt:lpstr>Special purpose languages</vt:lpstr>
      <vt:lpstr>Markup languages</vt:lpstr>
      <vt:lpstr>Quiz / discussion</vt:lpstr>
      <vt:lpstr>A quick history lesson</vt:lpstr>
      <vt:lpstr>IDE: Integrated Development Environment</vt:lpstr>
      <vt:lpstr>Introducing PyCharm</vt:lpstr>
      <vt:lpstr>First-time setup for PyCharm on lab PCs</vt:lpstr>
      <vt:lpstr>First-time setup for PyCharm on lab PCs</vt:lpstr>
      <vt:lpstr>Setting up your own PCs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Ed Powley</cp:lastModifiedBy>
  <cp:revision>76</cp:revision>
  <dcterms:created xsi:type="dcterms:W3CDTF">2013-10-11T07:28:59Z</dcterms:created>
  <dcterms:modified xsi:type="dcterms:W3CDTF">2015-09-22T21:16:42Z</dcterms:modified>
</cp:coreProperties>
</file>