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410" r:id="rId4"/>
    <p:sldId id="413" r:id="rId5"/>
    <p:sldId id="414" r:id="rId6"/>
    <p:sldId id="415" r:id="rId7"/>
    <p:sldId id="416" r:id="rId8"/>
    <p:sldId id="417" r:id="rId9"/>
    <p:sldId id="411" r:id="rId10"/>
    <p:sldId id="554" r:id="rId11"/>
    <p:sldId id="636" r:id="rId12"/>
    <p:sldId id="555" r:id="rId13"/>
    <p:sldId id="556" r:id="rId14"/>
    <p:sldId id="557" r:id="rId15"/>
    <p:sldId id="637" r:id="rId16"/>
    <p:sldId id="563" r:id="rId17"/>
    <p:sldId id="565" r:id="rId18"/>
    <p:sldId id="638" r:id="rId19"/>
    <p:sldId id="639" r:id="rId20"/>
    <p:sldId id="641" r:id="rId21"/>
    <p:sldId id="642" r:id="rId22"/>
    <p:sldId id="643" r:id="rId23"/>
    <p:sldId id="412" r:id="rId24"/>
    <p:sldId id="644" r:id="rId25"/>
    <p:sldId id="645" r:id="rId26"/>
    <p:sldId id="647" r:id="rId27"/>
    <p:sldId id="646" r:id="rId28"/>
    <p:sldId id="648" r:id="rId29"/>
    <p:sldId id="649" r:id="rId30"/>
    <p:sldId id="650" r:id="rId31"/>
    <p:sldId id="409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1DE18-CE2A-4FBC-895A-A9E3E4FEBC15}" v="118" dt="2019-02-09T12:39:33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7475" autoAdjust="0"/>
  </p:normalViewPr>
  <p:slideViewPr>
    <p:cSldViewPr>
      <p:cViewPr varScale="1">
        <p:scale>
          <a:sx n="80" d="100"/>
          <a:sy n="80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5301DE18-CE2A-4FBC-895A-A9E3E4FEBC15}"/>
    <pc:docChg chg="undo custSel addSld delSld modSld modMainMaster">
      <pc:chgData name="Lewis, Gareth" userId="0ca0577c-2ada-4abb-9a17-e7a804bbaaa5" providerId="ADAL" clId="{5301DE18-CE2A-4FBC-895A-A9E3E4FEBC15}" dt="2019-02-09T12:39:33.069" v="6844" actId="164"/>
      <pc:docMkLst>
        <pc:docMk/>
      </pc:docMkLst>
      <pc:sldChg chg="modSp">
        <pc:chgData name="Lewis, Gareth" userId="0ca0577c-2ada-4abb-9a17-e7a804bbaaa5" providerId="ADAL" clId="{5301DE18-CE2A-4FBC-895A-A9E3E4FEBC15}" dt="2019-01-13T12:58:40.626" v="68" actId="121"/>
        <pc:sldMkLst>
          <pc:docMk/>
          <pc:sldMk cId="0" sldId="257"/>
        </pc:sldMkLst>
        <pc:spChg chg="mod">
          <ac:chgData name="Lewis, Gareth" userId="0ca0577c-2ada-4abb-9a17-e7a804bbaaa5" providerId="ADAL" clId="{5301DE18-CE2A-4FBC-895A-A9E3E4FEBC15}" dt="2019-01-13T12:58:40.626" v="68" actId="121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2:59:28.486" v="202" actId="14100"/>
        <pc:sldMkLst>
          <pc:docMk/>
          <pc:sldMk cId="0" sldId="258"/>
        </pc:sldMkLst>
        <pc:spChg chg="mod">
          <ac:chgData name="Lewis, Gareth" userId="0ca0577c-2ada-4abb-9a17-e7a804bbaaa5" providerId="ADAL" clId="{5301DE18-CE2A-4FBC-895A-A9E3E4FEBC15}" dt="2019-01-13T12:59:28.486" v="202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4:44:40.051" v="6255" actId="20577"/>
        <pc:sldMkLst>
          <pc:docMk/>
          <pc:sldMk cId="0" sldId="409"/>
        </pc:sldMkLst>
        <pc:spChg chg="mod">
          <ac:chgData name="Lewis, Gareth" userId="0ca0577c-2ada-4abb-9a17-e7a804bbaaa5" providerId="ADAL" clId="{5301DE18-CE2A-4FBC-895A-A9E3E4FEBC15}" dt="2019-01-13T14:44:40.051" v="6255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3:00:33.137" v="211" actId="6549"/>
        <pc:sldMkLst>
          <pc:docMk/>
          <pc:sldMk cId="1186465223" sldId="410"/>
        </pc:sldMkLst>
        <pc:spChg chg="mod">
          <ac:chgData name="Lewis, Gareth" userId="0ca0577c-2ada-4abb-9a17-e7a804bbaaa5" providerId="ADAL" clId="{5301DE18-CE2A-4FBC-895A-A9E3E4FEBC15}" dt="2019-01-13T13:00:33.137" v="211" actId="6549"/>
          <ac:spMkLst>
            <pc:docMk/>
            <pc:sldMk cId="1186465223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3:00:38.975" v="216" actId="20577"/>
        <pc:sldMkLst>
          <pc:docMk/>
          <pc:sldMk cId="2377157456" sldId="411"/>
        </pc:sldMkLst>
        <pc:spChg chg="mod">
          <ac:chgData name="Lewis, Gareth" userId="0ca0577c-2ada-4abb-9a17-e7a804bbaaa5" providerId="ADAL" clId="{5301DE18-CE2A-4FBC-895A-A9E3E4FEBC15}" dt="2019-01-13T13:00:38.975" v="216" actId="20577"/>
          <ac:spMkLst>
            <pc:docMk/>
            <pc:sldMk cId="2377157456" sldId="41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3:00:44.095" v="219" actId="20577"/>
        <pc:sldMkLst>
          <pc:docMk/>
          <pc:sldMk cId="4152738217" sldId="412"/>
        </pc:sldMkLst>
        <pc:spChg chg="mod">
          <ac:chgData name="Lewis, Gareth" userId="0ca0577c-2ada-4abb-9a17-e7a804bbaaa5" providerId="ADAL" clId="{5301DE18-CE2A-4FBC-895A-A9E3E4FEBC15}" dt="2019-01-13T13:00:44.095" v="219" actId="20577"/>
          <ac:spMkLst>
            <pc:docMk/>
            <pc:sldMk cId="4152738217" sldId="41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3:05:30.627" v="623" actId="20577"/>
        <pc:sldMkLst>
          <pc:docMk/>
          <pc:sldMk cId="2027461775" sldId="413"/>
        </pc:sldMkLst>
        <pc:spChg chg="mod">
          <ac:chgData name="Lewis, Gareth" userId="0ca0577c-2ada-4abb-9a17-e7a804bbaaa5" providerId="ADAL" clId="{5301DE18-CE2A-4FBC-895A-A9E3E4FEBC15}" dt="2019-01-13T13:05:30.627" v="623" actId="20577"/>
          <ac:spMkLst>
            <pc:docMk/>
            <pc:sldMk cId="2027461775" sldId="413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5301DE18-CE2A-4FBC-895A-A9E3E4FEBC15}" dt="2019-01-13T13:07:02.499" v="745" actId="20577"/>
        <pc:sldMkLst>
          <pc:docMk/>
          <pc:sldMk cId="4170122971" sldId="414"/>
        </pc:sldMkLst>
        <pc:spChg chg="mod">
          <ac:chgData name="Lewis, Gareth" userId="0ca0577c-2ada-4abb-9a17-e7a804bbaaa5" providerId="ADAL" clId="{5301DE18-CE2A-4FBC-895A-A9E3E4FEBC15}" dt="2019-01-13T13:07:02.499" v="745" actId="20577"/>
          <ac:spMkLst>
            <pc:docMk/>
            <pc:sldMk cId="4170122971" sldId="414"/>
            <ac:spMk id="3" creationId="{00000000-0000-0000-0000-000000000000}"/>
          </ac:spMkLst>
        </pc:spChg>
        <pc:picChg chg="add mod">
          <ac:chgData name="Lewis, Gareth" userId="0ca0577c-2ada-4abb-9a17-e7a804bbaaa5" providerId="ADAL" clId="{5301DE18-CE2A-4FBC-895A-A9E3E4FEBC15}" dt="2019-01-13T13:06:26.698" v="688" actId="1036"/>
          <ac:picMkLst>
            <pc:docMk/>
            <pc:sldMk cId="4170122971" sldId="414"/>
            <ac:picMk id="4" creationId="{DEEE5497-E0E7-4021-B792-6B086C275294}"/>
          </ac:picMkLst>
        </pc:picChg>
        <pc:picChg chg="add mod">
          <ac:chgData name="Lewis, Gareth" userId="0ca0577c-2ada-4abb-9a17-e7a804bbaaa5" providerId="ADAL" clId="{5301DE18-CE2A-4FBC-895A-A9E3E4FEBC15}" dt="2019-01-13T13:06:26.698" v="688" actId="1036"/>
          <ac:picMkLst>
            <pc:docMk/>
            <pc:sldMk cId="4170122971" sldId="414"/>
            <ac:picMk id="5" creationId="{E1F6620D-1C47-4DD8-BCF3-9BC382F77A91}"/>
          </ac:picMkLst>
        </pc:picChg>
      </pc:sldChg>
      <pc:sldChg chg="addSp delSp modSp add">
        <pc:chgData name="Lewis, Gareth" userId="0ca0577c-2ada-4abb-9a17-e7a804bbaaa5" providerId="ADAL" clId="{5301DE18-CE2A-4FBC-895A-A9E3E4FEBC15}" dt="2019-01-13T13:09:59.254" v="931" actId="20577"/>
        <pc:sldMkLst>
          <pc:docMk/>
          <pc:sldMk cId="1214144901" sldId="415"/>
        </pc:sldMkLst>
        <pc:spChg chg="mod">
          <ac:chgData name="Lewis, Gareth" userId="0ca0577c-2ada-4abb-9a17-e7a804bbaaa5" providerId="ADAL" clId="{5301DE18-CE2A-4FBC-895A-A9E3E4FEBC15}" dt="2019-01-13T13:09:59.254" v="931" actId="20577"/>
          <ac:spMkLst>
            <pc:docMk/>
            <pc:sldMk cId="1214144901" sldId="415"/>
            <ac:spMk id="3" creationId="{00000000-0000-0000-0000-000000000000}"/>
          </ac:spMkLst>
        </pc:spChg>
        <pc:picChg chg="del">
          <ac:chgData name="Lewis, Gareth" userId="0ca0577c-2ada-4abb-9a17-e7a804bbaaa5" providerId="ADAL" clId="{5301DE18-CE2A-4FBC-895A-A9E3E4FEBC15}" dt="2019-01-13T13:08:41.986" v="747" actId="478"/>
          <ac:picMkLst>
            <pc:docMk/>
            <pc:sldMk cId="1214144901" sldId="415"/>
            <ac:picMk id="4" creationId="{DEEE5497-E0E7-4021-B792-6B086C275294}"/>
          </ac:picMkLst>
        </pc:picChg>
        <pc:picChg chg="del">
          <ac:chgData name="Lewis, Gareth" userId="0ca0577c-2ada-4abb-9a17-e7a804bbaaa5" providerId="ADAL" clId="{5301DE18-CE2A-4FBC-895A-A9E3E4FEBC15}" dt="2019-01-13T13:08:42.729" v="748" actId="478"/>
          <ac:picMkLst>
            <pc:docMk/>
            <pc:sldMk cId="1214144901" sldId="415"/>
            <ac:picMk id="5" creationId="{E1F6620D-1C47-4DD8-BCF3-9BC382F77A91}"/>
          </ac:picMkLst>
        </pc:picChg>
        <pc:picChg chg="add mod">
          <ac:chgData name="Lewis, Gareth" userId="0ca0577c-2ada-4abb-9a17-e7a804bbaaa5" providerId="ADAL" clId="{5301DE18-CE2A-4FBC-895A-A9E3E4FEBC15}" dt="2019-01-13T13:09:23.719" v="824" actId="1076"/>
          <ac:picMkLst>
            <pc:docMk/>
            <pc:sldMk cId="1214144901" sldId="415"/>
            <ac:picMk id="1026" creationId="{96D2C41A-F0BE-4440-A32F-5A0C8E0633B6}"/>
          </ac:picMkLst>
        </pc:picChg>
      </pc:sldChg>
      <pc:sldChg chg="addSp delSp modSp add">
        <pc:chgData name="Lewis, Gareth" userId="0ca0577c-2ada-4abb-9a17-e7a804bbaaa5" providerId="ADAL" clId="{5301DE18-CE2A-4FBC-895A-A9E3E4FEBC15}" dt="2019-01-13T13:12:54.414" v="1156" actId="208"/>
        <pc:sldMkLst>
          <pc:docMk/>
          <pc:sldMk cId="3789086508" sldId="416"/>
        </pc:sldMkLst>
        <pc:spChg chg="add mod">
          <ac:chgData name="Lewis, Gareth" userId="0ca0577c-2ada-4abb-9a17-e7a804bbaaa5" providerId="ADAL" clId="{5301DE18-CE2A-4FBC-895A-A9E3E4FEBC15}" dt="2019-01-13T13:12:54.414" v="1156" actId="208"/>
          <ac:spMkLst>
            <pc:docMk/>
            <pc:sldMk cId="3789086508" sldId="416"/>
            <ac:spMk id="2" creationId="{900B36C4-FBAE-4E56-8378-C71872316E9E}"/>
          </ac:spMkLst>
        </pc:spChg>
        <pc:spChg chg="mod">
          <ac:chgData name="Lewis, Gareth" userId="0ca0577c-2ada-4abb-9a17-e7a804bbaaa5" providerId="ADAL" clId="{5301DE18-CE2A-4FBC-895A-A9E3E4FEBC15}" dt="2019-01-13T13:11:35.628" v="951" actId="20577"/>
          <ac:spMkLst>
            <pc:docMk/>
            <pc:sldMk cId="3789086508" sldId="416"/>
            <ac:spMk id="3" creationId="{00000000-0000-0000-0000-000000000000}"/>
          </ac:spMkLst>
        </pc:spChg>
        <pc:picChg chg="add mod">
          <ac:chgData name="Lewis, Gareth" userId="0ca0577c-2ada-4abb-9a17-e7a804bbaaa5" providerId="ADAL" clId="{5301DE18-CE2A-4FBC-895A-A9E3E4FEBC15}" dt="2019-01-13T13:11:43.769" v="971" actId="1037"/>
          <ac:picMkLst>
            <pc:docMk/>
            <pc:sldMk cId="3789086508" sldId="416"/>
            <ac:picMk id="4" creationId="{C1E13AE9-71CA-4820-9E4B-CEF5C22AFD46}"/>
          </ac:picMkLst>
        </pc:picChg>
        <pc:picChg chg="del">
          <ac:chgData name="Lewis, Gareth" userId="0ca0577c-2ada-4abb-9a17-e7a804bbaaa5" providerId="ADAL" clId="{5301DE18-CE2A-4FBC-895A-A9E3E4FEBC15}" dt="2019-01-13T13:11:07.890" v="933" actId="478"/>
          <ac:picMkLst>
            <pc:docMk/>
            <pc:sldMk cId="3789086508" sldId="416"/>
            <ac:picMk id="1026" creationId="{96D2C41A-F0BE-4440-A32F-5A0C8E0633B6}"/>
          </ac:picMkLst>
        </pc:picChg>
      </pc:sldChg>
      <pc:sldChg chg="addSp modSp add">
        <pc:chgData name="Lewis, Gareth" userId="0ca0577c-2ada-4abb-9a17-e7a804bbaaa5" providerId="ADAL" clId="{5301DE18-CE2A-4FBC-895A-A9E3E4FEBC15}" dt="2019-01-13T13:14:31.885" v="1332" actId="20577"/>
        <pc:sldMkLst>
          <pc:docMk/>
          <pc:sldMk cId="153337120" sldId="417"/>
        </pc:sldMkLst>
        <pc:spChg chg="add mod">
          <ac:chgData name="Lewis, Gareth" userId="0ca0577c-2ada-4abb-9a17-e7a804bbaaa5" providerId="ADAL" clId="{5301DE18-CE2A-4FBC-895A-A9E3E4FEBC15}" dt="2019-01-13T13:14:31.885" v="1332" actId="20577"/>
          <ac:spMkLst>
            <pc:docMk/>
            <pc:sldMk cId="153337120" sldId="417"/>
            <ac:spMk id="5" creationId="{0016515F-9370-4D96-B9CE-50E2609A71CE}"/>
          </ac:spMkLst>
        </pc:spChg>
      </pc:sldChg>
      <pc:sldChg chg="modSp add">
        <pc:chgData name="Lewis, Gareth" userId="0ca0577c-2ada-4abb-9a17-e7a804bbaaa5" providerId="ADAL" clId="{5301DE18-CE2A-4FBC-895A-A9E3E4FEBC15}" dt="2019-02-02T12:40:05.210" v="6441" actId="20577"/>
        <pc:sldMkLst>
          <pc:docMk/>
          <pc:sldMk cId="0" sldId="554"/>
        </pc:sldMkLst>
        <pc:spChg chg="mod">
          <ac:chgData name="Lewis, Gareth" userId="0ca0577c-2ada-4abb-9a17-e7a804bbaaa5" providerId="ADAL" clId="{5301DE18-CE2A-4FBC-895A-A9E3E4FEBC15}" dt="2019-02-02T12:40:05.210" v="6441" actId="20577"/>
          <ac:spMkLst>
            <pc:docMk/>
            <pc:sldMk cId="0" sldId="554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2-02T12:40:49.726" v="6445" actId="20577"/>
        <pc:sldMkLst>
          <pc:docMk/>
          <pc:sldMk cId="0" sldId="555"/>
        </pc:sldMkLst>
        <pc:spChg chg="mod">
          <ac:chgData name="Lewis, Gareth" userId="0ca0577c-2ada-4abb-9a17-e7a804bbaaa5" providerId="ADAL" clId="{5301DE18-CE2A-4FBC-895A-A9E3E4FEBC15}" dt="2019-02-02T12:40:49.726" v="6445" actId="20577"/>
          <ac:spMkLst>
            <pc:docMk/>
            <pc:sldMk cId="0" sldId="555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3:19:47.469" v="1676" actId="20577"/>
        <pc:sldMkLst>
          <pc:docMk/>
          <pc:sldMk cId="0" sldId="556"/>
        </pc:sldMkLst>
        <pc:spChg chg="mod">
          <ac:chgData name="Lewis, Gareth" userId="0ca0577c-2ada-4abb-9a17-e7a804bbaaa5" providerId="ADAL" clId="{5301DE18-CE2A-4FBC-895A-A9E3E4FEBC15}" dt="2019-01-13T13:19:47.469" v="1676" actId="20577"/>
          <ac:spMkLst>
            <pc:docMk/>
            <pc:sldMk cId="0" sldId="55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2-02T12:42:00.410" v="6485" actId="20577"/>
        <pc:sldMkLst>
          <pc:docMk/>
          <pc:sldMk cId="0" sldId="557"/>
        </pc:sldMkLst>
        <pc:spChg chg="mod">
          <ac:chgData name="Lewis, Gareth" userId="0ca0577c-2ada-4abb-9a17-e7a804bbaaa5" providerId="ADAL" clId="{5301DE18-CE2A-4FBC-895A-A9E3E4FEBC15}" dt="2019-02-02T12:42:00.410" v="6485" actId="20577"/>
          <ac:spMkLst>
            <pc:docMk/>
            <pc:sldMk cId="0" sldId="557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3:45:04.920" v="3185"/>
        <pc:sldMkLst>
          <pc:docMk/>
          <pc:sldMk cId="0" sldId="563"/>
        </pc:sldMkLst>
        <pc:spChg chg="mod">
          <ac:chgData name="Lewis, Gareth" userId="0ca0577c-2ada-4abb-9a17-e7a804bbaaa5" providerId="ADAL" clId="{5301DE18-CE2A-4FBC-895A-A9E3E4FEBC15}" dt="2019-01-13T13:45:04.920" v="3185"/>
          <ac:spMkLst>
            <pc:docMk/>
            <pc:sldMk cId="0" sldId="56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5301DE18-CE2A-4FBC-895A-A9E3E4FEBC15}" dt="2019-01-13T13:47:16.988" v="3293" actId="1036"/>
        <pc:sldMkLst>
          <pc:docMk/>
          <pc:sldMk cId="0" sldId="565"/>
        </pc:sldMkLst>
        <pc:spChg chg="add del">
          <ac:chgData name="Lewis, Gareth" userId="0ca0577c-2ada-4abb-9a17-e7a804bbaaa5" providerId="ADAL" clId="{5301DE18-CE2A-4FBC-895A-A9E3E4FEBC15}" dt="2019-01-13T13:45:21.174" v="3188" actId="478"/>
          <ac:spMkLst>
            <pc:docMk/>
            <pc:sldMk cId="0" sldId="565"/>
            <ac:spMk id="2" creationId="{6CC18224-F1B3-4036-86CF-5D1D722ADA1F}"/>
          </ac:spMkLst>
        </pc:spChg>
        <pc:spChg chg="mod">
          <ac:chgData name="Lewis, Gareth" userId="0ca0577c-2ada-4abb-9a17-e7a804bbaaa5" providerId="ADAL" clId="{5301DE18-CE2A-4FBC-895A-A9E3E4FEBC15}" dt="2019-01-13T13:46:42.954" v="3280" actId="6549"/>
          <ac:spMkLst>
            <pc:docMk/>
            <pc:sldMk cId="0" sldId="565"/>
            <ac:spMk id="3" creationId="{00000000-0000-0000-0000-000000000000}"/>
          </ac:spMkLst>
        </pc:spChg>
        <pc:spChg chg="add del mod">
          <ac:chgData name="Lewis, Gareth" userId="0ca0577c-2ada-4abb-9a17-e7a804bbaaa5" providerId="ADAL" clId="{5301DE18-CE2A-4FBC-895A-A9E3E4FEBC15}" dt="2019-01-13T13:46:46.356" v="3282" actId="478"/>
          <ac:spMkLst>
            <pc:docMk/>
            <pc:sldMk cId="0" sldId="565"/>
            <ac:spMk id="4" creationId="{AE6B0E75-0650-4EFE-978C-3BE53E1190EA}"/>
          </ac:spMkLst>
        </pc:spChg>
        <pc:graphicFrameChg chg="add mod modGraphic">
          <ac:chgData name="Lewis, Gareth" userId="0ca0577c-2ada-4abb-9a17-e7a804bbaaa5" providerId="ADAL" clId="{5301DE18-CE2A-4FBC-895A-A9E3E4FEBC15}" dt="2019-01-13T13:47:16.988" v="3293" actId="1036"/>
          <ac:graphicFrameMkLst>
            <pc:docMk/>
            <pc:sldMk cId="0" sldId="565"/>
            <ac:graphicFrameMk id="5" creationId="{E1A0A8BE-3667-4CE7-B10A-1D0B3C868802}"/>
          </ac:graphicFrameMkLst>
        </pc:graphicFrameChg>
      </pc:sldChg>
      <pc:sldChg chg="modSp add del">
        <pc:chgData name="Lewis, Gareth" userId="0ca0577c-2ada-4abb-9a17-e7a804bbaaa5" providerId="ADAL" clId="{5301DE18-CE2A-4FBC-895A-A9E3E4FEBC15}" dt="2019-01-13T13:16:14.472" v="1337"/>
        <pc:sldMkLst>
          <pc:docMk/>
          <pc:sldMk cId="0" sldId="636"/>
        </pc:sldMkLst>
        <pc:spChg chg="mod">
          <ac:chgData name="Lewis, Gareth" userId="0ca0577c-2ada-4abb-9a17-e7a804bbaaa5" providerId="ADAL" clId="{5301DE18-CE2A-4FBC-895A-A9E3E4FEBC15}" dt="2019-01-13T13:16:14.472" v="1337"/>
          <ac:spMkLst>
            <pc:docMk/>
            <pc:sldMk cId="0" sldId="63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2-02T12:42:12.726" v="6491" actId="20577"/>
        <pc:sldMkLst>
          <pc:docMk/>
          <pc:sldMk cId="679396484" sldId="637"/>
        </pc:sldMkLst>
        <pc:spChg chg="mod">
          <ac:chgData name="Lewis, Gareth" userId="0ca0577c-2ada-4abb-9a17-e7a804bbaaa5" providerId="ADAL" clId="{5301DE18-CE2A-4FBC-895A-A9E3E4FEBC15}" dt="2019-02-02T12:42:12.726" v="6491" actId="20577"/>
          <ac:spMkLst>
            <pc:docMk/>
            <pc:sldMk cId="679396484" sldId="637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5301DE18-CE2A-4FBC-895A-A9E3E4FEBC15}" dt="2019-01-13T13:47:49.298" v="3329" actId="208"/>
        <pc:sldMkLst>
          <pc:docMk/>
          <pc:sldMk cId="1947877909" sldId="638"/>
        </pc:sldMkLst>
        <pc:spChg chg="mod">
          <ac:chgData name="Lewis, Gareth" userId="0ca0577c-2ada-4abb-9a17-e7a804bbaaa5" providerId="ADAL" clId="{5301DE18-CE2A-4FBC-895A-A9E3E4FEBC15}" dt="2019-01-13T13:47:34.552" v="3318" actId="20577"/>
          <ac:spMkLst>
            <pc:docMk/>
            <pc:sldMk cId="1947877909" sldId="638"/>
            <ac:spMk id="3" creationId="{00000000-0000-0000-0000-000000000000}"/>
          </ac:spMkLst>
        </pc:spChg>
        <pc:spChg chg="mod">
          <ac:chgData name="Lewis, Gareth" userId="0ca0577c-2ada-4abb-9a17-e7a804bbaaa5" providerId="ADAL" clId="{5301DE18-CE2A-4FBC-895A-A9E3E4FEBC15}" dt="2019-01-13T13:31:43.494" v="2533" actId="6549"/>
          <ac:spMkLst>
            <pc:docMk/>
            <pc:sldMk cId="1947877909" sldId="638"/>
            <ac:spMk id="6" creationId="{00000000-0000-0000-0000-000000000000}"/>
          </ac:spMkLst>
        </pc:spChg>
        <pc:spChg chg="mod">
          <ac:chgData name="Lewis, Gareth" userId="0ca0577c-2ada-4abb-9a17-e7a804bbaaa5" providerId="ADAL" clId="{5301DE18-CE2A-4FBC-895A-A9E3E4FEBC15}" dt="2019-01-13T13:31:41.362" v="2532" actId="6549"/>
          <ac:spMkLst>
            <pc:docMk/>
            <pc:sldMk cId="1947877909" sldId="638"/>
            <ac:spMk id="7" creationId="{00000000-0000-0000-0000-000000000000}"/>
          </ac:spMkLst>
        </pc:spChg>
        <pc:spChg chg="mod topLvl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10" creationId="{5A7A223A-B6B6-4B76-89E0-4A9AB2A2CA12}"/>
          </ac:spMkLst>
        </pc:spChg>
        <pc:spChg chg="mod topLvl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11" creationId="{56D78C66-80B6-4276-A54A-45C7A0B410E5}"/>
          </ac:spMkLst>
        </pc:spChg>
        <pc:spChg chg="del mod topLvl">
          <ac:chgData name="Lewis, Gareth" userId="0ca0577c-2ada-4abb-9a17-e7a804bbaaa5" providerId="ADAL" clId="{5301DE18-CE2A-4FBC-895A-A9E3E4FEBC15}" dt="2019-01-13T13:38:18.884" v="2890" actId="478"/>
          <ac:spMkLst>
            <pc:docMk/>
            <pc:sldMk cId="1947877909" sldId="638"/>
            <ac:spMk id="13" creationId="{8C82C7D8-8370-4ED5-B2F4-D2DD7E6B79FA}"/>
          </ac:spMkLst>
        </pc:spChg>
        <pc:spChg chg="del mod topLvl">
          <ac:chgData name="Lewis, Gareth" userId="0ca0577c-2ada-4abb-9a17-e7a804bbaaa5" providerId="ADAL" clId="{5301DE18-CE2A-4FBC-895A-A9E3E4FEBC15}" dt="2019-01-13T13:44:06.468" v="3091" actId="478"/>
          <ac:spMkLst>
            <pc:docMk/>
            <pc:sldMk cId="1947877909" sldId="638"/>
            <ac:spMk id="14" creationId="{7ABA418D-640E-430F-B4D7-10CA1E331EF5}"/>
          </ac:spMkLst>
        </pc:spChg>
        <pc:spChg chg="mod topLvl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15" creationId="{35C4FA6B-ED9C-46B8-859C-2D6E7CC4CC8C}"/>
          </ac:spMkLst>
        </pc:spChg>
        <pc:spChg chg="mod topLvl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16" creationId="{3BE0A851-FC27-4316-AA97-4E0D3E12A32A}"/>
          </ac:spMkLst>
        </pc:spChg>
        <pc:spChg chg="del mod topLvl">
          <ac:chgData name="Lewis, Gareth" userId="0ca0577c-2ada-4abb-9a17-e7a804bbaaa5" providerId="ADAL" clId="{5301DE18-CE2A-4FBC-895A-A9E3E4FEBC15}" dt="2019-01-13T13:38:53.948" v="2892" actId="478"/>
          <ac:spMkLst>
            <pc:docMk/>
            <pc:sldMk cId="1947877909" sldId="638"/>
            <ac:spMk id="18" creationId="{AF950D1D-4C77-4D78-9727-7659A2EAAD4C}"/>
          </ac:spMkLst>
        </pc:spChg>
        <pc:spChg chg="mod topLvl">
          <ac:chgData name="Lewis, Gareth" userId="0ca0577c-2ada-4abb-9a17-e7a804bbaaa5" providerId="ADAL" clId="{5301DE18-CE2A-4FBC-895A-A9E3E4FEBC15}" dt="2019-01-13T13:41:46.708" v="3036" actId="404"/>
          <ac:spMkLst>
            <pc:docMk/>
            <pc:sldMk cId="1947877909" sldId="638"/>
            <ac:spMk id="19" creationId="{D8BAD596-F2D1-4A20-A59C-220F93B78448}"/>
          </ac:spMkLst>
        </pc:spChg>
        <pc:spChg chg="mod topLvl">
          <ac:chgData name="Lewis, Gareth" userId="0ca0577c-2ada-4abb-9a17-e7a804bbaaa5" providerId="ADAL" clId="{5301DE18-CE2A-4FBC-895A-A9E3E4FEBC15}" dt="2019-01-13T13:39:43.685" v="2928" actId="164"/>
          <ac:spMkLst>
            <pc:docMk/>
            <pc:sldMk cId="1947877909" sldId="638"/>
            <ac:spMk id="20" creationId="{374A5253-FB44-4FCC-AAEB-0C99B81ED988}"/>
          </ac:spMkLst>
        </pc:spChg>
        <pc:spChg chg="del mod topLvl">
          <ac:chgData name="Lewis, Gareth" userId="0ca0577c-2ada-4abb-9a17-e7a804bbaaa5" providerId="ADAL" clId="{5301DE18-CE2A-4FBC-895A-A9E3E4FEBC15}" dt="2019-01-13T13:39:26.301" v="2916" actId="478"/>
          <ac:spMkLst>
            <pc:docMk/>
            <pc:sldMk cId="1947877909" sldId="638"/>
            <ac:spMk id="22" creationId="{380D24FC-1D40-4F0B-B63A-8F7474F3E56D}"/>
          </ac:spMkLst>
        </pc:spChg>
        <pc:spChg chg="del mod topLvl">
          <ac:chgData name="Lewis, Gareth" userId="0ca0577c-2ada-4abb-9a17-e7a804bbaaa5" providerId="ADAL" clId="{5301DE18-CE2A-4FBC-895A-A9E3E4FEBC15}" dt="2019-01-13T13:39:55.164" v="2942" actId="478"/>
          <ac:spMkLst>
            <pc:docMk/>
            <pc:sldMk cId="1947877909" sldId="638"/>
            <ac:spMk id="23" creationId="{6D4CA9C7-7213-4F2F-9C53-027A75A3C5B2}"/>
          </ac:spMkLst>
        </pc:spChg>
        <pc:spChg chg="del mod topLvl">
          <ac:chgData name="Lewis, Gareth" userId="0ca0577c-2ada-4abb-9a17-e7a804bbaaa5" providerId="ADAL" clId="{5301DE18-CE2A-4FBC-895A-A9E3E4FEBC15}" dt="2019-01-13T13:39:57.653" v="2944" actId="478"/>
          <ac:spMkLst>
            <pc:docMk/>
            <pc:sldMk cId="1947877909" sldId="638"/>
            <ac:spMk id="24" creationId="{53C02315-2C49-41D1-8845-BA6751CB4D58}"/>
          </ac:spMkLst>
        </pc:spChg>
        <pc:spChg chg="del mod topLvl">
          <ac:chgData name="Lewis, Gareth" userId="0ca0577c-2ada-4abb-9a17-e7a804bbaaa5" providerId="ADAL" clId="{5301DE18-CE2A-4FBC-895A-A9E3E4FEBC15}" dt="2019-01-13T13:39:55.998" v="2943" actId="478"/>
          <ac:spMkLst>
            <pc:docMk/>
            <pc:sldMk cId="1947877909" sldId="638"/>
            <ac:spMk id="26" creationId="{425A5577-F13E-4C76-8C7C-5A27391A4F56}"/>
          </ac:spMkLst>
        </pc:spChg>
        <pc:spChg chg="add mod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27" creationId="{BCC96A17-8DCA-43CA-B902-CF94A24D007B}"/>
          </ac:spMkLst>
        </pc:spChg>
        <pc:spChg chg="add mod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28" creationId="{F51414E4-BCA8-4F2C-9734-A5A085C24254}"/>
          </ac:spMkLst>
        </pc:spChg>
        <pc:spChg chg="add mod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29" creationId="{C0483BA9-DB9B-4AC8-80A7-B15F9F84507D}"/>
          </ac:spMkLst>
        </pc:spChg>
        <pc:spChg chg="add mod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30" creationId="{E50FD70A-EC92-490E-BC10-4A44E6535407}"/>
          </ac:spMkLst>
        </pc:spChg>
        <pc:spChg chg="add mod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31" creationId="{245E4E62-A8DB-4F1D-BD83-EFE7C1C7E59D}"/>
          </ac:spMkLst>
        </pc:spChg>
        <pc:spChg chg="mod">
          <ac:chgData name="Lewis, Gareth" userId="0ca0577c-2ada-4abb-9a17-e7a804bbaaa5" providerId="ADAL" clId="{5301DE18-CE2A-4FBC-895A-A9E3E4FEBC15}" dt="2019-01-13T13:41:52.668" v="3037" actId="404"/>
          <ac:spMkLst>
            <pc:docMk/>
            <pc:sldMk cId="1947877909" sldId="638"/>
            <ac:spMk id="33" creationId="{9919804C-EBC7-439E-9FA4-33B4098AB597}"/>
          </ac:spMkLst>
        </pc:spChg>
        <pc:spChg chg="mod">
          <ac:chgData name="Lewis, Gareth" userId="0ca0577c-2ada-4abb-9a17-e7a804bbaaa5" providerId="ADAL" clId="{5301DE18-CE2A-4FBC-895A-A9E3E4FEBC15}" dt="2019-01-13T13:40:27.675" v="3006" actId="1038"/>
          <ac:spMkLst>
            <pc:docMk/>
            <pc:sldMk cId="1947877909" sldId="638"/>
            <ac:spMk id="34" creationId="{3C4C30B7-FF40-478A-B613-F5AAECB17C80}"/>
          </ac:spMkLst>
        </pc:spChg>
        <pc:spChg chg="mod">
          <ac:chgData name="Lewis, Gareth" userId="0ca0577c-2ada-4abb-9a17-e7a804bbaaa5" providerId="ADAL" clId="{5301DE18-CE2A-4FBC-895A-A9E3E4FEBC15}" dt="2019-01-13T13:41:57.012" v="3038" actId="404"/>
          <ac:spMkLst>
            <pc:docMk/>
            <pc:sldMk cId="1947877909" sldId="638"/>
            <ac:spMk id="39" creationId="{22971B07-86ED-4337-9F6D-C8A6840F00D5}"/>
          </ac:spMkLst>
        </pc:spChg>
        <pc:spChg chg="mod">
          <ac:chgData name="Lewis, Gareth" userId="0ca0577c-2ada-4abb-9a17-e7a804bbaaa5" providerId="ADAL" clId="{5301DE18-CE2A-4FBC-895A-A9E3E4FEBC15}" dt="2019-01-13T13:41:14.090" v="3033" actId="20577"/>
          <ac:spMkLst>
            <pc:docMk/>
            <pc:sldMk cId="1947877909" sldId="638"/>
            <ac:spMk id="40" creationId="{093BB668-D115-4A69-9174-64D0839C3DF7}"/>
          </ac:spMkLst>
        </pc:spChg>
        <pc:spChg chg="add mod ord">
          <ac:chgData name="Lewis, Gareth" userId="0ca0577c-2ada-4abb-9a17-e7a804bbaaa5" providerId="ADAL" clId="{5301DE18-CE2A-4FBC-895A-A9E3E4FEBC15}" dt="2019-01-13T13:44:30.862" v="3173" actId="164"/>
          <ac:spMkLst>
            <pc:docMk/>
            <pc:sldMk cId="1947877909" sldId="638"/>
            <ac:spMk id="43" creationId="{B5E05541-849A-450B-A261-BFBBE299AF4B}"/>
          </ac:spMkLst>
        </pc:spChg>
        <pc:spChg chg="add mod">
          <ac:chgData name="Lewis, Gareth" userId="0ca0577c-2ada-4abb-9a17-e7a804bbaaa5" providerId="ADAL" clId="{5301DE18-CE2A-4FBC-895A-A9E3E4FEBC15}" dt="2019-01-13T13:47:49.298" v="3329" actId="208"/>
          <ac:spMkLst>
            <pc:docMk/>
            <pc:sldMk cId="1947877909" sldId="638"/>
            <ac:spMk id="45" creationId="{202C6319-9E72-4E23-B208-86F7D9741E83}"/>
          </ac:spMkLst>
        </pc:spChg>
        <pc:grpChg chg="add mod">
          <ac:chgData name="Lewis, Gareth" userId="0ca0577c-2ada-4abb-9a17-e7a804bbaaa5" providerId="ADAL" clId="{5301DE18-CE2A-4FBC-895A-A9E3E4FEBC15}" dt="2019-01-13T13:44:30.862" v="3173" actId="164"/>
          <ac:grpSpMkLst>
            <pc:docMk/>
            <pc:sldMk cId="1947877909" sldId="638"/>
            <ac:grpSpMk id="2" creationId="{648FFE56-E1A3-4B6A-BFC8-12D047CDAEA6}"/>
          </ac:grpSpMkLst>
        </pc:grpChg>
        <pc:grpChg chg="del mod">
          <ac:chgData name="Lewis, Gareth" userId="0ca0577c-2ada-4abb-9a17-e7a804bbaaa5" providerId="ADAL" clId="{5301DE18-CE2A-4FBC-895A-A9E3E4FEBC15}" dt="2019-01-13T13:31:57.805" v="2571" actId="165"/>
          <ac:grpSpMkLst>
            <pc:docMk/>
            <pc:sldMk cId="1947877909" sldId="638"/>
            <ac:grpSpMk id="8" creationId="{CBEDC166-793C-4056-BB9D-1C03E8EEDBB4}"/>
          </ac:grpSpMkLst>
        </pc:grpChg>
        <pc:grpChg chg="add mod">
          <ac:chgData name="Lewis, Gareth" userId="0ca0577c-2ada-4abb-9a17-e7a804bbaaa5" providerId="ADAL" clId="{5301DE18-CE2A-4FBC-895A-A9E3E4FEBC15}" dt="2019-01-13T13:44:30.862" v="3173" actId="164"/>
          <ac:grpSpMkLst>
            <pc:docMk/>
            <pc:sldMk cId="1947877909" sldId="638"/>
            <ac:grpSpMk id="32" creationId="{C54FCA78-3742-472B-8895-965F44D40C85}"/>
          </ac:grpSpMkLst>
        </pc:grpChg>
        <pc:grpChg chg="add mod">
          <ac:chgData name="Lewis, Gareth" userId="0ca0577c-2ada-4abb-9a17-e7a804bbaaa5" providerId="ADAL" clId="{5301DE18-CE2A-4FBC-895A-A9E3E4FEBC15}" dt="2019-01-13T13:44:30.862" v="3173" actId="164"/>
          <ac:grpSpMkLst>
            <pc:docMk/>
            <pc:sldMk cId="1947877909" sldId="638"/>
            <ac:grpSpMk id="38" creationId="{5F7E16B2-A5DF-4BEA-9B61-596FF16019A2}"/>
          </ac:grpSpMkLst>
        </pc:grpChg>
        <pc:grpChg chg="add mod">
          <ac:chgData name="Lewis, Gareth" userId="0ca0577c-2ada-4abb-9a17-e7a804bbaaa5" providerId="ADAL" clId="{5301DE18-CE2A-4FBC-895A-A9E3E4FEBC15}" dt="2019-01-13T13:47:38.554" v="3326" actId="1036"/>
          <ac:grpSpMkLst>
            <pc:docMk/>
            <pc:sldMk cId="1947877909" sldId="638"/>
            <ac:grpSpMk id="44" creationId="{E11A5FC9-73AA-4B99-B144-56AC5F0ED970}"/>
          </ac:grpSpMkLst>
        </pc:grpChg>
        <pc:cxnChg chg="del">
          <ac:chgData name="Lewis, Gareth" userId="0ca0577c-2ada-4abb-9a17-e7a804bbaaa5" providerId="ADAL" clId="{5301DE18-CE2A-4FBC-895A-A9E3E4FEBC15}" dt="2019-01-13T13:31:45.123" v="2534" actId="478"/>
          <ac:cxnSpMkLst>
            <pc:docMk/>
            <pc:sldMk cId="1947877909" sldId="638"/>
            <ac:cxnSpMk id="9" creationId="{00000000-0000-0000-0000-000000000000}"/>
          </ac:cxnSpMkLst>
        </pc:cxnChg>
        <pc:cxnChg chg="del">
          <ac:chgData name="Lewis, Gareth" userId="0ca0577c-2ada-4abb-9a17-e7a804bbaaa5" providerId="ADAL" clId="{5301DE18-CE2A-4FBC-895A-A9E3E4FEBC15}" dt="2019-01-13T13:31:46.539" v="2535" actId="478"/>
          <ac:cxnSpMkLst>
            <pc:docMk/>
            <pc:sldMk cId="1947877909" sldId="638"/>
            <ac:cxnSpMk id="12" creationId="{00000000-0000-0000-0000-000000000000}"/>
          </ac:cxnSpMkLst>
        </pc:cxnChg>
        <pc:cxnChg chg="mod topLvl">
          <ac:chgData name="Lewis, Gareth" userId="0ca0577c-2ada-4abb-9a17-e7a804bbaaa5" providerId="ADAL" clId="{5301DE18-CE2A-4FBC-895A-A9E3E4FEBC15}" dt="2019-01-13T13:44:30.862" v="3173" actId="164"/>
          <ac:cxnSpMkLst>
            <pc:docMk/>
            <pc:sldMk cId="1947877909" sldId="638"/>
            <ac:cxnSpMk id="17" creationId="{61B8067F-E9D6-45E6-9664-D3DEFA425B39}"/>
          </ac:cxnSpMkLst>
        </pc:cxnChg>
        <pc:cxnChg chg="mod topLvl">
          <ac:chgData name="Lewis, Gareth" userId="0ca0577c-2ada-4abb-9a17-e7a804bbaaa5" providerId="ADAL" clId="{5301DE18-CE2A-4FBC-895A-A9E3E4FEBC15}" dt="2019-01-13T13:41:46.708" v="3036" actId="404"/>
          <ac:cxnSpMkLst>
            <pc:docMk/>
            <pc:sldMk cId="1947877909" sldId="638"/>
            <ac:cxnSpMk id="21" creationId="{40618CAB-500F-424A-89CE-29053F31765E}"/>
          </ac:cxnSpMkLst>
        </pc:cxnChg>
        <pc:cxnChg chg="del mod topLvl">
          <ac:chgData name="Lewis, Gareth" userId="0ca0577c-2ada-4abb-9a17-e7a804bbaaa5" providerId="ADAL" clId="{5301DE18-CE2A-4FBC-895A-A9E3E4FEBC15}" dt="2019-01-13T13:39:59.115" v="2945" actId="478"/>
          <ac:cxnSpMkLst>
            <pc:docMk/>
            <pc:sldMk cId="1947877909" sldId="638"/>
            <ac:cxnSpMk id="25" creationId="{E21F12A7-EBB6-43DC-823A-0380778D2C70}"/>
          </ac:cxnSpMkLst>
        </pc:cxnChg>
        <pc:cxnChg chg="mod">
          <ac:chgData name="Lewis, Gareth" userId="0ca0577c-2ada-4abb-9a17-e7a804bbaaa5" providerId="ADAL" clId="{5301DE18-CE2A-4FBC-895A-A9E3E4FEBC15}" dt="2019-01-13T13:41:52.668" v="3037" actId="404"/>
          <ac:cxnSpMkLst>
            <pc:docMk/>
            <pc:sldMk cId="1947877909" sldId="638"/>
            <ac:cxnSpMk id="35" creationId="{E3A034E8-B4BC-4FEE-8A3D-1501889EE2C4}"/>
          </ac:cxnSpMkLst>
        </pc:cxnChg>
        <pc:cxnChg chg="mod">
          <ac:chgData name="Lewis, Gareth" userId="0ca0577c-2ada-4abb-9a17-e7a804bbaaa5" providerId="ADAL" clId="{5301DE18-CE2A-4FBC-895A-A9E3E4FEBC15}" dt="2019-01-13T13:41:57.012" v="3038" actId="404"/>
          <ac:cxnSpMkLst>
            <pc:docMk/>
            <pc:sldMk cId="1947877909" sldId="638"/>
            <ac:cxnSpMk id="41" creationId="{52F871D1-FF6C-46A5-B264-818180EB20DF}"/>
          </ac:cxnSpMkLst>
        </pc:cxnChg>
      </pc:sldChg>
      <pc:sldChg chg="addSp delSp modSp add">
        <pc:chgData name="Lewis, Gareth" userId="0ca0577c-2ada-4abb-9a17-e7a804bbaaa5" providerId="ADAL" clId="{5301DE18-CE2A-4FBC-895A-A9E3E4FEBC15}" dt="2019-01-13T14:01:59.126" v="3465" actId="1035"/>
        <pc:sldMkLst>
          <pc:docMk/>
          <pc:sldMk cId="31302350" sldId="639"/>
        </pc:sldMkLst>
        <pc:spChg chg="mod">
          <ac:chgData name="Lewis, Gareth" userId="0ca0577c-2ada-4abb-9a17-e7a804bbaaa5" providerId="ADAL" clId="{5301DE18-CE2A-4FBC-895A-A9E3E4FEBC15}" dt="2019-01-13T13:58:35.406" v="3339" actId="20577"/>
          <ac:spMkLst>
            <pc:docMk/>
            <pc:sldMk cId="31302350" sldId="639"/>
            <ac:spMk id="3" creationId="{00000000-0000-0000-0000-000000000000}"/>
          </ac:spMkLst>
        </pc:spChg>
        <pc:spChg chg="mod">
          <ac:chgData name="Lewis, Gareth" userId="0ca0577c-2ada-4abb-9a17-e7a804bbaaa5" providerId="ADAL" clId="{5301DE18-CE2A-4FBC-895A-A9E3E4FEBC15}" dt="2019-01-13T14:01:57.984" v="3461" actId="164"/>
          <ac:spMkLst>
            <pc:docMk/>
            <pc:sldMk cId="31302350" sldId="639"/>
            <ac:spMk id="6" creationId="{00000000-0000-0000-0000-000000000000}"/>
          </ac:spMkLst>
        </pc:spChg>
        <pc:spChg chg="del">
          <ac:chgData name="Lewis, Gareth" userId="0ca0577c-2ada-4abb-9a17-e7a804bbaaa5" providerId="ADAL" clId="{5301DE18-CE2A-4FBC-895A-A9E3E4FEBC15}" dt="2019-01-13T13:58:39.483" v="3340" actId="478"/>
          <ac:spMkLst>
            <pc:docMk/>
            <pc:sldMk cId="31302350" sldId="639"/>
            <ac:spMk id="7" creationId="{00000000-0000-0000-0000-000000000000}"/>
          </ac:spMkLst>
        </pc:spChg>
        <pc:spChg chg="add mod">
          <ac:chgData name="Lewis, Gareth" userId="0ca0577c-2ada-4abb-9a17-e7a804bbaaa5" providerId="ADAL" clId="{5301DE18-CE2A-4FBC-895A-A9E3E4FEBC15}" dt="2019-01-13T14:01:57.984" v="3461" actId="164"/>
          <ac:spMkLst>
            <pc:docMk/>
            <pc:sldMk cId="31302350" sldId="639"/>
            <ac:spMk id="9" creationId="{CB0A61AB-3F2E-4A33-83A7-D213600890C7}"/>
          </ac:spMkLst>
        </pc:spChg>
        <pc:spChg chg="add mod">
          <ac:chgData name="Lewis, Gareth" userId="0ca0577c-2ada-4abb-9a17-e7a804bbaaa5" providerId="ADAL" clId="{5301DE18-CE2A-4FBC-895A-A9E3E4FEBC15}" dt="2019-01-13T14:01:57.984" v="3461" actId="164"/>
          <ac:spMkLst>
            <pc:docMk/>
            <pc:sldMk cId="31302350" sldId="639"/>
            <ac:spMk id="36" creationId="{A1D3886F-3B61-4170-AAB5-3502E65D595C}"/>
          </ac:spMkLst>
        </pc:spChg>
        <pc:spChg chg="del">
          <ac:chgData name="Lewis, Gareth" userId="0ca0577c-2ada-4abb-9a17-e7a804bbaaa5" providerId="ADAL" clId="{5301DE18-CE2A-4FBC-895A-A9E3E4FEBC15}" dt="2019-01-13T13:58:41.038" v="3341" actId="478"/>
          <ac:spMkLst>
            <pc:docMk/>
            <pc:sldMk cId="31302350" sldId="639"/>
            <ac:spMk id="45" creationId="{202C6319-9E72-4E23-B208-86F7D9741E83}"/>
          </ac:spMkLst>
        </pc:spChg>
        <pc:grpChg chg="add mod">
          <ac:chgData name="Lewis, Gareth" userId="0ca0577c-2ada-4abb-9a17-e7a804bbaaa5" providerId="ADAL" clId="{5301DE18-CE2A-4FBC-895A-A9E3E4FEBC15}" dt="2019-01-13T14:01:57.984" v="3461" actId="164"/>
          <ac:grpSpMkLst>
            <pc:docMk/>
            <pc:sldMk cId="31302350" sldId="639"/>
            <ac:grpSpMk id="8" creationId="{B00EA4C6-926D-435F-9BCC-2D949395D2DF}"/>
          </ac:grpSpMkLst>
        </pc:grpChg>
        <pc:grpChg chg="add mod">
          <ac:chgData name="Lewis, Gareth" userId="0ca0577c-2ada-4abb-9a17-e7a804bbaaa5" providerId="ADAL" clId="{5301DE18-CE2A-4FBC-895A-A9E3E4FEBC15}" dt="2019-01-13T14:01:59.126" v="3465" actId="1035"/>
          <ac:grpSpMkLst>
            <pc:docMk/>
            <pc:sldMk cId="31302350" sldId="639"/>
            <ac:grpSpMk id="12" creationId="{DBFE985C-0399-4434-9394-08AC001BDE91}"/>
          </ac:grpSpMkLst>
        </pc:grpChg>
        <pc:grpChg chg="del">
          <ac:chgData name="Lewis, Gareth" userId="0ca0577c-2ada-4abb-9a17-e7a804bbaaa5" providerId="ADAL" clId="{5301DE18-CE2A-4FBC-895A-A9E3E4FEBC15}" dt="2019-01-13T13:58:43.606" v="3342" actId="478"/>
          <ac:grpSpMkLst>
            <pc:docMk/>
            <pc:sldMk cId="31302350" sldId="639"/>
            <ac:grpSpMk id="44" creationId="{E11A5FC9-73AA-4B99-B144-56AC5F0ED970}"/>
          </ac:grpSpMkLst>
        </pc:grpChg>
        <pc:picChg chg="add mod">
          <ac:chgData name="Lewis, Gareth" userId="0ca0577c-2ada-4abb-9a17-e7a804bbaaa5" providerId="ADAL" clId="{5301DE18-CE2A-4FBC-895A-A9E3E4FEBC15}" dt="2019-01-13T14:01:15.042" v="3364" actId="1038"/>
          <ac:picMkLst>
            <pc:docMk/>
            <pc:sldMk cId="31302350" sldId="639"/>
            <ac:picMk id="4" creationId="{7C17D6A9-82A3-4E06-81CE-3B065C2606EC}"/>
          </ac:picMkLst>
        </pc:picChg>
        <pc:picChg chg="add mod">
          <ac:chgData name="Lewis, Gareth" userId="0ca0577c-2ada-4abb-9a17-e7a804bbaaa5" providerId="ADAL" clId="{5301DE18-CE2A-4FBC-895A-A9E3E4FEBC15}" dt="2019-01-13T14:01:06.886" v="3349" actId="164"/>
          <ac:picMkLst>
            <pc:docMk/>
            <pc:sldMk cId="31302350" sldId="639"/>
            <ac:picMk id="5" creationId="{EEEAE0AA-C99A-4418-9991-3F802A6905EF}"/>
          </ac:picMkLst>
        </pc:picChg>
        <pc:cxnChg chg="mod">
          <ac:chgData name="Lewis, Gareth" userId="0ca0577c-2ada-4abb-9a17-e7a804bbaaa5" providerId="ADAL" clId="{5301DE18-CE2A-4FBC-895A-A9E3E4FEBC15}" dt="2019-01-13T13:58:43.606" v="3342" actId="478"/>
          <ac:cxnSpMkLst>
            <pc:docMk/>
            <pc:sldMk cId="31302350" sldId="639"/>
            <ac:cxnSpMk id="17" creationId="{61B8067F-E9D6-45E6-9664-D3DEFA425B39}"/>
          </ac:cxnSpMkLst>
        </pc:cxnChg>
        <pc:cxnChg chg="mod">
          <ac:chgData name="Lewis, Gareth" userId="0ca0577c-2ada-4abb-9a17-e7a804bbaaa5" providerId="ADAL" clId="{5301DE18-CE2A-4FBC-895A-A9E3E4FEBC15}" dt="2019-01-13T13:58:43.606" v="3342" actId="478"/>
          <ac:cxnSpMkLst>
            <pc:docMk/>
            <pc:sldMk cId="31302350" sldId="639"/>
            <ac:cxnSpMk id="21" creationId="{40618CAB-500F-424A-89CE-29053F31765E}"/>
          </ac:cxnSpMkLst>
        </pc:cxnChg>
        <pc:cxnChg chg="mod">
          <ac:chgData name="Lewis, Gareth" userId="0ca0577c-2ada-4abb-9a17-e7a804bbaaa5" providerId="ADAL" clId="{5301DE18-CE2A-4FBC-895A-A9E3E4FEBC15}" dt="2019-01-13T13:58:43.606" v="3342" actId="478"/>
          <ac:cxnSpMkLst>
            <pc:docMk/>
            <pc:sldMk cId="31302350" sldId="639"/>
            <ac:cxnSpMk id="35" creationId="{E3A034E8-B4BC-4FEE-8A3D-1501889EE2C4}"/>
          </ac:cxnSpMkLst>
        </pc:cxnChg>
        <pc:cxnChg chg="mod">
          <ac:chgData name="Lewis, Gareth" userId="0ca0577c-2ada-4abb-9a17-e7a804bbaaa5" providerId="ADAL" clId="{5301DE18-CE2A-4FBC-895A-A9E3E4FEBC15}" dt="2019-01-13T13:58:43.606" v="3342" actId="478"/>
          <ac:cxnSpMkLst>
            <pc:docMk/>
            <pc:sldMk cId="31302350" sldId="639"/>
            <ac:cxnSpMk id="41" creationId="{52F871D1-FF6C-46A5-B264-818180EB20DF}"/>
          </ac:cxnSpMkLst>
        </pc:cxnChg>
      </pc:sldChg>
      <pc:sldChg chg="addSp delSp modSp add">
        <pc:chgData name="Lewis, Gareth" userId="0ca0577c-2ada-4abb-9a17-e7a804bbaaa5" providerId="ADAL" clId="{5301DE18-CE2A-4FBC-895A-A9E3E4FEBC15}" dt="2019-01-13T14:06:11.756" v="3538" actId="1038"/>
        <pc:sldMkLst>
          <pc:docMk/>
          <pc:sldMk cId="3754893602" sldId="641"/>
        </pc:sldMkLst>
        <pc:spChg chg="del mod topLvl">
          <ac:chgData name="Lewis, Gareth" userId="0ca0577c-2ada-4abb-9a17-e7a804bbaaa5" providerId="ADAL" clId="{5301DE18-CE2A-4FBC-895A-A9E3E4FEBC15}" dt="2019-01-13T14:06:03.297" v="3517" actId="478"/>
          <ac:spMkLst>
            <pc:docMk/>
            <pc:sldMk cId="3754893602" sldId="641"/>
            <ac:spMk id="6" creationId="{00000000-0000-0000-0000-000000000000}"/>
          </ac:spMkLst>
        </pc:spChg>
        <pc:spChg chg="mod topLvl">
          <ac:chgData name="Lewis, Gareth" userId="0ca0577c-2ada-4abb-9a17-e7a804bbaaa5" providerId="ADAL" clId="{5301DE18-CE2A-4FBC-895A-A9E3E4FEBC15}" dt="2019-01-13T14:06:08.674" v="3518" actId="164"/>
          <ac:spMkLst>
            <pc:docMk/>
            <pc:sldMk cId="3754893602" sldId="641"/>
            <ac:spMk id="9" creationId="{CB0A61AB-3F2E-4A33-83A7-D213600890C7}"/>
          </ac:spMkLst>
        </pc:spChg>
        <pc:spChg chg="del">
          <ac:chgData name="Lewis, Gareth" userId="0ca0577c-2ada-4abb-9a17-e7a804bbaaa5" providerId="ADAL" clId="{5301DE18-CE2A-4FBC-895A-A9E3E4FEBC15}" dt="2019-01-13T14:05:50.119" v="3505" actId="478"/>
          <ac:spMkLst>
            <pc:docMk/>
            <pc:sldMk cId="3754893602" sldId="641"/>
            <ac:spMk id="36" creationId="{A1D3886F-3B61-4170-AAB5-3502E65D595C}"/>
          </ac:spMkLst>
        </pc:spChg>
        <pc:grpChg chg="add mod">
          <ac:chgData name="Lewis, Gareth" userId="0ca0577c-2ada-4abb-9a17-e7a804bbaaa5" providerId="ADAL" clId="{5301DE18-CE2A-4FBC-895A-A9E3E4FEBC15}" dt="2019-01-13T14:06:11.756" v="3538" actId="1038"/>
          <ac:grpSpMkLst>
            <pc:docMk/>
            <pc:sldMk cId="3754893602" sldId="641"/>
            <ac:grpSpMk id="4" creationId="{A70E35BD-9359-4C49-9AE3-3CBD1F9F1666}"/>
          </ac:grpSpMkLst>
        </pc:grpChg>
        <pc:grpChg chg="del">
          <ac:chgData name="Lewis, Gareth" userId="0ca0577c-2ada-4abb-9a17-e7a804bbaaa5" providerId="ADAL" clId="{5301DE18-CE2A-4FBC-895A-A9E3E4FEBC15}" dt="2019-01-13T14:05:58.116" v="3516" actId="165"/>
          <ac:grpSpMkLst>
            <pc:docMk/>
            <pc:sldMk cId="3754893602" sldId="641"/>
            <ac:grpSpMk id="12" creationId="{DBFE985C-0399-4434-9394-08AC001BDE91}"/>
          </ac:grpSpMkLst>
        </pc:grpChg>
        <pc:picChg chg="mod">
          <ac:chgData name="Lewis, Gareth" userId="0ca0577c-2ada-4abb-9a17-e7a804bbaaa5" providerId="ADAL" clId="{5301DE18-CE2A-4FBC-895A-A9E3E4FEBC15}" dt="2019-01-13T14:06:08.674" v="3518" actId="164"/>
          <ac:picMkLst>
            <pc:docMk/>
            <pc:sldMk cId="3754893602" sldId="641"/>
            <ac:picMk id="2" creationId="{0D7AD943-08D3-473A-8A60-7654D2107529}"/>
          </ac:picMkLst>
        </pc:picChg>
      </pc:sldChg>
      <pc:sldChg chg="addSp delSp modSp add">
        <pc:chgData name="Lewis, Gareth" userId="0ca0577c-2ada-4abb-9a17-e7a804bbaaa5" providerId="ADAL" clId="{5301DE18-CE2A-4FBC-895A-A9E3E4FEBC15}" dt="2019-01-13T14:07:34.933" v="3568" actId="1035"/>
        <pc:sldMkLst>
          <pc:docMk/>
          <pc:sldMk cId="3885552918" sldId="642"/>
        </pc:sldMkLst>
        <pc:spChg chg="mod topLvl">
          <ac:chgData name="Lewis, Gareth" userId="0ca0577c-2ada-4abb-9a17-e7a804bbaaa5" providerId="ADAL" clId="{5301DE18-CE2A-4FBC-895A-A9E3E4FEBC15}" dt="2019-01-13T14:06:22.183" v="3549" actId="478"/>
          <ac:spMkLst>
            <pc:docMk/>
            <pc:sldMk cId="3885552918" sldId="642"/>
            <ac:spMk id="9" creationId="{CB0A61AB-3F2E-4A33-83A7-D213600890C7}"/>
          </ac:spMkLst>
        </pc:spChg>
        <pc:grpChg chg="del">
          <ac:chgData name="Lewis, Gareth" userId="0ca0577c-2ada-4abb-9a17-e7a804bbaaa5" providerId="ADAL" clId="{5301DE18-CE2A-4FBC-895A-A9E3E4FEBC15}" dt="2019-01-13T14:06:22.183" v="3549" actId="478"/>
          <ac:grpSpMkLst>
            <pc:docMk/>
            <pc:sldMk cId="3885552918" sldId="642"/>
            <ac:grpSpMk id="4" creationId="{A70E35BD-9359-4C49-9AE3-3CBD1F9F1666}"/>
          </ac:grpSpMkLst>
        </pc:grpChg>
        <pc:picChg chg="del topLvl">
          <ac:chgData name="Lewis, Gareth" userId="0ca0577c-2ada-4abb-9a17-e7a804bbaaa5" providerId="ADAL" clId="{5301DE18-CE2A-4FBC-895A-A9E3E4FEBC15}" dt="2019-01-13T14:06:22.183" v="3549" actId="478"/>
          <ac:picMkLst>
            <pc:docMk/>
            <pc:sldMk cId="3885552918" sldId="642"/>
            <ac:picMk id="2" creationId="{0D7AD943-08D3-473A-8A60-7654D2107529}"/>
          </ac:picMkLst>
        </pc:picChg>
        <pc:picChg chg="add mod">
          <ac:chgData name="Lewis, Gareth" userId="0ca0577c-2ada-4abb-9a17-e7a804bbaaa5" providerId="ADAL" clId="{5301DE18-CE2A-4FBC-895A-A9E3E4FEBC15}" dt="2019-01-13T14:07:34.933" v="3568" actId="1035"/>
          <ac:picMkLst>
            <pc:docMk/>
            <pc:sldMk cId="3885552918" sldId="642"/>
            <ac:picMk id="5" creationId="{E1FC1EC2-9035-4B45-BFC1-AF3FB72A5EA8}"/>
          </ac:picMkLst>
        </pc:picChg>
      </pc:sldChg>
      <pc:sldChg chg="delSp modSp add">
        <pc:chgData name="Lewis, Gareth" userId="0ca0577c-2ada-4abb-9a17-e7a804bbaaa5" providerId="ADAL" clId="{5301DE18-CE2A-4FBC-895A-A9E3E4FEBC15}" dt="2019-02-02T12:45:43.946" v="6711" actId="20577"/>
        <pc:sldMkLst>
          <pc:docMk/>
          <pc:sldMk cId="4176584618" sldId="643"/>
        </pc:sldMkLst>
        <pc:spChg chg="mod">
          <ac:chgData name="Lewis, Gareth" userId="0ca0577c-2ada-4abb-9a17-e7a804bbaaa5" providerId="ADAL" clId="{5301DE18-CE2A-4FBC-895A-A9E3E4FEBC15}" dt="2019-02-02T12:45:43.946" v="6711" actId="20577"/>
          <ac:spMkLst>
            <pc:docMk/>
            <pc:sldMk cId="417658461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5301DE18-CE2A-4FBC-895A-A9E3E4FEBC15}" dt="2019-01-13T14:07:54.854" v="3572" actId="478"/>
          <ac:spMkLst>
            <pc:docMk/>
            <pc:sldMk cId="4176584618" sldId="643"/>
            <ac:spMk id="9" creationId="{CB0A61AB-3F2E-4A33-83A7-D213600890C7}"/>
          </ac:spMkLst>
        </pc:spChg>
        <pc:picChg chg="del">
          <ac:chgData name="Lewis, Gareth" userId="0ca0577c-2ada-4abb-9a17-e7a804bbaaa5" providerId="ADAL" clId="{5301DE18-CE2A-4FBC-895A-A9E3E4FEBC15}" dt="2019-01-13T14:07:53.023" v="3570" actId="478"/>
          <ac:picMkLst>
            <pc:docMk/>
            <pc:sldMk cId="4176584618" sldId="643"/>
            <ac:picMk id="5" creationId="{E1FC1EC2-9035-4B45-BFC1-AF3FB72A5EA8}"/>
          </ac:picMkLst>
        </pc:picChg>
      </pc:sldChg>
      <pc:sldChg chg="modSp add">
        <pc:chgData name="Lewis, Gareth" userId="0ca0577c-2ada-4abb-9a17-e7a804bbaaa5" providerId="ADAL" clId="{5301DE18-CE2A-4FBC-895A-A9E3E4FEBC15}" dt="2019-01-13T14:14:01.847" v="4379" actId="20577"/>
        <pc:sldMkLst>
          <pc:docMk/>
          <pc:sldMk cId="1561189578" sldId="644"/>
        </pc:sldMkLst>
        <pc:spChg chg="mod">
          <ac:chgData name="Lewis, Gareth" userId="0ca0577c-2ada-4abb-9a17-e7a804bbaaa5" providerId="ADAL" clId="{5301DE18-CE2A-4FBC-895A-A9E3E4FEBC15}" dt="2019-01-13T14:14:01.847" v="4379" actId="20577"/>
          <ac:spMkLst>
            <pc:docMk/>
            <pc:sldMk cId="1561189578" sldId="644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5301DE18-CE2A-4FBC-895A-A9E3E4FEBC15}" dt="2019-01-13T14:20:35.903" v="4867" actId="1036"/>
        <pc:sldMkLst>
          <pc:docMk/>
          <pc:sldMk cId="2242764812" sldId="645"/>
        </pc:sldMkLst>
        <pc:spChg chg="mod">
          <ac:chgData name="Lewis, Gareth" userId="0ca0577c-2ada-4abb-9a17-e7a804bbaaa5" providerId="ADAL" clId="{5301DE18-CE2A-4FBC-895A-A9E3E4FEBC15}" dt="2019-01-13T14:16:31.471" v="4431" actId="6549"/>
          <ac:spMkLst>
            <pc:docMk/>
            <pc:sldMk cId="2242764812" sldId="645"/>
            <ac:spMk id="3" creationId="{00000000-0000-0000-0000-000000000000}"/>
          </ac:spMkLst>
        </pc:spChg>
        <pc:spChg chg="add mod">
          <ac:chgData name="Lewis, Gareth" userId="0ca0577c-2ada-4abb-9a17-e7a804bbaaa5" providerId="ADAL" clId="{5301DE18-CE2A-4FBC-895A-A9E3E4FEBC15}" dt="2019-01-13T14:20:28.482" v="4856" actId="20577"/>
          <ac:spMkLst>
            <pc:docMk/>
            <pc:sldMk cId="2242764812" sldId="645"/>
            <ac:spMk id="10" creationId="{E5E912E4-0BE2-4479-B535-F98D256AE73E}"/>
          </ac:spMkLst>
        </pc:spChg>
        <pc:spChg chg="add mod">
          <ac:chgData name="Lewis, Gareth" userId="0ca0577c-2ada-4abb-9a17-e7a804bbaaa5" providerId="ADAL" clId="{5301DE18-CE2A-4FBC-895A-A9E3E4FEBC15}" dt="2019-01-13T14:20:35.903" v="4867" actId="1036"/>
          <ac:spMkLst>
            <pc:docMk/>
            <pc:sldMk cId="2242764812" sldId="645"/>
            <ac:spMk id="11" creationId="{AA420FBC-8131-496E-877B-2598D2AB67C7}"/>
          </ac:spMkLst>
        </pc:spChg>
        <pc:spChg chg="add mod">
          <ac:chgData name="Lewis, Gareth" userId="0ca0577c-2ada-4abb-9a17-e7a804bbaaa5" providerId="ADAL" clId="{5301DE18-CE2A-4FBC-895A-A9E3E4FEBC15}" dt="2019-01-13T14:20:35.903" v="4867" actId="1036"/>
          <ac:spMkLst>
            <pc:docMk/>
            <pc:sldMk cId="2242764812" sldId="645"/>
            <ac:spMk id="13" creationId="{2A00879E-8267-4A53-A1B0-DE6F75E04C17}"/>
          </ac:spMkLst>
        </pc:spChg>
        <pc:spChg chg="del">
          <ac:chgData name="Lewis, Gareth" userId="0ca0577c-2ada-4abb-9a17-e7a804bbaaa5" providerId="ADAL" clId="{5301DE18-CE2A-4FBC-895A-A9E3E4FEBC15}" dt="2019-01-13T14:16:35.549" v="4433" actId="478"/>
          <ac:spMkLst>
            <pc:docMk/>
            <pc:sldMk cId="2242764812" sldId="645"/>
            <ac:spMk id="36" creationId="{A1D3886F-3B61-4170-AAB5-3502E65D595C}"/>
          </ac:spMkLst>
        </pc:spChg>
        <pc:grpChg chg="del">
          <ac:chgData name="Lewis, Gareth" userId="0ca0577c-2ada-4abb-9a17-e7a804bbaaa5" providerId="ADAL" clId="{5301DE18-CE2A-4FBC-895A-A9E3E4FEBC15}" dt="2019-01-13T14:16:33.914" v="4432" actId="478"/>
          <ac:grpSpMkLst>
            <pc:docMk/>
            <pc:sldMk cId="2242764812" sldId="645"/>
            <ac:grpSpMk id="8" creationId="{B00EA4C6-926D-435F-9BCC-2D949395D2DF}"/>
          </ac:grpSpMkLst>
        </pc:grpChg>
        <pc:picChg chg="del">
          <ac:chgData name="Lewis, Gareth" userId="0ca0577c-2ada-4abb-9a17-e7a804bbaaa5" providerId="ADAL" clId="{5301DE18-CE2A-4FBC-895A-A9E3E4FEBC15}" dt="2019-01-13T14:16:33.914" v="4432" actId="478"/>
          <ac:picMkLst>
            <pc:docMk/>
            <pc:sldMk cId="2242764812" sldId="645"/>
            <ac:picMk id="4" creationId="{7C17D6A9-82A3-4E06-81CE-3B065C2606EC}"/>
          </ac:picMkLst>
        </pc:picChg>
      </pc:sldChg>
      <pc:sldChg chg="addSp modSp">
        <pc:chgData name="Lewis, Gareth" userId="0ca0577c-2ada-4abb-9a17-e7a804bbaaa5" providerId="ADAL" clId="{5301DE18-CE2A-4FBC-895A-A9E3E4FEBC15}" dt="2019-02-09T12:39:33.069" v="6844" actId="164"/>
        <pc:sldMkLst>
          <pc:docMk/>
          <pc:sldMk cId="895577364" sldId="646"/>
        </pc:sldMkLst>
        <pc:spChg chg="add mod">
          <ac:chgData name="Lewis, Gareth" userId="0ca0577c-2ada-4abb-9a17-e7a804bbaaa5" providerId="ADAL" clId="{5301DE18-CE2A-4FBC-895A-A9E3E4FEBC15}" dt="2019-02-09T12:39:33.069" v="6844" actId="164"/>
          <ac:spMkLst>
            <pc:docMk/>
            <pc:sldMk cId="895577364" sldId="646"/>
            <ac:spMk id="2" creationId="{7E78685C-562E-4B05-9A2B-5F8B3ED25472}"/>
          </ac:spMkLst>
        </pc:spChg>
        <pc:spChg chg="mod">
          <ac:chgData name="Lewis, Gareth" userId="0ca0577c-2ada-4abb-9a17-e7a804bbaaa5" providerId="ADAL" clId="{5301DE18-CE2A-4FBC-895A-A9E3E4FEBC15}" dt="2019-01-13T14:21:30.685" v="5006" actId="14100"/>
          <ac:spMkLst>
            <pc:docMk/>
            <pc:sldMk cId="895577364" sldId="646"/>
            <ac:spMk id="3" creationId="{00000000-0000-0000-0000-000000000000}"/>
          </ac:spMkLst>
        </pc:spChg>
        <pc:spChg chg="mod topLvl">
          <ac:chgData name="Lewis, Gareth" userId="0ca0577c-2ada-4abb-9a17-e7a804bbaaa5" providerId="ADAL" clId="{5301DE18-CE2A-4FBC-895A-A9E3E4FEBC15}" dt="2019-01-13T14:30:42.774" v="5423" actId="1076"/>
          <ac:spMkLst>
            <pc:docMk/>
            <pc:sldMk cId="895577364" sldId="646"/>
            <ac:spMk id="13" creationId="{E54375F1-831D-42DF-A7F1-44AD138B8608}"/>
          </ac:spMkLst>
        </pc:spChg>
        <pc:spChg chg="mod">
          <ac:chgData name="Lewis, Gareth" userId="0ca0577c-2ada-4abb-9a17-e7a804bbaaa5" providerId="ADAL" clId="{5301DE18-CE2A-4FBC-895A-A9E3E4FEBC15}" dt="2019-01-13T14:22:43.487" v="5035" actId="20577"/>
          <ac:spMkLst>
            <pc:docMk/>
            <pc:sldMk cId="895577364" sldId="646"/>
            <ac:spMk id="18" creationId="{3BF078AB-D808-4B6A-94F7-E1D061A7F012}"/>
          </ac:spMkLst>
        </pc:spChg>
        <pc:spChg chg="mod">
          <ac:chgData name="Lewis, Gareth" userId="0ca0577c-2ada-4abb-9a17-e7a804bbaaa5" providerId="ADAL" clId="{5301DE18-CE2A-4FBC-895A-A9E3E4FEBC15}" dt="2019-01-13T14:22:37.848" v="5017" actId="20577"/>
          <ac:spMkLst>
            <pc:docMk/>
            <pc:sldMk cId="895577364" sldId="646"/>
            <ac:spMk id="19" creationId="{7FBDE161-E406-4165-97D9-C4FF3EDC229B}"/>
          </ac:spMkLst>
        </pc:spChg>
        <pc:spChg chg="mod topLvl">
          <ac:chgData name="Lewis, Gareth" userId="0ca0577c-2ada-4abb-9a17-e7a804bbaaa5" providerId="ADAL" clId="{5301DE18-CE2A-4FBC-895A-A9E3E4FEBC15}" dt="2019-01-13T14:29:59.850" v="5407" actId="6549"/>
          <ac:spMkLst>
            <pc:docMk/>
            <pc:sldMk cId="895577364" sldId="646"/>
            <ac:spMk id="24" creationId="{6EB6A002-7202-4475-AE72-14B21A21CEB8}"/>
          </ac:spMkLst>
        </pc:spChg>
        <pc:spChg chg="mod ord topLvl">
          <ac:chgData name="Lewis, Gareth" userId="0ca0577c-2ada-4abb-9a17-e7a804bbaaa5" providerId="ADAL" clId="{5301DE18-CE2A-4FBC-895A-A9E3E4FEBC15}" dt="2019-01-13T14:27:08.081" v="5252" actId="164"/>
          <ac:spMkLst>
            <pc:docMk/>
            <pc:sldMk cId="895577364" sldId="646"/>
            <ac:spMk id="25" creationId="{ACFBCCD2-2000-4E28-866D-144C65E33DD1}"/>
          </ac:spMkLst>
        </pc:spChg>
        <pc:spChg chg="mod">
          <ac:chgData name="Lewis, Gareth" userId="0ca0577c-2ada-4abb-9a17-e7a804bbaaa5" providerId="ADAL" clId="{5301DE18-CE2A-4FBC-895A-A9E3E4FEBC15}" dt="2019-01-13T14:23:29.002" v="5130" actId="20577"/>
          <ac:spMkLst>
            <pc:docMk/>
            <pc:sldMk cId="895577364" sldId="646"/>
            <ac:spMk id="27" creationId="{85C40BFC-504B-4B83-AF4B-1AA7AF6600F9}"/>
          </ac:spMkLst>
        </pc:spChg>
        <pc:spChg chg="mod">
          <ac:chgData name="Lewis, Gareth" userId="0ca0577c-2ada-4abb-9a17-e7a804bbaaa5" providerId="ADAL" clId="{5301DE18-CE2A-4FBC-895A-A9E3E4FEBC15}" dt="2019-01-13T14:22:58.935" v="5073" actId="20577"/>
          <ac:spMkLst>
            <pc:docMk/>
            <pc:sldMk cId="895577364" sldId="646"/>
            <ac:spMk id="28" creationId="{AA28D23D-03D9-4DD6-8D54-7CD41E973722}"/>
          </ac:spMkLst>
        </pc:spChg>
        <pc:spChg chg="mod">
          <ac:chgData name="Lewis, Gareth" userId="0ca0577c-2ada-4abb-9a17-e7a804bbaaa5" providerId="ADAL" clId="{5301DE18-CE2A-4FBC-895A-A9E3E4FEBC15}" dt="2019-01-13T14:23:33.554" v="5132" actId="20577"/>
          <ac:spMkLst>
            <pc:docMk/>
            <pc:sldMk cId="895577364" sldId="646"/>
            <ac:spMk id="30" creationId="{904F9CE8-5643-4736-8FFC-940FC65BB8EB}"/>
          </ac:spMkLst>
        </pc:spChg>
        <pc:spChg chg="mod">
          <ac:chgData name="Lewis, Gareth" userId="0ca0577c-2ada-4abb-9a17-e7a804bbaaa5" providerId="ADAL" clId="{5301DE18-CE2A-4FBC-895A-A9E3E4FEBC15}" dt="2019-01-13T14:23:18.139" v="5118" actId="20577"/>
          <ac:spMkLst>
            <pc:docMk/>
            <pc:sldMk cId="895577364" sldId="646"/>
            <ac:spMk id="31" creationId="{3EE2E7D8-3227-473E-9CBD-B0D2A0388BDD}"/>
          </ac:spMkLst>
        </pc:spChg>
        <pc:spChg chg="add mod">
          <ac:chgData name="Lewis, Gareth" userId="0ca0577c-2ada-4abb-9a17-e7a804bbaaa5" providerId="ADAL" clId="{5301DE18-CE2A-4FBC-895A-A9E3E4FEBC15}" dt="2019-02-09T12:39:33.069" v="6844" actId="164"/>
          <ac:spMkLst>
            <pc:docMk/>
            <pc:sldMk cId="895577364" sldId="646"/>
            <ac:spMk id="41" creationId="{2E706832-433A-40EA-99F7-BE2457D2AD2B}"/>
          </ac:spMkLst>
        </pc:spChg>
        <pc:spChg chg="mod">
          <ac:chgData name="Lewis, Gareth" userId="0ca0577c-2ada-4abb-9a17-e7a804bbaaa5" providerId="ADAL" clId="{5301DE18-CE2A-4FBC-895A-A9E3E4FEBC15}" dt="2019-01-13T14:31:04.975" v="5433" actId="20577"/>
          <ac:spMkLst>
            <pc:docMk/>
            <pc:sldMk cId="895577364" sldId="646"/>
            <ac:spMk id="67" creationId="{8CEF2FF2-6FB5-4D2C-BAD7-8F680D4B050D}"/>
          </ac:spMkLst>
        </pc:spChg>
        <pc:spChg chg="mod">
          <ac:chgData name="Lewis, Gareth" userId="0ca0577c-2ada-4abb-9a17-e7a804bbaaa5" providerId="ADAL" clId="{5301DE18-CE2A-4FBC-895A-A9E3E4FEBC15}" dt="2019-01-13T14:31:01.294" v="5427" actId="20577"/>
          <ac:spMkLst>
            <pc:docMk/>
            <pc:sldMk cId="895577364" sldId="646"/>
            <ac:spMk id="68" creationId="{547B1CF2-A570-439D-9FB4-677599E7FE71}"/>
          </ac:spMkLst>
        </pc:spChg>
        <pc:spChg chg="mod">
          <ac:chgData name="Lewis, Gareth" userId="0ca0577c-2ada-4abb-9a17-e7a804bbaaa5" providerId="ADAL" clId="{5301DE18-CE2A-4FBC-895A-A9E3E4FEBC15}" dt="2019-01-13T14:31:11.774" v="5447" actId="20577"/>
          <ac:spMkLst>
            <pc:docMk/>
            <pc:sldMk cId="895577364" sldId="646"/>
            <ac:spMk id="69" creationId="{6B2B4A01-F4B5-4A15-9B8D-05C2371DC593}"/>
          </ac:spMkLst>
        </pc:spChg>
        <pc:spChg chg="mod">
          <ac:chgData name="Lewis, Gareth" userId="0ca0577c-2ada-4abb-9a17-e7a804bbaaa5" providerId="ADAL" clId="{5301DE18-CE2A-4FBC-895A-A9E3E4FEBC15}" dt="2019-01-13T14:31:08.527" v="5440" actId="20577"/>
          <ac:spMkLst>
            <pc:docMk/>
            <pc:sldMk cId="895577364" sldId="646"/>
            <ac:spMk id="70" creationId="{DA94D5A2-9787-4BDB-A2D2-612040A9B71A}"/>
          </ac:spMkLst>
        </pc:spChg>
        <pc:spChg chg="mod">
          <ac:chgData name="Lewis, Gareth" userId="0ca0577c-2ada-4abb-9a17-e7a804bbaaa5" providerId="ADAL" clId="{5301DE18-CE2A-4FBC-895A-A9E3E4FEBC15}" dt="2019-01-13T14:29:11.233" v="5384" actId="20577"/>
          <ac:spMkLst>
            <pc:docMk/>
            <pc:sldMk cId="895577364" sldId="646"/>
            <ac:spMk id="71" creationId="{D180ED85-7710-4A8F-9A5E-0A9C21AC0481}"/>
          </ac:spMkLst>
        </pc:spChg>
        <pc:spChg chg="mod">
          <ac:chgData name="Lewis, Gareth" userId="0ca0577c-2ada-4abb-9a17-e7a804bbaaa5" providerId="ADAL" clId="{5301DE18-CE2A-4FBC-895A-A9E3E4FEBC15}" dt="2019-01-13T14:27:53.086" v="5325" actId="20577"/>
          <ac:spMkLst>
            <pc:docMk/>
            <pc:sldMk cId="895577364" sldId="646"/>
            <ac:spMk id="72" creationId="{3D987D18-98BD-4B14-97DB-87E43378FD93}"/>
          </ac:spMkLst>
        </pc:spChg>
        <pc:spChg chg="mod">
          <ac:chgData name="Lewis, Gareth" userId="0ca0577c-2ada-4abb-9a17-e7a804bbaaa5" providerId="ADAL" clId="{5301DE18-CE2A-4FBC-895A-A9E3E4FEBC15}" dt="2019-01-13T14:27:46.142" v="5316" actId="20577"/>
          <ac:spMkLst>
            <pc:docMk/>
            <pc:sldMk cId="895577364" sldId="646"/>
            <ac:spMk id="74" creationId="{B99A3457-EB9E-4228-A233-306F535AFB52}"/>
          </ac:spMkLst>
        </pc:spChg>
        <pc:spChg chg="mod">
          <ac:chgData name="Lewis, Gareth" userId="0ca0577c-2ada-4abb-9a17-e7a804bbaaa5" providerId="ADAL" clId="{5301DE18-CE2A-4FBC-895A-A9E3E4FEBC15}" dt="2019-01-13T14:30:39.558" v="5422" actId="1076"/>
          <ac:spMkLst>
            <pc:docMk/>
            <pc:sldMk cId="895577364" sldId="646"/>
            <ac:spMk id="75" creationId="{F0B1C01A-98DB-40AE-9175-088FAE8C9157}"/>
          </ac:spMkLst>
        </pc:spChg>
        <pc:grpChg chg="add mod">
          <ac:chgData name="Lewis, Gareth" userId="0ca0577c-2ada-4abb-9a17-e7a804bbaaa5" providerId="ADAL" clId="{5301DE18-CE2A-4FBC-895A-A9E3E4FEBC15}" dt="2019-02-09T12:39:33.069" v="6844" actId="164"/>
          <ac:grpSpMkLst>
            <pc:docMk/>
            <pc:sldMk cId="895577364" sldId="646"/>
            <ac:grpSpMk id="4" creationId="{DA9FC50B-BD8E-4987-9E56-4E36D5B18EFE}"/>
          </ac:grpSpMkLst>
        </pc:grpChg>
        <pc:grpChg chg="add del mod">
          <ac:chgData name="Lewis, Gareth" userId="0ca0577c-2ada-4abb-9a17-e7a804bbaaa5" providerId="ADAL" clId="{5301DE18-CE2A-4FBC-895A-A9E3E4FEBC15}" dt="2019-01-13T14:22:25.095" v="5009" actId="165"/>
          <ac:grpSpMkLst>
            <pc:docMk/>
            <pc:sldMk cId="895577364" sldId="646"/>
            <ac:grpSpMk id="10" creationId="{D663F5A1-3987-437D-A3AE-4823B6C100C6}"/>
          </ac:grpSpMkLst>
        </pc:grpChg>
        <pc:grpChg chg="del mod topLvl">
          <ac:chgData name="Lewis, Gareth" userId="0ca0577c-2ada-4abb-9a17-e7a804bbaaa5" providerId="ADAL" clId="{5301DE18-CE2A-4FBC-895A-A9E3E4FEBC15}" dt="2019-01-13T14:26:26.489" v="5206" actId="165"/>
          <ac:grpSpMkLst>
            <pc:docMk/>
            <pc:sldMk cId="895577364" sldId="646"/>
            <ac:grpSpMk id="11" creationId="{E3CB29CD-D3D3-4B30-97E7-58A1B0912851}"/>
          </ac:grpSpMkLst>
        </pc:grpChg>
        <pc:grpChg chg="del mod">
          <ac:chgData name="Lewis, Gareth" userId="0ca0577c-2ada-4abb-9a17-e7a804bbaaa5" providerId="ADAL" clId="{5301DE18-CE2A-4FBC-895A-A9E3E4FEBC15}" dt="2019-01-13T14:21:01.847" v="4884" actId="478"/>
          <ac:grpSpMkLst>
            <pc:docMk/>
            <pc:sldMk cId="895577364" sldId="646"/>
            <ac:grpSpMk id="12" creationId="{DBFE985C-0399-4434-9394-08AC001BDE91}"/>
          </ac:grpSpMkLst>
        </pc:grpChg>
        <pc:grpChg chg="del mod topLvl">
          <ac:chgData name="Lewis, Gareth" userId="0ca0577c-2ada-4abb-9a17-e7a804bbaaa5" providerId="ADAL" clId="{5301DE18-CE2A-4FBC-895A-A9E3E4FEBC15}" dt="2019-01-13T14:22:30.327" v="5011" actId="478"/>
          <ac:grpSpMkLst>
            <pc:docMk/>
            <pc:sldMk cId="895577364" sldId="646"/>
            <ac:grpSpMk id="15" creationId="{EAC54C7A-D26F-457E-8E0E-E028C5FC3BD6}"/>
          </ac:grpSpMkLst>
        </pc:grpChg>
        <pc:grpChg chg="del mod topLvl">
          <ac:chgData name="Lewis, Gareth" userId="0ca0577c-2ada-4abb-9a17-e7a804bbaaa5" providerId="ADAL" clId="{5301DE18-CE2A-4FBC-895A-A9E3E4FEBC15}" dt="2019-01-13T14:22:28.489" v="5010" actId="478"/>
          <ac:grpSpMkLst>
            <pc:docMk/>
            <pc:sldMk cId="895577364" sldId="646"/>
            <ac:grpSpMk id="16" creationId="{380553FE-042B-4A39-9A0C-0AE755F654C5}"/>
          </ac:grpSpMkLst>
        </pc:grpChg>
        <pc:grpChg chg="mod topLvl">
          <ac:chgData name="Lewis, Gareth" userId="0ca0577c-2ada-4abb-9a17-e7a804bbaaa5" providerId="ADAL" clId="{5301DE18-CE2A-4FBC-895A-A9E3E4FEBC15}" dt="2019-02-09T12:39:33.069" v="6844" actId="164"/>
          <ac:grpSpMkLst>
            <pc:docMk/>
            <pc:sldMk cId="895577364" sldId="646"/>
            <ac:grpSpMk id="17" creationId="{226892F3-98EB-4ABE-AB2A-8D665D7F849D}"/>
          </ac:grpSpMkLst>
        </pc:grpChg>
        <pc:grpChg chg="add mod topLvl">
          <ac:chgData name="Lewis, Gareth" userId="0ca0577c-2ada-4abb-9a17-e7a804bbaaa5" providerId="ADAL" clId="{5301DE18-CE2A-4FBC-895A-A9E3E4FEBC15}" dt="2019-02-09T12:39:33.069" v="6844" actId="164"/>
          <ac:grpSpMkLst>
            <pc:docMk/>
            <pc:sldMk cId="895577364" sldId="646"/>
            <ac:grpSpMk id="26" creationId="{BD570BF5-572C-4FD7-A497-951FA12FE041}"/>
          </ac:grpSpMkLst>
        </pc:grpChg>
        <pc:grpChg chg="add mod topLvl">
          <ac:chgData name="Lewis, Gareth" userId="0ca0577c-2ada-4abb-9a17-e7a804bbaaa5" providerId="ADAL" clId="{5301DE18-CE2A-4FBC-895A-A9E3E4FEBC15}" dt="2019-02-09T12:39:33.069" v="6844" actId="164"/>
          <ac:grpSpMkLst>
            <pc:docMk/>
            <pc:sldMk cId="895577364" sldId="646"/>
            <ac:grpSpMk id="29" creationId="{6970BFA1-68BC-4EFC-A87D-79A9608510E1}"/>
          </ac:grpSpMkLst>
        </pc:grpChg>
        <pc:grpChg chg="add mod topLvl">
          <ac:chgData name="Lewis, Gareth" userId="0ca0577c-2ada-4abb-9a17-e7a804bbaaa5" providerId="ADAL" clId="{5301DE18-CE2A-4FBC-895A-A9E3E4FEBC15}" dt="2019-02-09T12:39:33.069" v="6844" actId="164"/>
          <ac:grpSpMkLst>
            <pc:docMk/>
            <pc:sldMk cId="895577364" sldId="646"/>
            <ac:grpSpMk id="56" creationId="{F438F9E1-3B20-467C-9983-E70DDE8E4A13}"/>
          </ac:grpSpMkLst>
        </pc:grpChg>
        <pc:grpChg chg="add del mod">
          <ac:chgData name="Lewis, Gareth" userId="0ca0577c-2ada-4abb-9a17-e7a804bbaaa5" providerId="ADAL" clId="{5301DE18-CE2A-4FBC-895A-A9E3E4FEBC15}" dt="2019-01-13T14:29:44.903" v="5394" actId="165"/>
          <ac:grpSpMkLst>
            <pc:docMk/>
            <pc:sldMk cId="895577364" sldId="646"/>
            <ac:grpSpMk id="57" creationId="{003DF521-FDC2-4D9E-8282-B5C84718C52D}"/>
          </ac:grpSpMkLst>
        </pc:grpChg>
        <pc:grpChg chg="add del mod">
          <ac:chgData name="Lewis, Gareth" userId="0ca0577c-2ada-4abb-9a17-e7a804bbaaa5" providerId="ADAL" clId="{5301DE18-CE2A-4FBC-895A-A9E3E4FEBC15}" dt="2019-01-13T14:28:59.567" v="5366" actId="165"/>
          <ac:grpSpMkLst>
            <pc:docMk/>
            <pc:sldMk cId="895577364" sldId="646"/>
            <ac:grpSpMk id="58" creationId="{F10D0FDD-E6AA-4664-9165-88BA3BCAD154}"/>
          </ac:grpSpMkLst>
        </pc:grpChg>
        <pc:grpChg chg="mod topLvl">
          <ac:chgData name="Lewis, Gareth" userId="0ca0577c-2ada-4abb-9a17-e7a804bbaaa5" providerId="ADAL" clId="{5301DE18-CE2A-4FBC-895A-A9E3E4FEBC15}" dt="2019-01-13T14:30:19.883" v="5417" actId="164"/>
          <ac:grpSpMkLst>
            <pc:docMk/>
            <pc:sldMk cId="895577364" sldId="646"/>
            <ac:grpSpMk id="59" creationId="{0A44B46D-3D46-4BF6-BF19-280E0EFB804B}"/>
          </ac:grpSpMkLst>
        </pc:grpChg>
        <pc:grpChg chg="mod topLvl">
          <ac:chgData name="Lewis, Gareth" userId="0ca0577c-2ada-4abb-9a17-e7a804bbaaa5" providerId="ADAL" clId="{5301DE18-CE2A-4FBC-895A-A9E3E4FEBC15}" dt="2019-01-13T14:30:19.883" v="5417" actId="164"/>
          <ac:grpSpMkLst>
            <pc:docMk/>
            <pc:sldMk cId="895577364" sldId="646"/>
            <ac:grpSpMk id="60" creationId="{9515A4D3-F739-4F11-AF2C-15BB10FD8293}"/>
          </ac:grpSpMkLst>
        </pc:grpChg>
        <pc:grpChg chg="mod topLvl">
          <ac:chgData name="Lewis, Gareth" userId="0ca0577c-2ada-4abb-9a17-e7a804bbaaa5" providerId="ADAL" clId="{5301DE18-CE2A-4FBC-895A-A9E3E4FEBC15}" dt="2019-01-13T14:30:19.883" v="5417" actId="164"/>
          <ac:grpSpMkLst>
            <pc:docMk/>
            <pc:sldMk cId="895577364" sldId="646"/>
            <ac:grpSpMk id="61" creationId="{94280094-5788-4000-BE31-E505E0694877}"/>
          </ac:grpSpMkLst>
        </pc:grpChg>
        <pc:grpChg chg="mod topLvl">
          <ac:chgData name="Lewis, Gareth" userId="0ca0577c-2ada-4abb-9a17-e7a804bbaaa5" providerId="ADAL" clId="{5301DE18-CE2A-4FBC-895A-A9E3E4FEBC15}" dt="2019-01-13T14:30:19.883" v="5417" actId="164"/>
          <ac:grpSpMkLst>
            <pc:docMk/>
            <pc:sldMk cId="895577364" sldId="646"/>
            <ac:grpSpMk id="62" creationId="{F1068C6B-1D20-4A37-9483-1C02EA16E854}"/>
          </ac:grpSpMkLst>
        </pc:grpChg>
        <pc:grpChg chg="add mod">
          <ac:chgData name="Lewis, Gareth" userId="0ca0577c-2ada-4abb-9a17-e7a804bbaaa5" providerId="ADAL" clId="{5301DE18-CE2A-4FBC-895A-A9E3E4FEBC15}" dt="2019-02-09T12:39:33.069" v="6844" actId="164"/>
          <ac:grpSpMkLst>
            <pc:docMk/>
            <pc:sldMk cId="895577364" sldId="646"/>
            <ac:grpSpMk id="80" creationId="{EF1F8CB2-07C4-4D6C-9CA7-0636CE41AD9A}"/>
          </ac:grpSpMkLst>
        </pc:grpChg>
        <pc:cxnChg chg="mod topLvl">
          <ac:chgData name="Lewis, Gareth" userId="0ca0577c-2ada-4abb-9a17-e7a804bbaaa5" providerId="ADAL" clId="{5301DE18-CE2A-4FBC-895A-A9E3E4FEBC15}" dt="2019-01-13T14:30:42.774" v="5423" actId="1076"/>
          <ac:cxnSpMkLst>
            <pc:docMk/>
            <pc:sldMk cId="895577364" sldId="646"/>
            <ac:cxnSpMk id="14" creationId="{64FD6C69-E654-4B97-BE77-55CF709A77D5}"/>
          </ac:cxnSpMkLst>
        </pc:cxnChg>
        <pc:cxnChg chg="add del 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32" creationId="{1D5F1658-A9B0-4AA0-9B5D-1ED8449D3439}"/>
          </ac:cxnSpMkLst>
        </pc:cxnChg>
        <pc:cxnChg chg="add del mod">
          <ac:chgData name="Lewis, Gareth" userId="0ca0577c-2ada-4abb-9a17-e7a804bbaaa5" providerId="ADAL" clId="{5301DE18-CE2A-4FBC-895A-A9E3E4FEBC15}" dt="2019-01-13T14:24:29.830" v="5143" actId="478"/>
          <ac:cxnSpMkLst>
            <pc:docMk/>
            <pc:sldMk cId="895577364" sldId="646"/>
            <ac:cxnSpMk id="34" creationId="{454CB3D9-F563-4381-96DE-CE7B80B67A77}"/>
          </ac:cxnSpMkLst>
        </pc:cxnChg>
        <pc:cxnChg chg="add 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38" creationId="{39DAFB73-01BF-4593-B489-BF2E925CD969}"/>
          </ac:cxnSpMkLst>
        </pc:cxnChg>
        <pc:cxnChg chg="add 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43" creationId="{9BCFA0FD-1A49-4483-9BFB-F2C3D8D27632}"/>
          </ac:cxnSpMkLst>
        </pc:cxnChg>
        <pc:cxnChg chg="add 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46" creationId="{FD20EA34-3A61-43D4-9E17-B6AD04A91B8A}"/>
          </ac:cxnSpMkLst>
        </pc:cxnChg>
        <pc:cxnChg chg="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63" creationId="{0964DECC-19F7-4C56-B3E0-5D8D27C602D4}"/>
          </ac:cxnSpMkLst>
        </pc:cxnChg>
        <pc:cxnChg chg="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64" creationId="{9C74080B-A651-4821-9C63-7EF9A41A2477}"/>
          </ac:cxnSpMkLst>
        </pc:cxnChg>
        <pc:cxnChg chg="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65" creationId="{41C35706-20E1-4A6B-9204-FCB7F862FDAE}"/>
          </ac:cxnSpMkLst>
        </pc:cxnChg>
        <pc:cxnChg chg="mod topLvl">
          <ac:chgData name="Lewis, Gareth" userId="0ca0577c-2ada-4abb-9a17-e7a804bbaaa5" providerId="ADAL" clId="{5301DE18-CE2A-4FBC-895A-A9E3E4FEBC15}" dt="2019-02-09T12:39:33.069" v="6844" actId="164"/>
          <ac:cxnSpMkLst>
            <pc:docMk/>
            <pc:sldMk cId="895577364" sldId="646"/>
            <ac:cxnSpMk id="66" creationId="{3E253287-5CDB-4B45-A482-D50ECDEB8B19}"/>
          </ac:cxnSpMkLst>
        </pc:cxnChg>
        <pc:cxnChg chg="mod">
          <ac:chgData name="Lewis, Gareth" userId="0ca0577c-2ada-4abb-9a17-e7a804bbaaa5" providerId="ADAL" clId="{5301DE18-CE2A-4FBC-895A-A9E3E4FEBC15}" dt="2019-01-13T14:30:39.558" v="5422" actId="1076"/>
          <ac:cxnSpMkLst>
            <pc:docMk/>
            <pc:sldMk cId="895577364" sldId="646"/>
            <ac:cxnSpMk id="76" creationId="{D5202B1D-5707-45D9-B018-75B18171EBF6}"/>
          </ac:cxnSpMkLst>
        </pc:cxnChg>
      </pc:sldChg>
      <pc:sldChg chg="addSp delSp modSp add">
        <pc:chgData name="Lewis, Gareth" userId="0ca0577c-2ada-4abb-9a17-e7a804bbaaa5" providerId="ADAL" clId="{5301DE18-CE2A-4FBC-895A-A9E3E4FEBC15}" dt="2019-01-13T14:20:45.413" v="4883" actId="1035"/>
        <pc:sldMkLst>
          <pc:docMk/>
          <pc:sldMk cId="1044859059" sldId="647"/>
        </pc:sldMkLst>
        <pc:spChg chg="mod">
          <ac:chgData name="Lewis, Gareth" userId="0ca0577c-2ada-4abb-9a17-e7a804bbaaa5" providerId="ADAL" clId="{5301DE18-CE2A-4FBC-895A-A9E3E4FEBC15}" dt="2019-01-13T14:19:05.439" v="4695" actId="20577"/>
          <ac:spMkLst>
            <pc:docMk/>
            <pc:sldMk cId="1044859059" sldId="647"/>
            <ac:spMk id="9" creationId="{CB0A61AB-3F2E-4A33-83A7-D213600890C7}"/>
          </ac:spMkLst>
        </pc:spChg>
        <pc:spChg chg="del">
          <ac:chgData name="Lewis, Gareth" userId="0ca0577c-2ada-4abb-9a17-e7a804bbaaa5" providerId="ADAL" clId="{5301DE18-CE2A-4FBC-895A-A9E3E4FEBC15}" dt="2019-01-13T14:19:32.172" v="4763" actId="478"/>
          <ac:spMkLst>
            <pc:docMk/>
            <pc:sldMk cId="1044859059" sldId="647"/>
            <ac:spMk id="10" creationId="{E5E912E4-0BE2-4479-B535-F98D256AE73E}"/>
          </ac:spMkLst>
        </pc:spChg>
        <pc:spChg chg="mod">
          <ac:chgData name="Lewis, Gareth" userId="0ca0577c-2ada-4abb-9a17-e7a804bbaaa5" providerId="ADAL" clId="{5301DE18-CE2A-4FBC-895A-A9E3E4FEBC15}" dt="2019-01-13T14:20:45.413" v="4883" actId="1035"/>
          <ac:spMkLst>
            <pc:docMk/>
            <pc:sldMk cId="1044859059" sldId="647"/>
            <ac:spMk id="11" creationId="{AA420FBC-8131-496E-877B-2598D2AB67C7}"/>
          </ac:spMkLst>
        </pc:spChg>
        <pc:spChg chg="del">
          <ac:chgData name="Lewis, Gareth" userId="0ca0577c-2ada-4abb-9a17-e7a804bbaaa5" providerId="ADAL" clId="{5301DE18-CE2A-4FBC-895A-A9E3E4FEBC15}" dt="2019-01-13T14:19:58.749" v="4803" actId="478"/>
          <ac:spMkLst>
            <pc:docMk/>
            <pc:sldMk cId="1044859059" sldId="647"/>
            <ac:spMk id="13" creationId="{2A00879E-8267-4A53-A1B0-DE6F75E04C17}"/>
          </ac:spMkLst>
        </pc:spChg>
        <pc:spChg chg="add mod">
          <ac:chgData name="Lewis, Gareth" userId="0ca0577c-2ada-4abb-9a17-e7a804bbaaa5" providerId="ADAL" clId="{5301DE18-CE2A-4FBC-895A-A9E3E4FEBC15}" dt="2019-01-13T14:20:45.413" v="4883" actId="1035"/>
          <ac:spMkLst>
            <pc:docMk/>
            <pc:sldMk cId="1044859059" sldId="647"/>
            <ac:spMk id="15" creationId="{C87FE865-E5DF-4041-9760-E98F74A5A27B}"/>
          </ac:spMkLst>
        </pc:spChg>
        <pc:picChg chg="del">
          <ac:chgData name="Lewis, Gareth" userId="0ca0577c-2ada-4abb-9a17-e7a804bbaaa5" providerId="ADAL" clId="{5301DE18-CE2A-4FBC-895A-A9E3E4FEBC15}" dt="2019-01-13T14:19:02.102" v="4689" actId="478"/>
          <ac:picMkLst>
            <pc:docMk/>
            <pc:sldMk cId="1044859059" sldId="647"/>
            <ac:picMk id="5" creationId="{EEEAE0AA-C99A-4418-9991-3F802A6905EF}"/>
          </ac:picMkLst>
        </pc:picChg>
        <pc:picChg chg="add mod">
          <ac:chgData name="Lewis, Gareth" userId="0ca0577c-2ada-4abb-9a17-e7a804bbaaa5" providerId="ADAL" clId="{5301DE18-CE2A-4FBC-895A-A9E3E4FEBC15}" dt="2019-01-13T14:19:18.566" v="4762" actId="1037"/>
          <ac:picMkLst>
            <pc:docMk/>
            <pc:sldMk cId="1044859059" sldId="647"/>
            <ac:picMk id="14" creationId="{D8F6B410-4528-4715-BF10-CB0AF916F821}"/>
          </ac:picMkLst>
        </pc:picChg>
      </pc:sldChg>
      <pc:sldChg chg="delSp modSp add">
        <pc:chgData name="Lewis, Gareth" userId="0ca0577c-2ada-4abb-9a17-e7a804bbaaa5" providerId="ADAL" clId="{5301DE18-CE2A-4FBC-895A-A9E3E4FEBC15}" dt="2019-01-13T14:33:49.575" v="5865" actId="20577"/>
        <pc:sldMkLst>
          <pc:docMk/>
          <pc:sldMk cId="3793703953" sldId="648"/>
        </pc:sldMkLst>
        <pc:spChg chg="mod">
          <ac:chgData name="Lewis, Gareth" userId="0ca0577c-2ada-4abb-9a17-e7a804bbaaa5" providerId="ADAL" clId="{5301DE18-CE2A-4FBC-895A-A9E3E4FEBC15}" dt="2019-01-13T14:33:49.575" v="5865" actId="20577"/>
          <ac:spMkLst>
            <pc:docMk/>
            <pc:sldMk cId="3793703953" sldId="648"/>
            <ac:spMk id="3" creationId="{00000000-0000-0000-0000-000000000000}"/>
          </ac:spMkLst>
        </pc:spChg>
        <pc:grpChg chg="del">
          <ac:chgData name="Lewis, Gareth" userId="0ca0577c-2ada-4abb-9a17-e7a804bbaaa5" providerId="ADAL" clId="{5301DE18-CE2A-4FBC-895A-A9E3E4FEBC15}" dt="2019-01-13T14:32:25.771" v="5572" actId="478"/>
          <ac:grpSpMkLst>
            <pc:docMk/>
            <pc:sldMk cId="3793703953" sldId="648"/>
            <ac:grpSpMk id="17" creationId="{226892F3-98EB-4ABE-AB2A-8D665D7F849D}"/>
          </ac:grpSpMkLst>
        </pc:grpChg>
        <pc:grpChg chg="del">
          <ac:chgData name="Lewis, Gareth" userId="0ca0577c-2ada-4abb-9a17-e7a804bbaaa5" providerId="ADAL" clId="{5301DE18-CE2A-4FBC-895A-A9E3E4FEBC15}" dt="2019-01-13T14:32:25.771" v="5572" actId="478"/>
          <ac:grpSpMkLst>
            <pc:docMk/>
            <pc:sldMk cId="3793703953" sldId="648"/>
            <ac:grpSpMk id="26" creationId="{BD570BF5-572C-4FD7-A497-951FA12FE041}"/>
          </ac:grpSpMkLst>
        </pc:grpChg>
        <pc:grpChg chg="del">
          <ac:chgData name="Lewis, Gareth" userId="0ca0577c-2ada-4abb-9a17-e7a804bbaaa5" providerId="ADAL" clId="{5301DE18-CE2A-4FBC-895A-A9E3E4FEBC15}" dt="2019-01-13T14:32:25.771" v="5572" actId="478"/>
          <ac:grpSpMkLst>
            <pc:docMk/>
            <pc:sldMk cId="3793703953" sldId="648"/>
            <ac:grpSpMk id="29" creationId="{6970BFA1-68BC-4EFC-A87D-79A9608510E1}"/>
          </ac:grpSpMkLst>
        </pc:grpChg>
        <pc:grpChg chg="del">
          <ac:chgData name="Lewis, Gareth" userId="0ca0577c-2ada-4abb-9a17-e7a804bbaaa5" providerId="ADAL" clId="{5301DE18-CE2A-4FBC-895A-A9E3E4FEBC15}" dt="2019-01-13T14:32:23.542" v="5571" actId="478"/>
          <ac:grpSpMkLst>
            <pc:docMk/>
            <pc:sldMk cId="3793703953" sldId="648"/>
            <ac:grpSpMk id="56" creationId="{F438F9E1-3B20-467C-9983-E70DDE8E4A13}"/>
          </ac:grpSpMkLst>
        </pc:grpChg>
        <pc:grpChg chg="del">
          <ac:chgData name="Lewis, Gareth" userId="0ca0577c-2ada-4abb-9a17-e7a804bbaaa5" providerId="ADAL" clId="{5301DE18-CE2A-4FBC-895A-A9E3E4FEBC15}" dt="2019-01-13T14:32:25.771" v="5572" actId="478"/>
          <ac:grpSpMkLst>
            <pc:docMk/>
            <pc:sldMk cId="3793703953" sldId="648"/>
            <ac:grpSpMk id="80" creationId="{EF1F8CB2-07C4-4D6C-9CA7-0636CE41AD9A}"/>
          </ac:grpSpMkLst>
        </pc:grpChg>
        <pc:cxnChg chg="mod">
          <ac:chgData name="Lewis, Gareth" userId="0ca0577c-2ada-4abb-9a17-e7a804bbaaa5" providerId="ADAL" clId="{5301DE18-CE2A-4FBC-895A-A9E3E4FEBC15}" dt="2019-01-13T14:32:23.542" v="5571" actId="478"/>
          <ac:cxnSpMkLst>
            <pc:docMk/>
            <pc:sldMk cId="3793703953" sldId="648"/>
            <ac:cxnSpMk id="14" creationId="{64FD6C69-E654-4B97-BE77-55CF709A77D5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32" creationId="{1D5F1658-A9B0-4AA0-9B5D-1ED8449D3439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38" creationId="{39DAFB73-01BF-4593-B489-BF2E925CD969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43" creationId="{9BCFA0FD-1A49-4483-9BFB-F2C3D8D27632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46" creationId="{FD20EA34-3A61-43D4-9E17-B6AD04A91B8A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63" creationId="{0964DECC-19F7-4C56-B3E0-5D8D27C602D4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64" creationId="{9C74080B-A651-4821-9C63-7EF9A41A2477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65" creationId="{41C35706-20E1-4A6B-9204-FCB7F862FDAE}"/>
          </ac:cxnSpMkLst>
        </pc:cxnChg>
        <pc:cxnChg chg="del 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66" creationId="{3E253287-5CDB-4B45-A482-D50ECDEB8B19}"/>
          </ac:cxnSpMkLst>
        </pc:cxnChg>
        <pc:cxnChg chg="mod">
          <ac:chgData name="Lewis, Gareth" userId="0ca0577c-2ada-4abb-9a17-e7a804bbaaa5" providerId="ADAL" clId="{5301DE18-CE2A-4FBC-895A-A9E3E4FEBC15}" dt="2019-01-13T14:32:25.771" v="5572" actId="478"/>
          <ac:cxnSpMkLst>
            <pc:docMk/>
            <pc:sldMk cId="3793703953" sldId="648"/>
            <ac:cxnSpMk id="76" creationId="{D5202B1D-5707-45D9-B018-75B18171EBF6}"/>
          </ac:cxnSpMkLst>
        </pc:cxnChg>
      </pc:sldChg>
      <pc:sldChg chg="modSp add">
        <pc:chgData name="Lewis, Gareth" userId="0ca0577c-2ada-4abb-9a17-e7a804bbaaa5" providerId="ADAL" clId="{5301DE18-CE2A-4FBC-895A-A9E3E4FEBC15}" dt="2019-01-13T14:39:11.183" v="6114" actId="20577"/>
        <pc:sldMkLst>
          <pc:docMk/>
          <pc:sldMk cId="91509955" sldId="649"/>
        </pc:sldMkLst>
        <pc:spChg chg="mod">
          <ac:chgData name="Lewis, Gareth" userId="0ca0577c-2ada-4abb-9a17-e7a804bbaaa5" providerId="ADAL" clId="{5301DE18-CE2A-4FBC-895A-A9E3E4FEBC15}" dt="2019-01-13T14:39:11.183" v="6114" actId="20577"/>
          <ac:spMkLst>
            <pc:docMk/>
            <pc:sldMk cId="91509955" sldId="64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301DE18-CE2A-4FBC-895A-A9E3E4FEBC15}" dt="2019-01-13T14:41:21.551" v="6246" actId="6549"/>
        <pc:sldMkLst>
          <pc:docMk/>
          <pc:sldMk cId="2255782310" sldId="650"/>
        </pc:sldMkLst>
        <pc:spChg chg="mod">
          <ac:chgData name="Lewis, Gareth" userId="0ca0577c-2ada-4abb-9a17-e7a804bbaaa5" providerId="ADAL" clId="{5301DE18-CE2A-4FBC-895A-A9E3E4FEBC15}" dt="2019-01-13T14:41:21.551" v="6246" actId="6549"/>
          <ac:spMkLst>
            <pc:docMk/>
            <pc:sldMk cId="2255782310" sldId="650"/>
            <ac:spMk id="3" creationId="{00000000-0000-0000-0000-000000000000}"/>
          </ac:spMkLst>
        </pc:spChg>
      </pc:sldChg>
      <pc:sldMasterChg chg="delSldLayout modSldLayout">
        <pc:chgData name="Lewis, Gareth" userId="0ca0577c-2ada-4abb-9a17-e7a804bbaaa5" providerId="ADAL" clId="{5301DE18-CE2A-4FBC-895A-A9E3E4FEBC15}" dt="2019-01-13T13:47:19.615" v="3295" actId="2696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5301DE18-CE2A-4FBC-895A-A9E3E4FEBC15}" dt="2019-01-13T13:18:10.717" v="1546" actId="207"/>
          <pc:sldLayoutMkLst>
            <pc:docMk/>
            <pc:sldMasterMk cId="0" sldId="2147483648"/>
            <pc:sldLayoutMk cId="2496794248" sldId="2147483663"/>
          </pc:sldLayoutMkLst>
          <pc:spChg chg="mod">
            <ac:chgData name="Lewis, Gareth" userId="0ca0577c-2ada-4abb-9a17-e7a804bbaaa5" providerId="ADAL" clId="{5301DE18-CE2A-4FBC-895A-A9E3E4FEBC15}" dt="2019-01-13T13:18:10.717" v="1546" actId="207"/>
            <ac:spMkLst>
              <pc:docMk/>
              <pc:sldMasterMk cId="0" sldId="2147483648"/>
              <pc:sldLayoutMk cId="2496794248" sldId="2147483663"/>
              <ac:spMk id="3" creationId="{00000000-0000-0000-0000-000000000000}"/>
            </ac:spMkLst>
          </pc:spChg>
        </pc:sldLayoutChg>
        <pc:sldLayoutChg chg="modSp">
          <pc:chgData name="Lewis, Gareth" userId="0ca0577c-2ada-4abb-9a17-e7a804bbaaa5" providerId="ADAL" clId="{5301DE18-CE2A-4FBC-895A-A9E3E4FEBC15}" dt="2019-01-13T13:21:54.085" v="1870" actId="207"/>
          <pc:sldLayoutMkLst>
            <pc:docMk/>
            <pc:sldMasterMk cId="0" sldId="2147483648"/>
            <pc:sldLayoutMk cId="813430273" sldId="2147483664"/>
          </pc:sldLayoutMkLst>
          <pc:spChg chg="mod">
            <ac:chgData name="Lewis, Gareth" userId="0ca0577c-2ada-4abb-9a17-e7a804bbaaa5" providerId="ADAL" clId="{5301DE18-CE2A-4FBC-895A-A9E3E4FEBC15}" dt="2019-01-13T13:21:54.085" v="1870" actId="207"/>
            <ac:spMkLst>
              <pc:docMk/>
              <pc:sldMasterMk cId="0" sldId="2147483648"/>
              <pc:sldLayoutMk cId="813430273" sldId="2147483664"/>
              <ac:spMk id="3" creationId="{00000000-0000-0000-0000-000000000000}"/>
            </ac:spMkLst>
          </pc:spChg>
        </pc:sldLayoutChg>
      </pc:sldMasterChg>
    </pc:docChg>
  </pc:docChgLst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12T15:50:03.619" v="3553" actId="20577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2T14:24:14.293" v="62" actId="5793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12T14:24:14.293" v="62" actId="5793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Lewis, Gareth" userId="0ca0577c-2ada-4abb-9a17-e7a804bbaaa5" providerId="ADAL" clId="{8D276DEB-9ECF-474F-8641-C8D9886C5626}" dt="2019-01-12T14:34:52.795" v="760" actId="2696"/>
        <pc:sldMkLst>
          <pc:docMk/>
          <pc:sldMk cId="4152738217" sldId="412"/>
        </pc:sldMkLst>
      </pc:sldChg>
      <pc:sldChg chg="del">
        <pc:chgData name="Lewis, Gareth" userId="0ca0577c-2ada-4abb-9a17-e7a804bbaaa5" providerId="ADAL" clId="{8D276DEB-9ECF-474F-8641-C8D9886C5626}" dt="2019-01-12T14:34:52.988" v="761" actId="2696"/>
        <pc:sldMkLst>
          <pc:docMk/>
          <pc:sldMk cId="2027461775" sldId="413"/>
        </pc:sldMkLst>
      </pc:sldChg>
      <pc:sldChg chg="del">
        <pc:chgData name="Lewis, Gareth" userId="0ca0577c-2ada-4abb-9a17-e7a804bbaaa5" providerId="ADAL" clId="{8D276DEB-9ECF-474F-8641-C8D9886C5626}" dt="2019-01-12T14:34:53.257" v="762" actId="2696"/>
        <pc:sldMkLst>
          <pc:docMk/>
          <pc:sldMk cId="4170122971" sldId="414"/>
        </pc:sldMkLst>
      </pc:sldChg>
      <pc:sldChg chg="del">
        <pc:chgData name="Lewis, Gareth" userId="0ca0577c-2ada-4abb-9a17-e7a804bbaaa5" providerId="ADAL" clId="{8D276DEB-9ECF-474F-8641-C8D9886C5626}" dt="2019-01-12T14:34:53.542" v="763" actId="2696"/>
        <pc:sldMkLst>
          <pc:docMk/>
          <pc:sldMk cId="1214144901" sldId="415"/>
        </pc:sldMkLst>
      </pc:sldChg>
      <pc:sldChg chg="del">
        <pc:chgData name="Lewis, Gareth" userId="0ca0577c-2ada-4abb-9a17-e7a804bbaaa5" providerId="ADAL" clId="{8D276DEB-9ECF-474F-8641-C8D9886C5626}" dt="2019-01-12T14:34:53.885" v="764" actId="2696"/>
        <pc:sldMkLst>
          <pc:docMk/>
          <pc:sldMk cId="3789086508" sldId="41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 del">
        <pc:chgData name="Lewis, Gareth" userId="0ca0577c-2ada-4abb-9a17-e7a804bbaaa5" providerId="ADAL" clId="{8D276DEB-9ECF-474F-8641-C8D9886C5626}" dt="2019-01-12T14:42:51.520" v="1177"/>
        <pc:sldMkLst>
          <pc:docMk/>
          <pc:sldMk cId="1561189578" sldId="644"/>
        </pc:sldMkLst>
      </pc:sldChg>
      <pc:sldChg chg="add del">
        <pc:chgData name="Lewis, Gareth" userId="0ca0577c-2ada-4abb-9a17-e7a804bbaaa5" providerId="ADAL" clId="{8D276DEB-9ECF-474F-8641-C8D9886C5626}" dt="2019-01-12T14:42:51.520" v="1177"/>
        <pc:sldMkLst>
          <pc:docMk/>
          <pc:sldMk cId="2242764812" sldId="645"/>
        </pc:sldMkLst>
      </pc:sldChg>
      <pc:sldChg chg="add del">
        <pc:chgData name="Lewis, Gareth" userId="0ca0577c-2ada-4abb-9a17-e7a804bbaaa5" providerId="ADAL" clId="{8D276DEB-9ECF-474F-8641-C8D9886C5626}" dt="2019-01-12T14:42:51.520" v="1177"/>
        <pc:sldMkLst>
          <pc:docMk/>
          <pc:sldMk cId="895577364" sldId="646"/>
        </pc:sldMkLst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225578231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225578231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2255782310" sldId="650"/>
            <ac:spMk id="4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8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7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1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Ff</a:t>
            </a:r>
          </a:p>
          <a:p>
            <a:pPr lvl="6"/>
            <a:r>
              <a:rPr lang="en-US" dirty="0" err="1"/>
              <a:t>fff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9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Ffff</a:t>
            </a:r>
            <a:endParaRPr lang="en-US" dirty="0"/>
          </a:p>
          <a:p>
            <a:pPr lvl="6"/>
            <a:r>
              <a:rPr lang="en-US" dirty="0" err="1"/>
              <a:t>Fffff</a:t>
            </a:r>
            <a:endParaRPr lang="en-US" dirty="0"/>
          </a:p>
          <a:p>
            <a:pPr lvl="7"/>
            <a:r>
              <a:rPr lang="en-US" dirty="0" err="1"/>
              <a:t>ffff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8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5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70" r:id="rId17"/>
    <p:sldLayoutId id="2147483671" r:id="rId18"/>
    <p:sldLayoutId id="2147483673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2: Internet Protocol, Sockets and Robustness in data communications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2"/>
            <a:r>
              <a:rPr lang="en-GB" dirty="0"/>
              <a:t>There are TWO key protocols that are built on top of IP</a:t>
            </a:r>
          </a:p>
          <a:p>
            <a:pPr lvl="2"/>
            <a:endParaRPr lang="en-GB" dirty="0"/>
          </a:p>
          <a:p>
            <a:pPr lvl="3"/>
            <a:r>
              <a:rPr lang="en-GB" sz="2400" dirty="0"/>
              <a:t>TCP/IP</a:t>
            </a:r>
          </a:p>
          <a:p>
            <a:pPr lvl="2"/>
            <a:endParaRPr lang="en-GB" sz="2800" dirty="0"/>
          </a:p>
          <a:p>
            <a:pPr lvl="3"/>
            <a:r>
              <a:rPr lang="en-GB" sz="2400" dirty="0"/>
              <a:t>UDP/IP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(other protocols are available, these are just the most relevant to game development &amp; operations)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1"/>
            <a:r>
              <a:rPr lang="en-GB" dirty="0"/>
              <a:t>TCP &amp; UDP are host-to-host (transport) protocols</a:t>
            </a:r>
          </a:p>
          <a:p>
            <a:pPr lvl="1"/>
            <a:r>
              <a:rPr lang="en-GB" dirty="0"/>
              <a:t>Your application uses them to communicate with</a:t>
            </a:r>
          </a:p>
          <a:p>
            <a:pPr lvl="2"/>
            <a:r>
              <a:rPr lang="en-GB" dirty="0"/>
              <a:t>Generally, you don’t care what happens at the internet &amp; link levels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495" y="3429000"/>
            <a:ext cx="436870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2"/>
            <a:r>
              <a:rPr lang="en-GB" dirty="0"/>
              <a:t>TCP/IP</a:t>
            </a:r>
          </a:p>
          <a:p>
            <a:pPr lvl="3"/>
            <a:r>
              <a:rPr lang="en-GB" dirty="0"/>
              <a:t>Transmission Control Protocol</a:t>
            </a:r>
          </a:p>
          <a:p>
            <a:pPr lvl="3"/>
            <a:r>
              <a:rPr lang="en-GB" dirty="0"/>
              <a:t>‘Safe and steady’</a:t>
            </a:r>
          </a:p>
          <a:p>
            <a:pPr lvl="3"/>
            <a:r>
              <a:rPr lang="en-GB" dirty="0"/>
              <a:t>All you packets </a:t>
            </a:r>
            <a:r>
              <a:rPr lang="en-GB" b="1" u="sng" dirty="0"/>
              <a:t>will</a:t>
            </a:r>
            <a:r>
              <a:rPr lang="en-GB" dirty="0"/>
              <a:t> arrive at their destination (if it’s reachable)</a:t>
            </a:r>
          </a:p>
          <a:p>
            <a:pPr lvl="3"/>
            <a:r>
              <a:rPr lang="en-GB" dirty="0"/>
              <a:t>In the same order they left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May well stall a lot trying to retry and sequence</a:t>
            </a:r>
          </a:p>
          <a:p>
            <a:pPr lvl="4"/>
            <a:r>
              <a:rPr lang="en-GB" dirty="0"/>
              <a:t>Under the hood, there is a lot of handshaking and acknowledgement of packets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2"/>
            <a:r>
              <a:rPr lang="en-GB" dirty="0"/>
              <a:t>UDP/IP</a:t>
            </a:r>
          </a:p>
          <a:p>
            <a:pPr lvl="3"/>
            <a:r>
              <a:rPr lang="en-GB" dirty="0"/>
              <a:t>User Datagram Protocol</a:t>
            </a:r>
          </a:p>
          <a:p>
            <a:pPr lvl="3"/>
            <a:r>
              <a:rPr lang="en-GB" dirty="0"/>
              <a:t>‘fast and loose’</a:t>
            </a:r>
          </a:p>
          <a:p>
            <a:pPr lvl="3"/>
            <a:r>
              <a:rPr lang="en-GB" dirty="0"/>
              <a:t>Data may get to where it’s going</a:t>
            </a:r>
          </a:p>
          <a:p>
            <a:pPr lvl="3"/>
            <a:r>
              <a:rPr lang="en-GB" dirty="0"/>
              <a:t>It may not</a:t>
            </a:r>
          </a:p>
          <a:p>
            <a:pPr lvl="3"/>
            <a:r>
              <a:rPr lang="en-GB" dirty="0"/>
              <a:t>The order wrong It may turn up in</a:t>
            </a:r>
          </a:p>
          <a:p>
            <a:pPr lvl="4"/>
            <a:r>
              <a:rPr lang="en-GB" dirty="0"/>
              <a:t>Under the hood, there is no handshaking or acknowledgement of packets</a:t>
            </a:r>
          </a:p>
          <a:p>
            <a:pPr lvl="5"/>
            <a:r>
              <a:rPr lang="en-GB" dirty="0"/>
              <a:t>Send the data and hope for the best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2"/>
            <a:r>
              <a:rPr lang="en-GB" dirty="0"/>
              <a:t>Generally:</a:t>
            </a:r>
          </a:p>
          <a:p>
            <a:pPr lvl="3"/>
            <a:r>
              <a:rPr lang="en-GB" dirty="0"/>
              <a:t>TCP/IP when you absolutely want the data to get where it’s going and you can stomach the pauses</a:t>
            </a:r>
          </a:p>
          <a:p>
            <a:pPr lvl="4"/>
            <a:r>
              <a:rPr lang="en-GB" dirty="0"/>
              <a:t>Data that you care about arriving</a:t>
            </a:r>
          </a:p>
          <a:p>
            <a:pPr lvl="4"/>
            <a:r>
              <a:rPr lang="en-GB" dirty="0"/>
              <a:t>A lot of web protocols are built on top of TCP</a:t>
            </a:r>
          </a:p>
          <a:p>
            <a:pPr lvl="5"/>
            <a:r>
              <a:rPr lang="en-GB" dirty="0"/>
              <a:t>FTP, HTTP / HTTPS, POP / SMTP, SSL, Telnet etc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UDP/IP when data arriving is a bonus</a:t>
            </a:r>
          </a:p>
          <a:p>
            <a:pPr lvl="4"/>
            <a:r>
              <a:rPr lang="en-GB" dirty="0"/>
              <a:t>An app / service cares more about performance than delivery</a:t>
            </a:r>
          </a:p>
          <a:p>
            <a:pPr lvl="5"/>
            <a:r>
              <a:rPr lang="en-GB" dirty="0"/>
              <a:t>Skype, Netflix?, Spotify?, </a:t>
            </a:r>
            <a:r>
              <a:rPr lang="en-GB" dirty="0" err="1"/>
              <a:t>Youtube</a:t>
            </a:r>
            <a:r>
              <a:rPr lang="en-GB" dirty="0"/>
              <a:t>?</a:t>
            </a:r>
          </a:p>
          <a:p>
            <a:pPr lvl="4"/>
            <a:r>
              <a:rPr lang="en-GB" dirty="0"/>
              <a:t>A lot of streaming web services are built with UDP</a:t>
            </a:r>
          </a:p>
          <a:p>
            <a:pPr lvl="5"/>
            <a:r>
              <a:rPr lang="en-GB" dirty="0"/>
              <a:t>VoIP,  audio / video streaming etc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2"/>
            <a:r>
              <a:rPr lang="en-GB" dirty="0"/>
              <a:t>Within games</a:t>
            </a:r>
          </a:p>
          <a:p>
            <a:pPr lvl="3"/>
            <a:r>
              <a:rPr lang="en-GB" dirty="0"/>
              <a:t>UDP/IP</a:t>
            </a:r>
          </a:p>
          <a:p>
            <a:pPr lvl="4"/>
            <a:r>
              <a:rPr lang="en-GB" dirty="0"/>
              <a:t>Very popular with ‘early’ network games (LAN-based FPS)</a:t>
            </a:r>
          </a:p>
          <a:p>
            <a:pPr lvl="4"/>
            <a:r>
              <a:rPr lang="en-GB" dirty="0"/>
              <a:t>Trade TCP reliability with UDP performance to transmit data without stalling</a:t>
            </a:r>
          </a:p>
          <a:p>
            <a:pPr lvl="4"/>
            <a:r>
              <a:rPr lang="en-GB" dirty="0"/>
              <a:t>Loss of data dealt with through client-side prediction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TCP/IP</a:t>
            </a:r>
          </a:p>
          <a:p>
            <a:pPr lvl="4"/>
            <a:r>
              <a:rPr lang="en-GB" dirty="0"/>
              <a:t>Becoming more popular with higher performance and more reliable networking infrastructure </a:t>
            </a:r>
          </a:p>
          <a:p>
            <a:pPr lvl="5"/>
            <a:r>
              <a:rPr lang="en-GB" dirty="0"/>
              <a:t>less packet loss leading to stalling</a:t>
            </a:r>
          </a:p>
          <a:p>
            <a:pPr lvl="4"/>
            <a:r>
              <a:rPr lang="en-GB" dirty="0"/>
              <a:t>Used massively for early web turn-based games &amp; chat services</a:t>
            </a:r>
          </a:p>
        </p:txBody>
      </p:sp>
    </p:spTree>
    <p:extLst>
      <p:ext uri="{BB962C8B-B14F-4D97-AF65-F5344CB8AC3E}">
        <p14:creationId xmlns:p14="http://schemas.microsoft.com/office/powerpoint/2010/main" val="67939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  <a:p>
            <a:pPr lvl="2"/>
            <a:r>
              <a:rPr lang="en-GB" dirty="0"/>
              <a:t>Two roles to consider</a:t>
            </a:r>
          </a:p>
          <a:p>
            <a:pPr lvl="3"/>
            <a:r>
              <a:rPr lang="en-GB" dirty="0"/>
              <a:t>Server</a:t>
            </a:r>
          </a:p>
          <a:p>
            <a:pPr lvl="3"/>
            <a:r>
              <a:rPr lang="en-GB" dirty="0"/>
              <a:t>Client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Generally, the server is what does the work and the client is what connects to the server to request the work is done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A0A8BE-3667-4CE7-B10A-1D0B3C868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10675"/>
              </p:ext>
            </p:extLst>
          </p:nvPr>
        </p:nvGraphicFramePr>
        <p:xfrm>
          <a:off x="899592" y="1544176"/>
          <a:ext cx="72964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784623751"/>
                    </a:ext>
                  </a:extLst>
                </a:gridCol>
                <a:gridCol w="3696072">
                  <a:extLst>
                    <a:ext uri="{9D8B030D-6E8A-4147-A177-3AD203B41FA5}">
                      <a16:colId xmlns:a16="http://schemas.microsoft.com/office/drawing/2014/main" val="23889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Server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Client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4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Create a socket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Listen for clients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Accept new connection(s)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Receive and send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Close connections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Create a socket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Connect to server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Receive and send data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Close connections</a:t>
                      </a: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54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Socket Programming</a:t>
            </a:r>
          </a:p>
          <a:p>
            <a:pPr lvl="1"/>
            <a:r>
              <a:rPr lang="en-GB" dirty="0"/>
              <a:t>As a sequence diagram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4008" y="1700808"/>
            <a:ext cx="4485184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684584" y="1700808"/>
            <a:ext cx="4896544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1A5FC9-73AA-4B99-B144-56AC5F0ED970}"/>
              </a:ext>
            </a:extLst>
          </p:cNvPr>
          <p:cNvGrpSpPr/>
          <p:nvPr/>
        </p:nvGrpSpPr>
        <p:grpSpPr>
          <a:xfrm>
            <a:off x="826997" y="2276872"/>
            <a:ext cx="7345403" cy="3960440"/>
            <a:chOff x="683568" y="1268760"/>
            <a:chExt cx="7345403" cy="396044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E05541-849A-450B-A261-BFBBE299AF4B}"/>
                </a:ext>
              </a:extLst>
            </p:cNvPr>
            <p:cNvSpPr/>
            <p:nvPr/>
          </p:nvSpPr>
          <p:spPr>
            <a:xfrm>
              <a:off x="7020272" y="1556792"/>
              <a:ext cx="69975" cy="35394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7A223A-B6B6-4B76-89E0-4A9AB2A2CA12}"/>
                </a:ext>
              </a:extLst>
            </p:cNvPr>
            <p:cNvSpPr/>
            <p:nvPr/>
          </p:nvSpPr>
          <p:spPr>
            <a:xfrm>
              <a:off x="1621705" y="1556792"/>
              <a:ext cx="69975" cy="35394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  <a:p>
              <a:pPr algn="ctr"/>
              <a:endParaRPr lang="en-GB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D78C66-80B6-4276-A54A-45C7A0B410E5}"/>
                </a:ext>
              </a:extLst>
            </p:cNvPr>
            <p:cNvSpPr/>
            <p:nvPr/>
          </p:nvSpPr>
          <p:spPr>
            <a:xfrm>
              <a:off x="1043608" y="1268760"/>
              <a:ext cx="1224136" cy="3385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/>
                <a:t>Client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C4FA6B-ED9C-46B8-859C-2D6E7CC4CC8C}"/>
                </a:ext>
              </a:extLst>
            </p:cNvPr>
            <p:cNvSpPr/>
            <p:nvPr/>
          </p:nvSpPr>
          <p:spPr>
            <a:xfrm>
              <a:off x="6444208" y="1268760"/>
              <a:ext cx="1224136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/>
                <a:t>Server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E0A851-FC27-4316-AA97-4E0D3E12A32A}"/>
                </a:ext>
              </a:extLst>
            </p:cNvPr>
            <p:cNvSpPr/>
            <p:nvPr/>
          </p:nvSpPr>
          <p:spPr>
            <a:xfrm>
              <a:off x="6088205" y="3121223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Accept connect request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B8067F-E9D6-45E6-9664-D3DEFA425B39}"/>
                </a:ext>
              </a:extLst>
            </p:cNvPr>
            <p:cNvCxnSpPr>
              <a:cxnSpLocks/>
              <a:stCxn id="31" idx="3"/>
              <a:endCxn id="16" idx="1"/>
            </p:cNvCxnSpPr>
            <p:nvPr/>
          </p:nvCxnSpPr>
          <p:spPr>
            <a:xfrm flipV="1">
              <a:off x="2623747" y="3275112"/>
              <a:ext cx="3464458" cy="197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8FFE56-E1A3-4B6A-BFC8-12D047CDAEA6}"/>
                </a:ext>
              </a:extLst>
            </p:cNvPr>
            <p:cNvGrpSpPr/>
            <p:nvPr/>
          </p:nvGrpSpPr>
          <p:grpSpPr>
            <a:xfrm>
              <a:off x="683568" y="3560414"/>
              <a:ext cx="7344816" cy="492443"/>
              <a:chOff x="683568" y="4902001"/>
              <a:chExt cx="7344816" cy="49244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8BAD596-F2D1-4A20-A59C-220F93B78448}"/>
                  </a:ext>
                </a:extLst>
              </p:cNvPr>
              <p:cNvSpPr/>
              <p:nvPr/>
            </p:nvSpPr>
            <p:spPr>
              <a:xfrm>
                <a:off x="683568" y="4902001"/>
                <a:ext cx="1940179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Receive message</a:t>
                </a:r>
              </a:p>
              <a:p>
                <a:pPr algn="ctr"/>
                <a:r>
                  <a:rPr lang="en-GB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socket.recv</a:t>
                </a:r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4A5253-FB44-4FCC-AAEB-0C99B81ED988}"/>
                  </a:ext>
                </a:extLst>
              </p:cNvPr>
              <p:cNvSpPr/>
              <p:nvPr/>
            </p:nvSpPr>
            <p:spPr>
              <a:xfrm>
                <a:off x="6088205" y="4902001"/>
                <a:ext cx="1940179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Send message</a:t>
                </a:r>
              </a:p>
              <a:p>
                <a:pPr algn="ctr"/>
                <a:r>
                  <a:rPr lang="en-GB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socket.send</a:t>
                </a:r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0618CAB-500F-424A-89CE-29053F31765E}"/>
                  </a:ext>
                </a:extLst>
              </p:cNvPr>
              <p:cNvCxnSpPr>
                <a:stCxn id="20" idx="1"/>
                <a:endCxn id="19" idx="3"/>
              </p:cNvCxnSpPr>
              <p:nvPr/>
            </p:nvCxnSpPr>
            <p:spPr>
              <a:xfrm flipH="1">
                <a:off x="2623747" y="5148223"/>
                <a:ext cx="3464458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C96A17-8DCA-43CA-B902-CF94A24D007B}"/>
                </a:ext>
              </a:extLst>
            </p:cNvPr>
            <p:cNvSpPr/>
            <p:nvPr/>
          </p:nvSpPr>
          <p:spPr>
            <a:xfrm>
              <a:off x="683568" y="1825079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Create a Socket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1414E4-BCA8-4F2C-9734-A5A085C24254}"/>
                </a:ext>
              </a:extLst>
            </p:cNvPr>
            <p:cNvSpPr/>
            <p:nvPr/>
          </p:nvSpPr>
          <p:spPr>
            <a:xfrm>
              <a:off x="6088205" y="1825079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Create a Socket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483BA9-DB9B-4AC8-80A7-B15F9F84507D}"/>
                </a:ext>
              </a:extLst>
            </p:cNvPr>
            <p:cNvSpPr/>
            <p:nvPr/>
          </p:nvSpPr>
          <p:spPr>
            <a:xfrm>
              <a:off x="6084168" y="2257127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Bind to IP &amp; port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0FD70A-EC92-490E-BC10-4A44E6535407}"/>
                </a:ext>
              </a:extLst>
            </p:cNvPr>
            <p:cNvSpPr/>
            <p:nvPr/>
          </p:nvSpPr>
          <p:spPr>
            <a:xfrm>
              <a:off x="6084168" y="2689175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Set listen count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E4E62-A8DB-4F1D-BD83-EFE7C1C7E59D}"/>
                </a:ext>
              </a:extLst>
            </p:cNvPr>
            <p:cNvSpPr/>
            <p:nvPr/>
          </p:nvSpPr>
          <p:spPr>
            <a:xfrm>
              <a:off x="683568" y="3140968"/>
              <a:ext cx="194017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Connect to IP &amp; port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4FCA78-3742-472B-8895-965F44D40C85}"/>
                </a:ext>
              </a:extLst>
            </p:cNvPr>
            <p:cNvGrpSpPr/>
            <p:nvPr/>
          </p:nvGrpSpPr>
          <p:grpSpPr>
            <a:xfrm>
              <a:off x="687605" y="4136478"/>
              <a:ext cx="7341366" cy="516658"/>
              <a:chOff x="719478" y="4841491"/>
              <a:chExt cx="7341366" cy="51665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919804C-EBC7-439E-9FA4-33B4098AB597}"/>
                  </a:ext>
                </a:extLst>
              </p:cNvPr>
              <p:cNvSpPr/>
              <p:nvPr/>
            </p:nvSpPr>
            <p:spPr>
              <a:xfrm>
                <a:off x="6120665" y="4841491"/>
                <a:ext cx="1940179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Receive message</a:t>
                </a:r>
              </a:p>
              <a:p>
                <a:pPr algn="ctr"/>
                <a:r>
                  <a:rPr lang="en-GB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socket.recv</a:t>
                </a:r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4C30B7-FF40-478A-B613-F5AAECB17C80}"/>
                  </a:ext>
                </a:extLst>
              </p:cNvPr>
              <p:cNvSpPr/>
              <p:nvPr/>
            </p:nvSpPr>
            <p:spPr>
              <a:xfrm>
                <a:off x="719478" y="4865706"/>
                <a:ext cx="1940179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Send message</a:t>
                </a:r>
              </a:p>
              <a:p>
                <a:pPr algn="ctr"/>
                <a:r>
                  <a:rPr lang="en-GB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socket.send</a:t>
                </a:r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3A034E8-B4BC-4FEE-8A3D-1501889EE2C4}"/>
                  </a:ext>
                </a:extLst>
              </p:cNvPr>
              <p:cNvCxnSpPr>
                <a:cxnSpLocks/>
                <a:stCxn id="34" idx="3"/>
                <a:endCxn id="33" idx="1"/>
              </p:cNvCxnSpPr>
              <p:nvPr/>
            </p:nvCxnSpPr>
            <p:spPr>
              <a:xfrm flipV="1">
                <a:off x="2659657" y="5087713"/>
                <a:ext cx="3461008" cy="2421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F7E16B2-A5DF-4BEA-9B61-596FF16019A2}"/>
                </a:ext>
              </a:extLst>
            </p:cNvPr>
            <p:cNvGrpSpPr/>
            <p:nvPr/>
          </p:nvGrpSpPr>
          <p:grpSpPr>
            <a:xfrm>
              <a:off x="683568" y="4712542"/>
              <a:ext cx="7341366" cy="516658"/>
              <a:chOff x="719478" y="4841491"/>
              <a:chExt cx="7341366" cy="51665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971B07-86ED-4337-9F6D-C8A6840F00D5}"/>
                  </a:ext>
                </a:extLst>
              </p:cNvPr>
              <p:cNvSpPr/>
              <p:nvPr/>
            </p:nvSpPr>
            <p:spPr>
              <a:xfrm>
                <a:off x="6120665" y="4841491"/>
                <a:ext cx="1940179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End</a:t>
                </a:r>
              </a:p>
              <a:p>
                <a:pPr algn="ctr"/>
                <a:r>
                  <a:rPr lang="en-GB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socket.close</a:t>
                </a:r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93BB668-D115-4A69-9174-64D0839C3DF7}"/>
                  </a:ext>
                </a:extLst>
              </p:cNvPr>
              <p:cNvSpPr/>
              <p:nvPr/>
            </p:nvSpPr>
            <p:spPr>
              <a:xfrm>
                <a:off x="719478" y="4865706"/>
                <a:ext cx="1940179" cy="4924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End</a:t>
                </a:r>
              </a:p>
              <a:p>
                <a:pPr algn="ctr"/>
                <a:r>
                  <a:rPr lang="en-GB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socket.close</a:t>
                </a:r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2F871D1-FF6C-46A5-B264-818180EB20DF}"/>
                  </a:ext>
                </a:extLst>
              </p:cNvPr>
              <p:cNvCxnSpPr>
                <a:cxnSpLocks/>
                <a:stCxn id="40" idx="3"/>
                <a:endCxn id="39" idx="1"/>
              </p:cNvCxnSpPr>
              <p:nvPr/>
            </p:nvCxnSpPr>
            <p:spPr>
              <a:xfrm flipV="1">
                <a:off x="2659657" y="5087713"/>
                <a:ext cx="3461008" cy="2421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02C6319-9E72-4E23-B208-86F7D9741E83}"/>
              </a:ext>
            </a:extLst>
          </p:cNvPr>
          <p:cNvSpPr/>
          <p:nvPr/>
        </p:nvSpPr>
        <p:spPr>
          <a:xfrm>
            <a:off x="611560" y="2060848"/>
            <a:ext cx="7776864" cy="43924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7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Socket Programming</a:t>
            </a:r>
          </a:p>
          <a:p>
            <a:pPr lvl="1"/>
            <a:r>
              <a:rPr lang="en-GB" dirty="0"/>
              <a:t>In Python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FE985C-0399-4434-9394-08AC001BDE91}"/>
              </a:ext>
            </a:extLst>
          </p:cNvPr>
          <p:cNvGrpSpPr/>
          <p:nvPr/>
        </p:nvGrpSpPr>
        <p:grpSpPr>
          <a:xfrm>
            <a:off x="395536" y="1412776"/>
            <a:ext cx="8733656" cy="5217443"/>
            <a:chOff x="395536" y="1700808"/>
            <a:chExt cx="8733656" cy="5217443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644008" y="1700808"/>
              <a:ext cx="4485184" cy="52174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0EA4C6-926D-435F-9BCC-2D949395D2DF}"/>
                </a:ext>
              </a:extLst>
            </p:cNvPr>
            <p:cNvGrpSpPr/>
            <p:nvPr/>
          </p:nvGrpSpPr>
          <p:grpSpPr>
            <a:xfrm>
              <a:off x="395536" y="2420888"/>
              <a:ext cx="8424936" cy="3744416"/>
              <a:chOff x="35496" y="1844824"/>
              <a:chExt cx="9186572" cy="40486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C17D6A9-82A3-4E06-81CE-3B065C260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20904" y="1844824"/>
                <a:ext cx="4401164" cy="40486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EAE0AA-C99A-4418-9991-3F802A690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" y="1844824"/>
                <a:ext cx="4353533" cy="236253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A61AB-3F2E-4A33-83A7-D213600890C7}"/>
                </a:ext>
              </a:extLst>
            </p:cNvPr>
            <p:cNvSpPr/>
            <p:nvPr/>
          </p:nvSpPr>
          <p:spPr>
            <a:xfrm>
              <a:off x="1907704" y="1916832"/>
              <a:ext cx="1022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3886F-3B61-4170-AAB5-3502E65D595C}"/>
                </a:ext>
              </a:extLst>
            </p:cNvPr>
            <p:cNvSpPr/>
            <p:nvPr/>
          </p:nvSpPr>
          <p:spPr>
            <a:xfrm>
              <a:off x="6501419" y="1916832"/>
              <a:ext cx="11174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The Internet Protocol (IP)</a:t>
            </a:r>
          </a:p>
          <a:p>
            <a:pPr lvl="1"/>
            <a:r>
              <a:rPr lang="en-GB" dirty="0"/>
              <a:t>Programming with Sockets</a:t>
            </a:r>
          </a:p>
          <a:p>
            <a:pPr lvl="1"/>
            <a:r>
              <a:rPr lang="en-GB" dirty="0"/>
              <a:t>Robust socket communications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Socket Programming</a:t>
            </a:r>
          </a:p>
          <a:p>
            <a:pPr lvl="1"/>
            <a:r>
              <a:rPr lang="en-GB" dirty="0"/>
              <a:t>In C#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E35BD-9359-4C49-9AE3-3CBD1F9F1666}"/>
              </a:ext>
            </a:extLst>
          </p:cNvPr>
          <p:cNvGrpSpPr/>
          <p:nvPr/>
        </p:nvGrpSpPr>
        <p:grpSpPr>
          <a:xfrm>
            <a:off x="1770425" y="1628800"/>
            <a:ext cx="5753903" cy="4390798"/>
            <a:chOff x="323528" y="1628800"/>
            <a:chExt cx="5753903" cy="4390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A61AB-3F2E-4A33-83A7-D213600890C7}"/>
                </a:ext>
              </a:extLst>
            </p:cNvPr>
            <p:cNvSpPr/>
            <p:nvPr/>
          </p:nvSpPr>
          <p:spPr>
            <a:xfrm>
              <a:off x="2612987" y="1628800"/>
              <a:ext cx="1022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Client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7AD943-08D3-473A-8A60-7654D2107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132856"/>
              <a:ext cx="5753903" cy="388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89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Socket Programming</a:t>
            </a:r>
          </a:p>
          <a:p>
            <a:pPr lvl="1"/>
            <a:r>
              <a:rPr lang="en-GB" dirty="0"/>
              <a:t>In C#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A61AB-3F2E-4A33-83A7-D213600890C7}"/>
              </a:ext>
            </a:extLst>
          </p:cNvPr>
          <p:cNvSpPr/>
          <p:nvPr/>
        </p:nvSpPr>
        <p:spPr>
          <a:xfrm>
            <a:off x="4059884" y="1628800"/>
            <a:ext cx="1117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C1EC2-9035-4B45-BFC1-AF3FB72A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947516" cy="43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Socket Programming</a:t>
            </a:r>
          </a:p>
          <a:p>
            <a:pPr lvl="1"/>
            <a:r>
              <a:rPr lang="en-GB" dirty="0"/>
              <a:t>Regardless of programming language</a:t>
            </a:r>
          </a:p>
          <a:p>
            <a:pPr lvl="2"/>
            <a:r>
              <a:rPr lang="en-GB" dirty="0"/>
              <a:t>Sockets work in the same way </a:t>
            </a:r>
          </a:p>
          <a:p>
            <a:pPr lvl="3"/>
            <a:r>
              <a:rPr lang="en-GB" dirty="0"/>
              <a:t>Create, bind, listen, connect, accept, send receive, close</a:t>
            </a:r>
          </a:p>
          <a:p>
            <a:pPr lvl="3"/>
            <a:r>
              <a:rPr lang="en-GB" dirty="0"/>
              <a:t>‘Broadly’ equivalent to working with files (open, read, write, close)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Data is sent as a stream of bytes</a:t>
            </a:r>
          </a:p>
          <a:p>
            <a:pPr lvl="3"/>
            <a:r>
              <a:rPr lang="en-GB" dirty="0"/>
              <a:t>Convert data to bytes (serialise)</a:t>
            </a:r>
          </a:p>
          <a:p>
            <a:pPr lvl="3"/>
            <a:r>
              <a:rPr lang="en-GB" dirty="0"/>
              <a:t>Send it as bytes</a:t>
            </a:r>
          </a:p>
          <a:p>
            <a:pPr lvl="3"/>
            <a:r>
              <a:rPr lang="en-GB" dirty="0"/>
              <a:t>Receive it as bytes</a:t>
            </a:r>
          </a:p>
          <a:p>
            <a:pPr lvl="3"/>
            <a:r>
              <a:rPr lang="en-GB" dirty="0"/>
              <a:t>Convert bytes to data (de-serialise)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This makes it ‘easy’ to communicate between applications, machines and operating systems</a:t>
            </a:r>
          </a:p>
          <a:p>
            <a:pPr lvl="2"/>
            <a:r>
              <a:rPr lang="en-GB" dirty="0"/>
              <a:t>Sockets are relatively platform agnostic</a:t>
            </a:r>
          </a:p>
          <a:p>
            <a:pPr lvl="3"/>
            <a:r>
              <a:rPr lang="en-GB" dirty="0"/>
              <a:t>Bar endianness issues (hence, use of JSON in some </a:t>
            </a:r>
            <a:r>
              <a:rPr lang="en-GB" dirty="0" err="1"/>
              <a:t>cicumstancies</a:t>
            </a:r>
            <a:r>
              <a:rPr lang="en-GB" dirty="0"/>
              <a:t>)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58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73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How do we make socket communications robust?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can go wrong?</a:t>
            </a:r>
          </a:p>
          <a:p>
            <a:pPr lvl="2"/>
            <a:r>
              <a:rPr lang="en-GB" dirty="0"/>
              <a:t>Network communications relies on client and server roles</a:t>
            </a:r>
          </a:p>
          <a:p>
            <a:pPr lvl="3"/>
            <a:r>
              <a:rPr lang="en-GB" dirty="0"/>
              <a:t>What happens if one isn’t around?</a:t>
            </a:r>
          </a:p>
          <a:p>
            <a:pPr lvl="4"/>
            <a:r>
              <a:rPr lang="en-GB" dirty="0"/>
              <a:t>Generally, C# &amp; Python will throw exceptions to deal with this</a:t>
            </a:r>
          </a:p>
          <a:p>
            <a:pPr lvl="4"/>
            <a:r>
              <a:rPr lang="en-GB" dirty="0"/>
              <a:t>Your job as a coder is to handle those exception</a:t>
            </a:r>
          </a:p>
          <a:p>
            <a:pPr lvl="4"/>
            <a:r>
              <a:rPr lang="en-GB" dirty="0"/>
              <a:t>Exceptions will tell you if:</a:t>
            </a:r>
          </a:p>
          <a:p>
            <a:pPr lvl="5"/>
            <a:r>
              <a:rPr lang="en-GB" dirty="0"/>
              <a:t>The server isn’t running / has stopped running</a:t>
            </a:r>
          </a:p>
          <a:p>
            <a:pPr lvl="5"/>
            <a:r>
              <a:rPr lang="en-GB" dirty="0"/>
              <a:t>A client has stopped running</a:t>
            </a:r>
          </a:p>
          <a:p>
            <a:pPr lvl="5"/>
            <a:endParaRPr lang="en-GB" dirty="0"/>
          </a:p>
          <a:p>
            <a:pPr lvl="3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18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Exception possibilities and what they mean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FE985C-0399-4434-9394-08AC001BDE91}"/>
              </a:ext>
            </a:extLst>
          </p:cNvPr>
          <p:cNvGrpSpPr/>
          <p:nvPr/>
        </p:nvGrpSpPr>
        <p:grpSpPr>
          <a:xfrm>
            <a:off x="395536" y="1412776"/>
            <a:ext cx="8733656" cy="5217443"/>
            <a:chOff x="395536" y="1700808"/>
            <a:chExt cx="8733656" cy="5217443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644008" y="1700808"/>
              <a:ext cx="4485184" cy="52174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EAE0AA-C99A-4418-9991-3F802A69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420888"/>
              <a:ext cx="3992592" cy="218497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A61AB-3F2E-4A33-83A7-D213600890C7}"/>
                </a:ext>
              </a:extLst>
            </p:cNvPr>
            <p:cNvSpPr/>
            <p:nvPr/>
          </p:nvSpPr>
          <p:spPr>
            <a:xfrm>
              <a:off x="1907704" y="1916832"/>
              <a:ext cx="1022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E912E4-0BE2-4479-B535-F98D256AE73E}"/>
              </a:ext>
            </a:extLst>
          </p:cNvPr>
          <p:cNvSpPr txBox="1"/>
          <p:nvPr/>
        </p:nvSpPr>
        <p:spPr>
          <a:xfrm>
            <a:off x="4644008" y="2132856"/>
            <a:ext cx="3930928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mySocket.connect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solidFill>
                  <a:schemeClr val="bg1"/>
                </a:solidFill>
              </a:rPr>
              <a:t>The server isn’t running or is at listen capacity. </a:t>
            </a:r>
          </a:p>
          <a:p>
            <a:r>
              <a:rPr lang="en-GB" dirty="0">
                <a:solidFill>
                  <a:schemeClr val="bg1"/>
                </a:solidFill>
              </a:rPr>
              <a:t>Need to wait for a while and have another 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20FBC-8131-496E-877B-2598D2AB67C7}"/>
              </a:ext>
            </a:extLst>
          </p:cNvPr>
          <p:cNvSpPr txBox="1"/>
          <p:nvPr/>
        </p:nvSpPr>
        <p:spPr>
          <a:xfrm>
            <a:off x="4644008" y="3760584"/>
            <a:ext cx="3930928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mySocket.send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solidFill>
                  <a:schemeClr val="bg1"/>
                </a:solidFill>
              </a:rPr>
              <a:t>The server has stopped running and you are disconnected. Need to re-connect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0879E-8267-4A53-A1B0-DE6F75E04C17}"/>
              </a:ext>
            </a:extLst>
          </p:cNvPr>
          <p:cNvSpPr txBox="1"/>
          <p:nvPr/>
        </p:nvSpPr>
        <p:spPr>
          <a:xfrm>
            <a:off x="4644008" y="4840704"/>
            <a:ext cx="3930928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mySocket.recv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solidFill>
                  <a:schemeClr val="bg1"/>
                </a:solidFill>
              </a:rPr>
              <a:t>The server has stopped running and you are disconnected. Need to re-connect</a:t>
            </a:r>
          </a:p>
        </p:txBody>
      </p:sp>
    </p:spTree>
    <p:extLst>
      <p:ext uri="{BB962C8B-B14F-4D97-AF65-F5344CB8AC3E}">
        <p14:creationId xmlns:p14="http://schemas.microsoft.com/office/powerpoint/2010/main" val="224276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Exception possibilities and what they mean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FE985C-0399-4434-9394-08AC001BDE91}"/>
              </a:ext>
            </a:extLst>
          </p:cNvPr>
          <p:cNvGrpSpPr/>
          <p:nvPr/>
        </p:nvGrpSpPr>
        <p:grpSpPr>
          <a:xfrm>
            <a:off x="1907704" y="1412776"/>
            <a:ext cx="7221488" cy="5217443"/>
            <a:chOff x="1907704" y="1700808"/>
            <a:chExt cx="7221488" cy="5217443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644008" y="1700808"/>
              <a:ext cx="4485184" cy="52174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0A61AB-3F2E-4A33-83A7-D213600890C7}"/>
                </a:ext>
              </a:extLst>
            </p:cNvPr>
            <p:cNvSpPr/>
            <p:nvPr/>
          </p:nvSpPr>
          <p:spPr>
            <a:xfrm>
              <a:off x="1907704" y="1916832"/>
              <a:ext cx="11174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420FBC-8131-496E-877B-2598D2AB67C7}"/>
              </a:ext>
            </a:extLst>
          </p:cNvPr>
          <p:cNvSpPr txBox="1"/>
          <p:nvPr/>
        </p:nvSpPr>
        <p:spPr>
          <a:xfrm>
            <a:off x="4644008" y="2132856"/>
            <a:ext cx="3930928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mySocket.send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solidFill>
                  <a:schemeClr val="bg1"/>
                </a:solidFill>
              </a:rPr>
              <a:t>The client has stopped running.</a:t>
            </a:r>
          </a:p>
          <a:p>
            <a:r>
              <a:rPr lang="en-GB" dirty="0">
                <a:solidFill>
                  <a:schemeClr val="bg1"/>
                </a:solidFill>
              </a:rPr>
              <a:t>You need to accept a new 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6B410-4528-4715-BF10-CB0AF916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4036274" cy="3744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FE865-E5DF-4041-9760-E98F74A5A27B}"/>
              </a:ext>
            </a:extLst>
          </p:cNvPr>
          <p:cNvSpPr txBox="1"/>
          <p:nvPr/>
        </p:nvSpPr>
        <p:spPr>
          <a:xfrm>
            <a:off x="4644008" y="3140968"/>
            <a:ext cx="3930928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mySocket.recv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solidFill>
                  <a:schemeClr val="bg1"/>
                </a:solidFill>
              </a:rPr>
              <a:t>The client has stopped running.</a:t>
            </a:r>
          </a:p>
          <a:p>
            <a:r>
              <a:rPr lang="en-GB" dirty="0">
                <a:solidFill>
                  <a:schemeClr val="bg1"/>
                </a:solidFill>
              </a:rPr>
              <a:t>You need to accept a new client</a:t>
            </a:r>
          </a:p>
        </p:txBody>
      </p:sp>
    </p:spTree>
    <p:extLst>
      <p:ext uri="{BB962C8B-B14F-4D97-AF65-F5344CB8AC3E}">
        <p14:creationId xmlns:p14="http://schemas.microsoft.com/office/powerpoint/2010/main" val="1044859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Need to think about the client and server as state machines and program accordingly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9FC50B-BD8E-4987-9E56-4E36D5B18EFE}"/>
              </a:ext>
            </a:extLst>
          </p:cNvPr>
          <p:cNvGrpSpPr/>
          <p:nvPr/>
        </p:nvGrpSpPr>
        <p:grpSpPr>
          <a:xfrm>
            <a:off x="1418888" y="2226350"/>
            <a:ext cx="5601384" cy="4565540"/>
            <a:chOff x="1418888" y="2226350"/>
            <a:chExt cx="5601384" cy="456554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38F9E1-3B20-467C-9983-E70DDE8E4A13}"/>
                </a:ext>
              </a:extLst>
            </p:cNvPr>
            <p:cNvGrpSpPr/>
            <p:nvPr/>
          </p:nvGrpSpPr>
          <p:grpSpPr>
            <a:xfrm>
              <a:off x="1418888" y="2226350"/>
              <a:ext cx="5601384" cy="2109597"/>
              <a:chOff x="842824" y="2226350"/>
              <a:chExt cx="5601384" cy="2109597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6EB6A002-7202-4475-AE72-14B21A21CEB8}"/>
                  </a:ext>
                </a:extLst>
              </p:cNvPr>
              <p:cNvSpPr/>
              <p:nvPr/>
            </p:nvSpPr>
            <p:spPr>
              <a:xfrm>
                <a:off x="1691680" y="2520065"/>
                <a:ext cx="4752528" cy="1815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FBCCD2-2000-4E28-866D-144C65E33DD1}"/>
                  </a:ext>
                </a:extLst>
              </p:cNvPr>
              <p:cNvSpPr/>
              <p:nvPr/>
            </p:nvSpPr>
            <p:spPr>
              <a:xfrm>
                <a:off x="1691680" y="2226350"/>
                <a:ext cx="4752528" cy="33855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sz="1600" dirty="0"/>
                  <a:t>Server   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4375F1-831D-42DF-A7F1-44AD138B8608}"/>
                  </a:ext>
                </a:extLst>
              </p:cNvPr>
              <p:cNvSpPr/>
              <p:nvPr/>
            </p:nvSpPr>
            <p:spPr>
              <a:xfrm>
                <a:off x="842824" y="2255387"/>
                <a:ext cx="288032" cy="288032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4FD6C69-E654-4B97-BE77-55CF709A77D5}"/>
                  </a:ext>
                </a:extLst>
              </p:cNvPr>
              <p:cNvCxnSpPr>
                <a:cxnSpLocks/>
                <a:stCxn id="13" idx="6"/>
                <a:endCxn id="25" idx="1"/>
              </p:cNvCxnSpPr>
              <p:nvPr/>
            </p:nvCxnSpPr>
            <p:spPr>
              <a:xfrm flipV="1">
                <a:off x="1130856" y="2395627"/>
                <a:ext cx="560824" cy="3776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6892F3-98EB-4ABE-AB2A-8D665D7F849D}"/>
                </a:ext>
              </a:extLst>
            </p:cNvPr>
            <p:cNvGrpSpPr/>
            <p:nvPr/>
          </p:nvGrpSpPr>
          <p:grpSpPr>
            <a:xfrm>
              <a:off x="2427000" y="2706009"/>
              <a:ext cx="1584176" cy="1155039"/>
              <a:chOff x="1882210" y="4936421"/>
              <a:chExt cx="1526976" cy="837246"/>
            </a:xfrm>
          </p:grpSpPr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3BF078AB-D808-4B6A-94F7-E1D061A7F012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6023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endParaRPr lang="en-GB" sz="1600" dirty="0"/>
              </a:p>
              <a:p>
                <a:r>
                  <a:rPr lang="en-GB" sz="1600" dirty="0"/>
                  <a:t>Wait for a client</a:t>
                </a:r>
              </a:p>
              <a:p>
                <a:endParaRPr lang="en-GB" sz="1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BDE161-E406-4165-97D9-C4FF3EDC229B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accept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570BF5-572C-4FD7-A497-951FA12FE041}"/>
                </a:ext>
              </a:extLst>
            </p:cNvPr>
            <p:cNvGrpSpPr/>
            <p:nvPr/>
          </p:nvGrpSpPr>
          <p:grpSpPr>
            <a:xfrm>
              <a:off x="5883384" y="2816772"/>
              <a:ext cx="1008112" cy="908816"/>
              <a:chOff x="1882210" y="4936421"/>
              <a:chExt cx="1526976" cy="658768"/>
            </a:xfrm>
          </p:grpSpPr>
          <p:sp>
            <p:nvSpPr>
              <p:cNvPr id="27" name="Rectangle 12">
                <a:extLst>
                  <a:ext uri="{FF2B5EF4-FFF2-40B4-BE49-F238E27FC236}">
                    <a16:creationId xmlns:a16="http://schemas.microsoft.com/office/drawing/2014/main" id="{85C40BFC-504B-4B83-AF4B-1AA7AF6600F9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423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GB" sz="1600" dirty="0"/>
                  <a:t>Send </a:t>
                </a:r>
              </a:p>
              <a:p>
                <a:r>
                  <a:rPr lang="en-GB" sz="1600" dirty="0"/>
                  <a:t>message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28D23D-03D9-4DD6-8D54-7CD41E973722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send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70BFA1-68BC-4EFC-A87D-79A9608510E1}"/>
                </a:ext>
              </a:extLst>
            </p:cNvPr>
            <p:cNvGrpSpPr/>
            <p:nvPr/>
          </p:nvGrpSpPr>
          <p:grpSpPr>
            <a:xfrm>
              <a:off x="4443224" y="2816360"/>
              <a:ext cx="1008112" cy="908816"/>
              <a:chOff x="1882210" y="4936421"/>
              <a:chExt cx="1526976" cy="658768"/>
            </a:xfrm>
          </p:grpSpPr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904F9CE8-5643-4736-8FFC-940FC65BB8EB}"/>
                  </a:ext>
                </a:extLst>
              </p:cNvPr>
              <p:cNvSpPr/>
              <p:nvPr/>
            </p:nvSpPr>
            <p:spPr>
              <a:xfrm>
                <a:off x="1882210" y="5171307"/>
                <a:ext cx="1526976" cy="42388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GB" sz="1600" dirty="0"/>
                  <a:t>Receive</a:t>
                </a:r>
              </a:p>
              <a:p>
                <a:r>
                  <a:rPr lang="en-GB" sz="1600" dirty="0"/>
                  <a:t>message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E2E7D8-3227-473E-9CBD-B0D2A0388BDD}"/>
                  </a:ext>
                </a:extLst>
              </p:cNvPr>
              <p:cNvSpPr/>
              <p:nvPr/>
            </p:nvSpPr>
            <p:spPr>
              <a:xfrm>
                <a:off x="1882210" y="4936421"/>
                <a:ext cx="1523805" cy="2454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receive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D5F1658-A9B0-4AA0-9B5D-1ED8449D3439}"/>
                </a:ext>
              </a:extLst>
            </p:cNvPr>
            <p:cNvCxnSpPr>
              <a:cxnSpLocks/>
              <a:stCxn id="18" idx="3"/>
              <a:endCxn id="30" idx="1"/>
            </p:cNvCxnSpPr>
            <p:nvPr/>
          </p:nvCxnSpPr>
          <p:spPr>
            <a:xfrm flipV="1">
              <a:off x="4011176" y="3432789"/>
              <a:ext cx="432048" cy="1276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9DAFB73-01BF-4593-B489-BF2E925CD969}"/>
                </a:ext>
              </a:extLst>
            </p:cNvPr>
            <p:cNvCxnSpPr>
              <a:cxnSpLocks/>
              <a:stCxn id="30" idx="2"/>
              <a:endCxn id="18" idx="2"/>
            </p:cNvCxnSpPr>
            <p:nvPr/>
          </p:nvCxnSpPr>
          <p:spPr>
            <a:xfrm rot="5400000">
              <a:off x="4015248" y="2929016"/>
              <a:ext cx="135872" cy="1728192"/>
            </a:xfrm>
            <a:prstGeom prst="bentConnector3">
              <a:avLst>
                <a:gd name="adj1" fmla="val 268247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CFA0FD-1A49-4483-9BFB-F2C3D8D27632}"/>
                </a:ext>
              </a:extLst>
            </p:cNvPr>
            <p:cNvCxnSpPr>
              <a:cxnSpLocks/>
              <a:stCxn id="30" idx="3"/>
              <a:endCxn id="27" idx="1"/>
            </p:cNvCxnSpPr>
            <p:nvPr/>
          </p:nvCxnSpPr>
          <p:spPr>
            <a:xfrm>
              <a:off x="5451336" y="3432789"/>
              <a:ext cx="432048" cy="4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FD20EA34-3A61-43D4-9E17-B6AD04A91B8A}"/>
                </a:ext>
              </a:extLst>
            </p:cNvPr>
            <p:cNvCxnSpPr>
              <a:cxnSpLocks/>
              <a:stCxn id="27" idx="2"/>
              <a:endCxn id="18" idx="2"/>
            </p:cNvCxnSpPr>
            <p:nvPr/>
          </p:nvCxnSpPr>
          <p:spPr>
            <a:xfrm rot="5400000">
              <a:off x="4735534" y="2209142"/>
              <a:ext cx="135460" cy="3168352"/>
            </a:xfrm>
            <a:prstGeom prst="bentConnector3">
              <a:avLst>
                <a:gd name="adj1" fmla="val 268758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F1F8CB2-07C4-4D6C-9CA7-0636CE41AD9A}"/>
                </a:ext>
              </a:extLst>
            </p:cNvPr>
            <p:cNvGrpSpPr/>
            <p:nvPr/>
          </p:nvGrpSpPr>
          <p:grpSpPr>
            <a:xfrm>
              <a:off x="1418888" y="4437112"/>
              <a:ext cx="5586144" cy="2354778"/>
              <a:chOff x="1418888" y="4674622"/>
              <a:chExt cx="5586144" cy="23547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A44B46D-3D46-4BF6-BF19-280E0EFB804B}"/>
                  </a:ext>
                </a:extLst>
              </p:cNvPr>
              <p:cNvGrpSpPr/>
              <p:nvPr/>
            </p:nvGrpSpPr>
            <p:grpSpPr>
              <a:xfrm>
                <a:off x="1418888" y="4674622"/>
                <a:ext cx="5586144" cy="2354778"/>
                <a:chOff x="858064" y="2226350"/>
                <a:chExt cx="5586144" cy="2354778"/>
              </a:xfrm>
            </p:grpSpPr>
            <p:sp>
              <p:nvSpPr>
                <p:cNvPr id="73" name="Rectangle 12">
                  <a:extLst>
                    <a:ext uri="{FF2B5EF4-FFF2-40B4-BE49-F238E27FC236}">
                      <a16:creationId xmlns:a16="http://schemas.microsoft.com/office/drawing/2014/main" id="{C4BFBAC8-F7D8-4E46-9435-91482E2A4400}"/>
                    </a:ext>
                  </a:extLst>
                </p:cNvPr>
                <p:cNvSpPr/>
                <p:nvPr/>
              </p:nvSpPr>
              <p:spPr>
                <a:xfrm>
                  <a:off x="1691680" y="2520065"/>
                  <a:ext cx="4752528" cy="206106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  <a:p>
                  <a:endParaRPr lang="en-GB" sz="1600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99A3457-EB9E-4228-A233-306F535AFB52}"/>
                    </a:ext>
                  </a:extLst>
                </p:cNvPr>
                <p:cNvSpPr/>
                <p:nvPr/>
              </p:nvSpPr>
              <p:spPr>
                <a:xfrm>
                  <a:off x="1691680" y="2226350"/>
                  <a:ext cx="4752528" cy="33855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r>
                    <a:rPr lang="en-GB" sz="1600" dirty="0"/>
                    <a:t>Client   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B1C01A-98DB-40AE-9175-088FAE8C9157}"/>
                    </a:ext>
                  </a:extLst>
                </p:cNvPr>
                <p:cNvSpPr/>
                <p:nvPr/>
              </p:nvSpPr>
              <p:spPr>
                <a:xfrm>
                  <a:off x="858064" y="2251611"/>
                  <a:ext cx="288032" cy="288032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D5202B1D-5707-45D9-B018-75B18171EBF6}"/>
                    </a:ext>
                  </a:extLst>
                </p:cNvPr>
                <p:cNvCxnSpPr>
                  <a:cxnSpLocks/>
                  <a:stCxn id="75" idx="6"/>
                  <a:endCxn id="74" idx="1"/>
                </p:cNvCxnSpPr>
                <p:nvPr/>
              </p:nvCxnSpPr>
              <p:spPr>
                <a:xfrm>
                  <a:off x="1146096" y="2395627"/>
                  <a:ext cx="545584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515A4D3-F739-4F11-AF2C-15BB10FD8293}"/>
                  </a:ext>
                </a:extLst>
              </p:cNvPr>
              <p:cNvGrpSpPr/>
              <p:nvPr/>
            </p:nvGrpSpPr>
            <p:grpSpPr>
              <a:xfrm>
                <a:off x="2354992" y="5226289"/>
                <a:ext cx="1856968" cy="1155039"/>
                <a:chOff x="1882210" y="4936421"/>
                <a:chExt cx="1526976" cy="837246"/>
              </a:xfrm>
            </p:grpSpPr>
            <p:sp>
              <p:nvSpPr>
                <p:cNvPr id="71" name="Rectangle 12">
                  <a:extLst>
                    <a:ext uri="{FF2B5EF4-FFF2-40B4-BE49-F238E27FC236}">
                      <a16:creationId xmlns:a16="http://schemas.microsoft.com/office/drawing/2014/main" id="{D180ED85-7710-4A8F-9A5E-0A9C21AC0481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60236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endParaRPr lang="en-GB" sz="1600" dirty="0"/>
                </a:p>
                <a:p>
                  <a:r>
                    <a:rPr lang="en-GB" sz="1600" dirty="0"/>
                    <a:t>Connect to server</a:t>
                  </a:r>
                </a:p>
                <a:p>
                  <a:endParaRPr lang="en-GB" sz="1600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D987D18-98BD-4B14-97DB-87E43378FD93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connect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4280094-5788-4000-BE31-E505E0694877}"/>
                  </a:ext>
                </a:extLst>
              </p:cNvPr>
              <p:cNvGrpSpPr/>
              <p:nvPr/>
            </p:nvGrpSpPr>
            <p:grpSpPr>
              <a:xfrm>
                <a:off x="5868144" y="5337052"/>
                <a:ext cx="1008112" cy="908816"/>
                <a:chOff x="1882210" y="4936421"/>
                <a:chExt cx="1526976" cy="658768"/>
              </a:xfrm>
            </p:grpSpPr>
            <p:sp>
              <p:nvSpPr>
                <p:cNvPr id="69" name="Rectangle 12">
                  <a:extLst>
                    <a:ext uri="{FF2B5EF4-FFF2-40B4-BE49-F238E27FC236}">
                      <a16:creationId xmlns:a16="http://schemas.microsoft.com/office/drawing/2014/main" id="{6B2B4A01-F4B5-4A15-9B8D-05C2371DC593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Receive 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94D5A2-9787-4BDB-A2D2-612040A9B71A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receive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068C6B-1D20-4A37-9483-1C02EA16E854}"/>
                  </a:ext>
                </a:extLst>
              </p:cNvPr>
              <p:cNvGrpSpPr/>
              <p:nvPr/>
            </p:nvGrpSpPr>
            <p:grpSpPr>
              <a:xfrm>
                <a:off x="4427984" y="5336640"/>
                <a:ext cx="1008112" cy="908816"/>
                <a:chOff x="1882210" y="4936421"/>
                <a:chExt cx="1526976" cy="658768"/>
              </a:xfrm>
            </p:grpSpPr>
            <p:sp>
              <p:nvSpPr>
                <p:cNvPr id="67" name="Rectangle 12">
                  <a:extLst>
                    <a:ext uri="{FF2B5EF4-FFF2-40B4-BE49-F238E27FC236}">
                      <a16:creationId xmlns:a16="http://schemas.microsoft.com/office/drawing/2014/main" id="{8CEF2FF2-6FB5-4D2C-BAD7-8F680D4B050D}"/>
                    </a:ext>
                  </a:extLst>
                </p:cNvPr>
                <p:cNvSpPr/>
                <p:nvPr/>
              </p:nvSpPr>
              <p:spPr>
                <a:xfrm>
                  <a:off x="1882210" y="5171307"/>
                  <a:ext cx="1526976" cy="4238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  <a:p>
                  <a:r>
                    <a:rPr lang="en-GB" sz="1600" dirty="0"/>
                    <a:t>message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47B1CF2-A570-439D-9FB4-677599E7FE71}"/>
                    </a:ext>
                  </a:extLst>
                </p:cNvPr>
                <p:cNvSpPr/>
                <p:nvPr/>
              </p:nvSpPr>
              <p:spPr>
                <a:xfrm>
                  <a:off x="1882210" y="4936421"/>
                  <a:ext cx="1523805" cy="245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1600" dirty="0"/>
                    <a:t>send</a:t>
                  </a:r>
                </a:p>
              </p:txBody>
            </p:sp>
          </p:grp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964DECC-19F7-4C56-B3E0-5D8D27C602D4}"/>
                </a:ext>
              </a:extLst>
            </p:cNvPr>
            <p:cNvCxnSpPr>
              <a:cxnSpLocks/>
              <a:stCxn id="71" idx="3"/>
              <a:endCxn id="67" idx="1"/>
            </p:cNvCxnSpPr>
            <p:nvPr/>
          </p:nvCxnSpPr>
          <p:spPr>
            <a:xfrm flipV="1">
              <a:off x="4211960" y="5715559"/>
              <a:ext cx="216024" cy="1276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9C74080B-A651-4821-9C63-7EF9A41A2477}"/>
                </a:ext>
              </a:extLst>
            </p:cNvPr>
            <p:cNvCxnSpPr>
              <a:cxnSpLocks/>
              <a:stCxn id="67" idx="2"/>
              <a:endCxn id="71" idx="2"/>
            </p:cNvCxnSpPr>
            <p:nvPr/>
          </p:nvCxnSpPr>
          <p:spPr>
            <a:xfrm rot="5400000">
              <a:off x="4039822" y="5251600"/>
              <a:ext cx="135872" cy="1648564"/>
            </a:xfrm>
            <a:prstGeom prst="bentConnector3">
              <a:avLst>
                <a:gd name="adj1" fmla="val 268247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1C35706-20E1-4A6B-9204-FCB7F862FDAE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>
              <a:off x="5436096" y="5715559"/>
              <a:ext cx="432048" cy="4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E253287-5CDB-4B45-A482-D50ECDEB8B19}"/>
                </a:ext>
              </a:extLst>
            </p:cNvPr>
            <p:cNvCxnSpPr>
              <a:cxnSpLocks/>
              <a:stCxn id="69" idx="2"/>
              <a:endCxn id="71" idx="2"/>
            </p:cNvCxnSpPr>
            <p:nvPr/>
          </p:nvCxnSpPr>
          <p:spPr>
            <a:xfrm rot="5400000">
              <a:off x="4760108" y="4531726"/>
              <a:ext cx="135460" cy="3088724"/>
            </a:xfrm>
            <a:prstGeom prst="bentConnector3">
              <a:avLst>
                <a:gd name="adj1" fmla="val 268758"/>
              </a:avLst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78685C-562E-4B05-9A2B-5F8B3ED25472}"/>
                </a:ext>
              </a:extLst>
            </p:cNvPr>
            <p:cNvSpPr txBox="1"/>
            <p:nvPr/>
          </p:nvSpPr>
          <p:spPr>
            <a:xfrm>
              <a:off x="4121584" y="3891358"/>
              <a:ext cx="1649298" cy="3693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catch exception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06832-433A-40EA-99F7-BE2457D2AD2B}"/>
                </a:ext>
              </a:extLst>
            </p:cNvPr>
            <p:cNvSpPr txBox="1"/>
            <p:nvPr/>
          </p:nvSpPr>
          <p:spPr>
            <a:xfrm>
              <a:off x="4315780" y="6208155"/>
              <a:ext cx="1649298" cy="3693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catch 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577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If we are working with different languages, operating systems and hardware</a:t>
            </a:r>
          </a:p>
          <a:p>
            <a:pPr lvl="2"/>
            <a:r>
              <a:rPr lang="en-GB" dirty="0"/>
              <a:t>Managing data (even as bytes) can be tricky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One approach is to use JSON (JavaScript Object Notation) to manage data</a:t>
            </a:r>
          </a:p>
          <a:p>
            <a:pPr lvl="2"/>
            <a:r>
              <a:rPr lang="en-GB" dirty="0"/>
              <a:t>Serialise objects into strings -&gt; bytes</a:t>
            </a:r>
          </a:p>
          <a:p>
            <a:pPr lvl="2"/>
            <a:r>
              <a:rPr lang="en-GB" dirty="0" err="1"/>
              <a:t>Deserialise</a:t>
            </a:r>
            <a:r>
              <a:rPr lang="en-GB" dirty="0"/>
              <a:t> byes in strings -&gt; objects</a:t>
            </a:r>
          </a:p>
        </p:txBody>
      </p:sp>
    </p:spTree>
    <p:extLst>
      <p:ext uri="{BB962C8B-B14F-4D97-AF65-F5344CB8AC3E}">
        <p14:creationId xmlns:p14="http://schemas.microsoft.com/office/powerpoint/2010/main" val="3793703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JSON</a:t>
            </a:r>
          </a:p>
          <a:p>
            <a:pPr lvl="2"/>
            <a:r>
              <a:rPr lang="en-GB" dirty="0"/>
              <a:t>Is part of Python with json</a:t>
            </a:r>
          </a:p>
          <a:p>
            <a:pPr lvl="3"/>
            <a:r>
              <a:rPr lang="en-GB" dirty="0" err="1"/>
              <a:t>Json.dumps</a:t>
            </a:r>
            <a:r>
              <a:rPr lang="en-GB" dirty="0"/>
              <a:t>(object)</a:t>
            </a:r>
          </a:p>
          <a:p>
            <a:pPr lvl="4"/>
            <a:r>
              <a:rPr lang="en-GB" dirty="0"/>
              <a:t>Generate the json string for an object</a:t>
            </a:r>
          </a:p>
          <a:p>
            <a:pPr lvl="3"/>
            <a:r>
              <a:rPr lang="en-GB" dirty="0" err="1"/>
              <a:t>Json.loads</a:t>
            </a:r>
            <a:r>
              <a:rPr lang="en-GB" dirty="0"/>
              <a:t>(string)</a:t>
            </a:r>
          </a:p>
          <a:p>
            <a:pPr lvl="4"/>
            <a:r>
              <a:rPr lang="en-GB" dirty="0"/>
              <a:t>Generate a Python object based on the string</a:t>
            </a:r>
          </a:p>
          <a:p>
            <a:pPr lvl="4"/>
            <a:r>
              <a:rPr lang="en-GB" dirty="0"/>
              <a:t>Can access as a dictionary</a:t>
            </a:r>
          </a:p>
        </p:txBody>
      </p:sp>
    </p:spTree>
    <p:extLst>
      <p:ext uri="{BB962C8B-B14F-4D97-AF65-F5344CB8AC3E}">
        <p14:creationId xmlns:p14="http://schemas.microsoft.com/office/powerpoint/2010/main" val="9150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The Internet Protocol (IP)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46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Robust socket communications</a:t>
            </a:r>
          </a:p>
          <a:p>
            <a:pPr lvl="1"/>
            <a:r>
              <a:rPr lang="en-GB" dirty="0"/>
              <a:t>JSON</a:t>
            </a:r>
          </a:p>
          <a:p>
            <a:pPr lvl="2"/>
            <a:r>
              <a:rPr lang="en-GB" dirty="0"/>
              <a:t>In C#, use </a:t>
            </a:r>
            <a:r>
              <a:rPr lang="en-GB" dirty="0" err="1"/>
              <a:t>Newtonsoft</a:t>
            </a:r>
            <a:r>
              <a:rPr lang="en-GB" dirty="0"/>
              <a:t> JSON.net</a:t>
            </a:r>
          </a:p>
          <a:p>
            <a:pPr lvl="3"/>
            <a:r>
              <a:rPr lang="en-GB" dirty="0" err="1"/>
              <a:t>JsonConvert.SerializeObject</a:t>
            </a:r>
            <a:r>
              <a:rPr lang="en-GB" dirty="0"/>
              <a:t>(object)</a:t>
            </a:r>
          </a:p>
          <a:p>
            <a:pPr lvl="4"/>
            <a:r>
              <a:rPr lang="en-GB" dirty="0"/>
              <a:t>Generate the json string for an object</a:t>
            </a:r>
          </a:p>
          <a:p>
            <a:pPr lvl="3"/>
            <a:r>
              <a:rPr lang="en-GB" dirty="0" err="1"/>
              <a:t>JsonConvert.Deserialize</a:t>
            </a:r>
            <a:r>
              <a:rPr lang="en-GB" dirty="0"/>
              <a:t>&lt;T&gt;(string)</a:t>
            </a:r>
          </a:p>
          <a:p>
            <a:pPr lvl="4"/>
            <a:r>
              <a:rPr lang="en-GB" dirty="0"/>
              <a:t>Generate a C# object of type T based on the string</a:t>
            </a:r>
          </a:p>
        </p:txBody>
      </p:sp>
    </p:spTree>
    <p:extLst>
      <p:ext uri="{BB962C8B-B14F-4D97-AF65-F5344CB8AC3E}">
        <p14:creationId xmlns:p14="http://schemas.microsoft.com/office/powerpoint/2010/main" val="225578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Questions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The Internet Protocol (IP)</a:t>
            </a:r>
          </a:p>
          <a:p>
            <a:pPr lvl="1"/>
            <a:r>
              <a:rPr lang="en-GB" dirty="0"/>
              <a:t>The internet as we know it comes from research work that was undertaken by US Defence Research Group (DARPA) &amp; ARPANET and advised by the RAND Corporation</a:t>
            </a:r>
          </a:p>
          <a:p>
            <a:pPr lvl="2"/>
            <a:r>
              <a:rPr lang="en-GB" dirty="0"/>
              <a:t>Develop a packet-switched network that was fault tolerant  (height of the cold war)</a:t>
            </a:r>
          </a:p>
          <a:p>
            <a:pPr lvl="3"/>
            <a:r>
              <a:rPr lang="en-GB" dirty="0"/>
              <a:t>Rather than circuit switched</a:t>
            </a:r>
          </a:p>
          <a:p>
            <a:pPr lvl="2"/>
            <a:r>
              <a:rPr lang="en-GB" dirty="0"/>
              <a:t>Initially used by US academic institutes to share resources, research and communications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4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The Internet Protocol (IP)</a:t>
            </a:r>
          </a:p>
          <a:p>
            <a:pPr lvl="1"/>
            <a:r>
              <a:rPr lang="en-GB" dirty="0"/>
              <a:t>Why is packet-switching important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Making the most efficient use of your resources</a:t>
            </a:r>
          </a:p>
          <a:p>
            <a:pPr lvl="3"/>
            <a:r>
              <a:rPr lang="en-GB" dirty="0"/>
              <a:t>A circuit-switched London Underground would have 1 train per line</a:t>
            </a:r>
          </a:p>
          <a:p>
            <a:pPr lvl="3"/>
            <a:r>
              <a:rPr lang="en-GB" dirty="0"/>
              <a:t>A packet-switched London Underground could have 1 train per station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E5497-E0E7-4021-B792-6B086C27529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82508"/>
            <a:ext cx="4209712" cy="241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6620D-1C47-4DD8-BCF3-9BC382F77A9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82508"/>
            <a:ext cx="3779912" cy="242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1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The Internet Protocol (IP)</a:t>
            </a:r>
          </a:p>
          <a:p>
            <a:pPr lvl="1"/>
            <a:r>
              <a:rPr lang="en-GB" dirty="0"/>
              <a:t>Why is packet-switching important</a:t>
            </a:r>
          </a:p>
          <a:p>
            <a:pPr lvl="2"/>
            <a:r>
              <a:rPr lang="en-GB" dirty="0"/>
              <a:t>Effectively network-based route-finding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r>
              <a:rPr lang="en-GB" dirty="0"/>
              <a:t>If a node is ‘lost’, the network can re-route packets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https://upload.wikimedia.org/wikipedia/commons/thumb/0/00/Arpanet_1974.svg/1920px-Arpanet_1974.svg.png">
            <a:extLst>
              <a:ext uri="{FF2B5EF4-FFF2-40B4-BE49-F238E27FC236}">
                <a16:creationId xmlns:a16="http://schemas.microsoft.com/office/drawing/2014/main" id="{96D2C41A-F0BE-4440-A32F-5A0C8E06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364088" cy="33776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414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The Internet Protocol (IP)</a:t>
            </a:r>
          </a:p>
          <a:p>
            <a:pPr lvl="1"/>
            <a:r>
              <a:rPr lang="en-GB" dirty="0"/>
              <a:t>Internet protocol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13AE9-71CA-4820-9E4B-CEF5C22AFD4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66661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B36C4-FBAE-4E56-8378-C71872316E9E}"/>
              </a:ext>
            </a:extLst>
          </p:cNvPr>
          <p:cNvSpPr txBox="1"/>
          <p:nvPr/>
        </p:nvSpPr>
        <p:spPr>
          <a:xfrm>
            <a:off x="5292080" y="1772816"/>
            <a:ext cx="331236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a software developer’s perspective, an application using the IP to communicate works across platforms (they don’t have to think about the underlying stack)</a:t>
            </a:r>
          </a:p>
        </p:txBody>
      </p:sp>
    </p:spTree>
    <p:extLst>
      <p:ext uri="{BB962C8B-B14F-4D97-AF65-F5344CB8AC3E}">
        <p14:creationId xmlns:p14="http://schemas.microsoft.com/office/powerpoint/2010/main" val="37890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The Internet Protocol (IP)</a:t>
            </a:r>
          </a:p>
          <a:p>
            <a:pPr lvl="1"/>
            <a:r>
              <a:rPr lang="en-GB" dirty="0"/>
              <a:t>Internet protocol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13AE9-71CA-4820-9E4B-CEF5C22AFD4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66661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B36C4-FBAE-4E56-8378-C71872316E9E}"/>
              </a:ext>
            </a:extLst>
          </p:cNvPr>
          <p:cNvSpPr txBox="1"/>
          <p:nvPr/>
        </p:nvSpPr>
        <p:spPr>
          <a:xfrm>
            <a:off x="5292080" y="1772816"/>
            <a:ext cx="331236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a software developer’s perspective, an application using the IP to communicate works across platforms (they don’t have to think about the underlying stack)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15F-9370-4D96-B9CE-50E2609A71CE}"/>
              </a:ext>
            </a:extLst>
          </p:cNvPr>
          <p:cNvSpPr txBox="1"/>
          <p:nvPr/>
        </p:nvSpPr>
        <p:spPr>
          <a:xfrm>
            <a:off x="5292080" y="3690898"/>
            <a:ext cx="331236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a network engineer’s perspective, nodes can be connected using whatever link protocols make sense.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internet is an open standard</a:t>
            </a:r>
          </a:p>
        </p:txBody>
      </p:sp>
    </p:spTree>
    <p:extLst>
      <p:ext uri="{BB962C8B-B14F-4D97-AF65-F5344CB8AC3E}">
        <p14:creationId xmlns:p14="http://schemas.microsoft.com/office/powerpoint/2010/main" val="1533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Programming with Sockets</a:t>
            </a:r>
          </a:p>
        </p:txBody>
      </p:sp>
    </p:spTree>
    <p:extLst>
      <p:ext uri="{BB962C8B-B14F-4D97-AF65-F5344CB8AC3E}">
        <p14:creationId xmlns:p14="http://schemas.microsoft.com/office/powerpoint/2010/main" val="23771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12223</TotalTime>
  <Words>1250</Words>
  <Application>Microsoft Office PowerPoint</Application>
  <PresentationFormat>On-screen Show (4:3)</PresentationFormat>
  <Paragraphs>304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 Lewis</cp:lastModifiedBy>
  <cp:revision>695</cp:revision>
  <dcterms:created xsi:type="dcterms:W3CDTF">2008-11-22T10:38:31Z</dcterms:created>
  <dcterms:modified xsi:type="dcterms:W3CDTF">2019-02-09T12:39:41Z</dcterms:modified>
</cp:coreProperties>
</file>