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258" r:id="rId3"/>
    <p:sldId id="652" r:id="rId4"/>
    <p:sldId id="653" r:id="rId5"/>
    <p:sldId id="654" r:id="rId6"/>
    <p:sldId id="655" r:id="rId7"/>
    <p:sldId id="683" r:id="rId8"/>
    <p:sldId id="684" r:id="rId9"/>
    <p:sldId id="685" r:id="rId10"/>
    <p:sldId id="686" r:id="rId11"/>
    <p:sldId id="687" r:id="rId12"/>
    <p:sldId id="688" r:id="rId13"/>
    <p:sldId id="689" r:id="rId14"/>
    <p:sldId id="690" r:id="rId15"/>
    <p:sldId id="691" r:id="rId16"/>
    <p:sldId id="692" r:id="rId17"/>
    <p:sldId id="693" r:id="rId18"/>
    <p:sldId id="651" r:id="rId19"/>
    <p:sldId id="660" r:id="rId20"/>
    <p:sldId id="663" r:id="rId21"/>
    <p:sldId id="678" r:id="rId22"/>
    <p:sldId id="665" r:id="rId23"/>
    <p:sldId id="668" r:id="rId24"/>
    <p:sldId id="669" r:id="rId25"/>
    <p:sldId id="694" r:id="rId26"/>
    <p:sldId id="695" r:id="rId27"/>
    <p:sldId id="696" r:id="rId28"/>
    <p:sldId id="697" r:id="rId29"/>
    <p:sldId id="679" r:id="rId30"/>
    <p:sldId id="675" r:id="rId31"/>
    <p:sldId id="698" r:id="rId32"/>
    <p:sldId id="699" r:id="rId33"/>
    <p:sldId id="700" r:id="rId34"/>
    <p:sldId id="682" r:id="rId35"/>
    <p:sldId id="409" r:id="rId3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6CE5C-D61D-4210-B5D6-5F1D64A2FCCF}" v="193" dt="2019-02-09T16:10:22.4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7475" autoAdjust="0"/>
  </p:normalViewPr>
  <p:slideViewPr>
    <p:cSldViewPr>
      <p:cViewPr>
        <p:scale>
          <a:sx n="100" d="100"/>
          <a:sy n="100" d="100"/>
        </p:scale>
        <p:origin x="852" y="6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2D46CE5C-D61D-4210-B5D6-5F1D64A2FCCF}"/>
    <pc:docChg chg="undo custSel addSld delSld modSld sldOrd">
      <pc:chgData name="Lewis, Gareth" userId="0ca0577c-2ada-4abb-9a17-e7a804bbaaa5" providerId="ADAL" clId="{2D46CE5C-D61D-4210-B5D6-5F1D64A2FCCF}" dt="2019-02-09T16:11:52.711" v="13005" actId="166"/>
      <pc:docMkLst>
        <pc:docMk/>
      </pc:docMkLst>
      <pc:sldChg chg="modSp">
        <pc:chgData name="Lewis, Gareth" userId="0ca0577c-2ada-4abb-9a17-e7a804bbaaa5" providerId="ADAL" clId="{2D46CE5C-D61D-4210-B5D6-5F1D64A2FCCF}" dt="2019-01-14T11:02:58.762" v="30" actId="20577"/>
        <pc:sldMkLst>
          <pc:docMk/>
          <pc:sldMk cId="0" sldId="257"/>
        </pc:sldMkLst>
        <pc:spChg chg="mod">
          <ac:chgData name="Lewis, Gareth" userId="0ca0577c-2ada-4abb-9a17-e7a804bbaaa5" providerId="ADAL" clId="{2D46CE5C-D61D-4210-B5D6-5F1D64A2FCCF}" dt="2019-01-14T11:02:58.762" v="30" actId="20577"/>
          <ac:spMkLst>
            <pc:docMk/>
            <pc:sldMk cId="0" sldId="257"/>
            <ac:spMk id="116741" creationId="{00000000-0000-0000-0000-000000000000}"/>
          </ac:spMkLst>
        </pc:spChg>
      </pc:sldChg>
      <pc:sldChg chg="modSp">
        <pc:chgData name="Lewis, Gareth" userId="0ca0577c-2ada-4abb-9a17-e7a804bbaaa5" providerId="ADAL" clId="{2D46CE5C-D61D-4210-B5D6-5F1D64A2FCCF}" dt="2019-02-09T15:57:21.811" v="12747" actId="20577"/>
        <pc:sldMkLst>
          <pc:docMk/>
          <pc:sldMk cId="0" sldId="258"/>
        </pc:sldMkLst>
        <pc:spChg chg="mod">
          <ac:chgData name="Lewis, Gareth" userId="0ca0577c-2ada-4abb-9a17-e7a804bbaaa5" providerId="ADAL" clId="{2D46CE5C-D61D-4210-B5D6-5F1D64A2FCCF}" dt="2019-02-09T15:57:21.811" v="12747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add ord">
        <pc:chgData name="Lewis, Gareth" userId="0ca0577c-2ada-4abb-9a17-e7a804bbaaa5" providerId="ADAL" clId="{2D46CE5C-D61D-4210-B5D6-5F1D64A2FCCF}" dt="2019-01-14T11:04:17.782" v="131"/>
        <pc:sldMkLst>
          <pc:docMk/>
          <pc:sldMk cId="1613802784" sldId="651"/>
        </pc:sldMkLst>
        <pc:spChg chg="mod">
          <ac:chgData name="Lewis, Gareth" userId="0ca0577c-2ada-4abb-9a17-e7a804bbaaa5" providerId="ADAL" clId="{2D46CE5C-D61D-4210-B5D6-5F1D64A2FCCF}" dt="2019-01-14T11:04:13.210" v="130" actId="20577"/>
          <ac:spMkLst>
            <pc:docMk/>
            <pc:sldMk cId="1613802784" sldId="651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2D46CE5C-D61D-4210-B5D6-5F1D64A2FCCF}" dt="2019-01-14T11:04:07.931" v="127" actId="6549"/>
        <pc:sldMkLst>
          <pc:docMk/>
          <pc:sldMk cId="866802231" sldId="652"/>
        </pc:sldMkLst>
        <pc:spChg chg="mod">
          <ac:chgData name="Lewis, Gareth" userId="0ca0577c-2ada-4abb-9a17-e7a804bbaaa5" providerId="ADAL" clId="{2D46CE5C-D61D-4210-B5D6-5F1D64A2FCCF}" dt="2019-01-14T11:04:07.931" v="127" actId="6549"/>
          <ac:spMkLst>
            <pc:docMk/>
            <pc:sldMk cId="866802231" sldId="652"/>
            <ac:spMk id="3" creationId="{00000000-0000-0000-0000-000000000000}"/>
          </ac:spMkLst>
        </pc:spChg>
      </pc:sldChg>
      <pc:sldChg chg="addSp delSp modSp add">
        <pc:chgData name="Lewis, Gareth" userId="0ca0577c-2ada-4abb-9a17-e7a804bbaaa5" providerId="ADAL" clId="{2D46CE5C-D61D-4210-B5D6-5F1D64A2FCCF}" dt="2019-02-09T12:39:42.778" v="6338"/>
        <pc:sldMkLst>
          <pc:docMk/>
          <pc:sldMk cId="2164230020" sldId="653"/>
        </pc:sldMkLst>
        <pc:spChg chg="mod">
          <ac:chgData name="Lewis, Gareth" userId="0ca0577c-2ada-4abb-9a17-e7a804bbaaa5" providerId="ADAL" clId="{2D46CE5C-D61D-4210-B5D6-5F1D64A2FCCF}" dt="2019-01-14T11:04:53.238" v="199" actId="20577"/>
          <ac:spMkLst>
            <pc:docMk/>
            <pc:sldMk cId="2164230020" sldId="653"/>
            <ac:spMk id="3" creationId="{00000000-0000-0000-0000-000000000000}"/>
          </ac:spMkLst>
        </pc:spChg>
        <pc:spChg chg="mod">
          <ac:chgData name="Lewis, Gareth" userId="0ca0577c-2ada-4abb-9a17-e7a804bbaaa5" providerId="ADAL" clId="{2D46CE5C-D61D-4210-B5D6-5F1D64A2FCCF}" dt="2019-01-14T11:05:30.061" v="207" actId="404"/>
          <ac:spMkLst>
            <pc:docMk/>
            <pc:sldMk cId="2164230020" sldId="653"/>
            <ac:spMk id="22" creationId="{25D792D5-5218-452E-9608-123BAF9E4745}"/>
          </ac:spMkLst>
        </pc:spChg>
        <pc:spChg chg="mod">
          <ac:chgData name="Lewis, Gareth" userId="0ca0577c-2ada-4abb-9a17-e7a804bbaaa5" providerId="ADAL" clId="{2D46CE5C-D61D-4210-B5D6-5F1D64A2FCCF}" dt="2019-01-14T11:05:30.061" v="207" actId="404"/>
          <ac:spMkLst>
            <pc:docMk/>
            <pc:sldMk cId="2164230020" sldId="653"/>
            <ac:spMk id="23" creationId="{B2C9E1B0-68B8-4461-AA0A-26A867668EAF}"/>
          </ac:spMkLst>
        </pc:spChg>
        <pc:spChg chg="mod">
          <ac:chgData name="Lewis, Gareth" userId="0ca0577c-2ada-4abb-9a17-e7a804bbaaa5" providerId="ADAL" clId="{2D46CE5C-D61D-4210-B5D6-5F1D64A2FCCF}" dt="2019-01-14T11:05:30.061" v="207" actId="404"/>
          <ac:spMkLst>
            <pc:docMk/>
            <pc:sldMk cId="2164230020" sldId="653"/>
            <ac:spMk id="24" creationId="{43EA71F7-8C8D-4974-A811-93E3EFB13825}"/>
          </ac:spMkLst>
        </pc:spChg>
        <pc:spChg chg="mod">
          <ac:chgData name="Lewis, Gareth" userId="0ca0577c-2ada-4abb-9a17-e7a804bbaaa5" providerId="ADAL" clId="{2D46CE5C-D61D-4210-B5D6-5F1D64A2FCCF}" dt="2019-01-14T11:05:30.061" v="207" actId="404"/>
          <ac:spMkLst>
            <pc:docMk/>
            <pc:sldMk cId="2164230020" sldId="653"/>
            <ac:spMk id="25" creationId="{EEDE5904-A1AB-4B86-BCE0-86F84889D6AF}"/>
          </ac:spMkLst>
        </pc:spChg>
        <pc:spChg chg="mod">
          <ac:chgData name="Lewis, Gareth" userId="0ca0577c-2ada-4abb-9a17-e7a804bbaaa5" providerId="ADAL" clId="{2D46CE5C-D61D-4210-B5D6-5F1D64A2FCCF}" dt="2019-01-14T11:05:30.061" v="207" actId="404"/>
          <ac:spMkLst>
            <pc:docMk/>
            <pc:sldMk cId="2164230020" sldId="653"/>
            <ac:spMk id="26" creationId="{2522A716-E482-47E2-BAC5-C1D38A81BB9B}"/>
          </ac:spMkLst>
        </pc:spChg>
        <pc:spChg chg="mod">
          <ac:chgData name="Lewis, Gareth" userId="0ca0577c-2ada-4abb-9a17-e7a804bbaaa5" providerId="ADAL" clId="{2D46CE5C-D61D-4210-B5D6-5F1D64A2FCCF}" dt="2019-01-14T11:05:30.061" v="207" actId="404"/>
          <ac:spMkLst>
            <pc:docMk/>
            <pc:sldMk cId="2164230020" sldId="653"/>
            <ac:spMk id="27" creationId="{6C8FC047-7334-4C54-9AD5-AE0C2929E923}"/>
          </ac:spMkLst>
        </pc:spChg>
        <pc:spChg chg="mod">
          <ac:chgData name="Lewis, Gareth" userId="0ca0577c-2ada-4abb-9a17-e7a804bbaaa5" providerId="ADAL" clId="{2D46CE5C-D61D-4210-B5D6-5F1D64A2FCCF}" dt="2019-01-14T11:05:30.061" v="207" actId="404"/>
          <ac:spMkLst>
            <pc:docMk/>
            <pc:sldMk cId="2164230020" sldId="653"/>
            <ac:spMk id="28" creationId="{4B2527C9-53AB-4164-946B-9C867FFF0520}"/>
          </ac:spMkLst>
        </pc:spChg>
        <pc:spChg chg="mod">
          <ac:chgData name="Lewis, Gareth" userId="0ca0577c-2ada-4abb-9a17-e7a804bbaaa5" providerId="ADAL" clId="{2D46CE5C-D61D-4210-B5D6-5F1D64A2FCCF}" dt="2019-01-14T11:05:30.061" v="207" actId="404"/>
          <ac:spMkLst>
            <pc:docMk/>
            <pc:sldMk cId="2164230020" sldId="653"/>
            <ac:spMk id="29" creationId="{327A9BF3-78FC-41A5-8784-2CB153CB457F}"/>
          </ac:spMkLst>
        </pc:spChg>
        <pc:spChg chg="mod">
          <ac:chgData name="Lewis, Gareth" userId="0ca0577c-2ada-4abb-9a17-e7a804bbaaa5" providerId="ADAL" clId="{2D46CE5C-D61D-4210-B5D6-5F1D64A2FCCF}" dt="2019-01-14T11:05:30.061" v="207" actId="404"/>
          <ac:spMkLst>
            <pc:docMk/>
            <pc:sldMk cId="2164230020" sldId="653"/>
            <ac:spMk id="30" creationId="{AA6070D5-9EFA-4EC8-B36D-2CD61B89315C}"/>
          </ac:spMkLst>
        </pc:spChg>
        <pc:spChg chg="mod">
          <ac:chgData name="Lewis, Gareth" userId="0ca0577c-2ada-4abb-9a17-e7a804bbaaa5" providerId="ADAL" clId="{2D46CE5C-D61D-4210-B5D6-5F1D64A2FCCF}" dt="2019-01-14T11:05:30.061" v="207" actId="404"/>
          <ac:spMkLst>
            <pc:docMk/>
            <pc:sldMk cId="2164230020" sldId="653"/>
            <ac:spMk id="32" creationId="{686C2CF0-8012-4A4E-98C0-080D9349D27E}"/>
          </ac:spMkLst>
        </pc:spChg>
        <pc:spChg chg="mod">
          <ac:chgData name="Lewis, Gareth" userId="0ca0577c-2ada-4abb-9a17-e7a804bbaaa5" providerId="ADAL" clId="{2D46CE5C-D61D-4210-B5D6-5F1D64A2FCCF}" dt="2019-01-14T11:05:30.061" v="207" actId="404"/>
          <ac:spMkLst>
            <pc:docMk/>
            <pc:sldMk cId="2164230020" sldId="653"/>
            <ac:spMk id="33" creationId="{6BCA408F-4D56-4CCB-AF48-79357F5989F7}"/>
          </ac:spMkLst>
        </pc:spChg>
        <pc:spChg chg="mod">
          <ac:chgData name="Lewis, Gareth" userId="0ca0577c-2ada-4abb-9a17-e7a804bbaaa5" providerId="ADAL" clId="{2D46CE5C-D61D-4210-B5D6-5F1D64A2FCCF}" dt="2019-01-14T11:05:30.061" v="207" actId="404"/>
          <ac:spMkLst>
            <pc:docMk/>
            <pc:sldMk cId="2164230020" sldId="653"/>
            <ac:spMk id="34" creationId="{40DA3D7E-6A33-4D19-86C0-0CDD0EC2A31D}"/>
          </ac:spMkLst>
        </pc:spChg>
        <pc:spChg chg="mod">
          <ac:chgData name="Lewis, Gareth" userId="0ca0577c-2ada-4abb-9a17-e7a804bbaaa5" providerId="ADAL" clId="{2D46CE5C-D61D-4210-B5D6-5F1D64A2FCCF}" dt="2019-01-14T11:05:30.061" v="207" actId="404"/>
          <ac:spMkLst>
            <pc:docMk/>
            <pc:sldMk cId="2164230020" sldId="653"/>
            <ac:spMk id="35" creationId="{D7EE0B95-77AB-4EA6-82A3-8E7FCCFDC264}"/>
          </ac:spMkLst>
        </pc:spChg>
        <pc:spChg chg="mod">
          <ac:chgData name="Lewis, Gareth" userId="0ca0577c-2ada-4abb-9a17-e7a804bbaaa5" providerId="ADAL" clId="{2D46CE5C-D61D-4210-B5D6-5F1D64A2FCCF}" dt="2019-01-14T11:05:30.061" v="207" actId="404"/>
          <ac:spMkLst>
            <pc:docMk/>
            <pc:sldMk cId="2164230020" sldId="653"/>
            <ac:spMk id="36" creationId="{B1274538-93BD-4E09-B388-C11F7F49F8BA}"/>
          </ac:spMkLst>
        </pc:spChg>
        <pc:spChg chg="mod">
          <ac:chgData name="Lewis, Gareth" userId="0ca0577c-2ada-4abb-9a17-e7a804bbaaa5" providerId="ADAL" clId="{2D46CE5C-D61D-4210-B5D6-5F1D64A2FCCF}" dt="2019-01-14T11:05:30.061" v="207" actId="404"/>
          <ac:spMkLst>
            <pc:docMk/>
            <pc:sldMk cId="2164230020" sldId="653"/>
            <ac:spMk id="37" creationId="{A0AE6E7E-D187-4351-AEDD-AD3D611749A6}"/>
          </ac:spMkLst>
        </pc:spChg>
        <pc:spChg chg="mod">
          <ac:chgData name="Lewis, Gareth" userId="0ca0577c-2ada-4abb-9a17-e7a804bbaaa5" providerId="ADAL" clId="{2D46CE5C-D61D-4210-B5D6-5F1D64A2FCCF}" dt="2019-01-14T11:05:30.061" v="207" actId="404"/>
          <ac:spMkLst>
            <pc:docMk/>
            <pc:sldMk cId="2164230020" sldId="653"/>
            <ac:spMk id="38" creationId="{2FB62225-3D41-49DB-AF86-171F4E0E6267}"/>
          </ac:spMkLst>
        </pc:spChg>
        <pc:spChg chg="mod">
          <ac:chgData name="Lewis, Gareth" userId="0ca0577c-2ada-4abb-9a17-e7a804bbaaa5" providerId="ADAL" clId="{2D46CE5C-D61D-4210-B5D6-5F1D64A2FCCF}" dt="2019-01-14T11:05:30.061" v="207" actId="404"/>
          <ac:spMkLst>
            <pc:docMk/>
            <pc:sldMk cId="2164230020" sldId="653"/>
            <ac:spMk id="39" creationId="{70D49E3B-52CD-4D9E-BCB5-A9DE04C4D238}"/>
          </ac:spMkLst>
        </pc:spChg>
        <pc:spChg chg="mod">
          <ac:chgData name="Lewis, Gareth" userId="0ca0577c-2ada-4abb-9a17-e7a804bbaaa5" providerId="ADAL" clId="{2D46CE5C-D61D-4210-B5D6-5F1D64A2FCCF}" dt="2019-01-14T11:05:30.061" v="207" actId="404"/>
          <ac:spMkLst>
            <pc:docMk/>
            <pc:sldMk cId="2164230020" sldId="653"/>
            <ac:spMk id="40" creationId="{AF46FB20-B49F-4881-907A-790BC68010C9}"/>
          </ac:spMkLst>
        </pc:spChg>
        <pc:grpChg chg="add del mod">
          <ac:chgData name="Lewis, Gareth" userId="0ca0577c-2ada-4abb-9a17-e7a804bbaaa5" providerId="ADAL" clId="{2D46CE5C-D61D-4210-B5D6-5F1D64A2FCCF}" dt="2019-01-14T11:05:42.986" v="208" actId="478"/>
          <ac:grpSpMkLst>
            <pc:docMk/>
            <pc:sldMk cId="2164230020" sldId="653"/>
            <ac:grpSpMk id="4" creationId="{C3DF1A29-A545-41BF-8431-0E07A9493184}"/>
          </ac:grpSpMkLst>
        </pc:grpChg>
        <pc:grpChg chg="add">
          <ac:chgData name="Lewis, Gareth" userId="0ca0577c-2ada-4abb-9a17-e7a804bbaaa5" providerId="ADAL" clId="{2D46CE5C-D61D-4210-B5D6-5F1D64A2FCCF}" dt="2019-02-09T12:39:42.778" v="6338"/>
          <ac:grpSpMkLst>
            <pc:docMk/>
            <pc:sldMk cId="2164230020" sldId="653"/>
            <ac:grpSpMk id="41" creationId="{EA48434D-7F18-405F-8988-39BAD61A858A}"/>
          </ac:grpSpMkLst>
        </pc:grpChg>
        <pc:grpChg chg="add del mod">
          <ac:chgData name="Lewis, Gareth" userId="0ca0577c-2ada-4abb-9a17-e7a804bbaaa5" providerId="ADAL" clId="{2D46CE5C-D61D-4210-B5D6-5F1D64A2FCCF}" dt="2019-02-09T12:39:41.828" v="6337" actId="478"/>
          <ac:grpSpMkLst>
            <pc:docMk/>
            <pc:sldMk cId="2164230020" sldId="653"/>
            <ac:grpSpMk id="42" creationId="{7EAB40AF-6768-4402-B989-8A9FA912DBB5}"/>
          </ac:grpSpMkLst>
        </pc:grpChg>
        <pc:cxnChg chg="mod">
          <ac:chgData name="Lewis, Gareth" userId="0ca0577c-2ada-4abb-9a17-e7a804bbaaa5" providerId="ADAL" clId="{2D46CE5C-D61D-4210-B5D6-5F1D64A2FCCF}" dt="2019-01-14T11:05:42.986" v="208" actId="478"/>
          <ac:cxnSpMkLst>
            <pc:docMk/>
            <pc:sldMk cId="2164230020" sldId="653"/>
            <ac:cxnSpMk id="9" creationId="{8B605F65-D7AC-4002-9B00-E45D0A350417}"/>
          </ac:cxnSpMkLst>
        </pc:cxnChg>
        <pc:cxnChg chg="mod">
          <ac:chgData name="Lewis, Gareth" userId="0ca0577c-2ada-4abb-9a17-e7a804bbaaa5" providerId="ADAL" clId="{2D46CE5C-D61D-4210-B5D6-5F1D64A2FCCF}" dt="2019-01-14T11:05:42.986" v="208" actId="478"/>
          <ac:cxnSpMkLst>
            <pc:docMk/>
            <pc:sldMk cId="2164230020" sldId="653"/>
            <ac:cxnSpMk id="10" creationId="{C1C400EF-6073-44A9-9E7A-431EA672AFBB}"/>
          </ac:cxnSpMkLst>
        </pc:cxnChg>
        <pc:cxnChg chg="mod">
          <ac:chgData name="Lewis, Gareth" userId="0ca0577c-2ada-4abb-9a17-e7a804bbaaa5" providerId="ADAL" clId="{2D46CE5C-D61D-4210-B5D6-5F1D64A2FCCF}" dt="2019-01-14T11:05:42.986" v="208" actId="478"/>
          <ac:cxnSpMkLst>
            <pc:docMk/>
            <pc:sldMk cId="2164230020" sldId="653"/>
            <ac:cxnSpMk id="11" creationId="{E5C99411-0A45-48C8-851F-548605FBFA55}"/>
          </ac:cxnSpMkLst>
        </pc:cxnChg>
        <pc:cxnChg chg="mod">
          <ac:chgData name="Lewis, Gareth" userId="0ca0577c-2ada-4abb-9a17-e7a804bbaaa5" providerId="ADAL" clId="{2D46CE5C-D61D-4210-B5D6-5F1D64A2FCCF}" dt="2019-01-14T11:05:42.986" v="208" actId="478"/>
          <ac:cxnSpMkLst>
            <pc:docMk/>
            <pc:sldMk cId="2164230020" sldId="653"/>
            <ac:cxnSpMk id="12" creationId="{914C1A94-0853-469E-AAAE-B1ECC3060567}"/>
          </ac:cxnSpMkLst>
        </pc:cxnChg>
        <pc:cxnChg chg="mod">
          <ac:chgData name="Lewis, Gareth" userId="0ca0577c-2ada-4abb-9a17-e7a804bbaaa5" providerId="ADAL" clId="{2D46CE5C-D61D-4210-B5D6-5F1D64A2FCCF}" dt="2019-01-14T11:05:42.986" v="208" actId="478"/>
          <ac:cxnSpMkLst>
            <pc:docMk/>
            <pc:sldMk cId="2164230020" sldId="653"/>
            <ac:cxnSpMk id="14" creationId="{9B23BF17-CDFF-457B-8570-894148FCFC3C}"/>
          </ac:cxnSpMkLst>
        </pc:cxnChg>
        <pc:cxnChg chg="mod">
          <ac:chgData name="Lewis, Gareth" userId="0ca0577c-2ada-4abb-9a17-e7a804bbaaa5" providerId="ADAL" clId="{2D46CE5C-D61D-4210-B5D6-5F1D64A2FCCF}" dt="2019-01-14T11:05:42.986" v="208" actId="478"/>
          <ac:cxnSpMkLst>
            <pc:docMk/>
            <pc:sldMk cId="2164230020" sldId="653"/>
            <ac:cxnSpMk id="15" creationId="{D8136359-2465-4C4F-8925-DCFB0EC235AC}"/>
          </ac:cxnSpMkLst>
        </pc:cxnChg>
        <pc:cxnChg chg="mod">
          <ac:chgData name="Lewis, Gareth" userId="0ca0577c-2ada-4abb-9a17-e7a804bbaaa5" providerId="ADAL" clId="{2D46CE5C-D61D-4210-B5D6-5F1D64A2FCCF}" dt="2019-01-14T11:05:42.986" v="208" actId="478"/>
          <ac:cxnSpMkLst>
            <pc:docMk/>
            <pc:sldMk cId="2164230020" sldId="653"/>
            <ac:cxnSpMk id="16" creationId="{AF2D1752-FBD2-4A5A-82C5-AB0460A35B40}"/>
          </ac:cxnSpMkLst>
        </pc:cxnChg>
        <pc:cxnChg chg="mod">
          <ac:chgData name="Lewis, Gareth" userId="0ca0577c-2ada-4abb-9a17-e7a804bbaaa5" providerId="ADAL" clId="{2D46CE5C-D61D-4210-B5D6-5F1D64A2FCCF}" dt="2019-01-14T11:05:42.986" v="208" actId="478"/>
          <ac:cxnSpMkLst>
            <pc:docMk/>
            <pc:sldMk cId="2164230020" sldId="653"/>
            <ac:cxnSpMk id="17" creationId="{898E5CAF-4FFF-4E47-AF77-ED537923FA45}"/>
          </ac:cxnSpMkLst>
        </pc:cxnChg>
        <pc:cxnChg chg="mod">
          <ac:chgData name="Lewis, Gareth" userId="0ca0577c-2ada-4abb-9a17-e7a804bbaaa5" providerId="ADAL" clId="{2D46CE5C-D61D-4210-B5D6-5F1D64A2FCCF}" dt="2019-01-14T11:05:42.986" v="208" actId="478"/>
          <ac:cxnSpMkLst>
            <pc:docMk/>
            <pc:sldMk cId="2164230020" sldId="653"/>
            <ac:cxnSpMk id="31" creationId="{3695D17A-C892-4C6B-AABA-986B9805D1CE}"/>
          </ac:cxnSpMkLst>
        </pc:cxnChg>
        <pc:cxnChg chg="mod">
          <ac:chgData name="Lewis, Gareth" userId="0ca0577c-2ada-4abb-9a17-e7a804bbaaa5" providerId="ADAL" clId="{2D46CE5C-D61D-4210-B5D6-5F1D64A2FCCF}" dt="2019-01-14T11:05:42.986" v="208" actId="478"/>
          <ac:cxnSpMkLst>
            <pc:docMk/>
            <pc:sldMk cId="2164230020" sldId="653"/>
            <ac:cxnSpMk id="41" creationId="{F96AA64C-4D9D-4875-BF8D-2D490EE2D307}"/>
          </ac:cxnSpMkLst>
        </pc:cxnChg>
        <pc:cxnChg chg="mod">
          <ac:chgData name="Lewis, Gareth" userId="0ca0577c-2ada-4abb-9a17-e7a804bbaaa5" providerId="ADAL" clId="{2D46CE5C-D61D-4210-B5D6-5F1D64A2FCCF}" dt="2019-02-09T12:39:41.828" v="6337" actId="478"/>
          <ac:cxnSpMkLst>
            <pc:docMk/>
            <pc:sldMk cId="2164230020" sldId="653"/>
            <ac:cxnSpMk id="47" creationId="{FBE08CA5-5A14-4942-96D7-E2707D23FF3C}"/>
          </ac:cxnSpMkLst>
        </pc:cxnChg>
        <pc:cxnChg chg="mod">
          <ac:chgData name="Lewis, Gareth" userId="0ca0577c-2ada-4abb-9a17-e7a804bbaaa5" providerId="ADAL" clId="{2D46CE5C-D61D-4210-B5D6-5F1D64A2FCCF}" dt="2019-02-09T12:39:41.828" v="6337" actId="478"/>
          <ac:cxnSpMkLst>
            <pc:docMk/>
            <pc:sldMk cId="2164230020" sldId="653"/>
            <ac:cxnSpMk id="48" creationId="{26E4A70A-B1EC-4130-BEC1-3EC0ADB10699}"/>
          </ac:cxnSpMkLst>
        </pc:cxnChg>
        <pc:cxnChg chg="mod">
          <ac:chgData name="Lewis, Gareth" userId="0ca0577c-2ada-4abb-9a17-e7a804bbaaa5" providerId="ADAL" clId="{2D46CE5C-D61D-4210-B5D6-5F1D64A2FCCF}" dt="2019-02-09T12:39:41.828" v="6337" actId="478"/>
          <ac:cxnSpMkLst>
            <pc:docMk/>
            <pc:sldMk cId="2164230020" sldId="653"/>
            <ac:cxnSpMk id="49" creationId="{0C0046F5-2DEE-402D-ADFB-752CCDBE4168}"/>
          </ac:cxnSpMkLst>
        </pc:cxnChg>
        <pc:cxnChg chg="mod">
          <ac:chgData name="Lewis, Gareth" userId="0ca0577c-2ada-4abb-9a17-e7a804bbaaa5" providerId="ADAL" clId="{2D46CE5C-D61D-4210-B5D6-5F1D64A2FCCF}" dt="2019-02-09T12:39:41.828" v="6337" actId="478"/>
          <ac:cxnSpMkLst>
            <pc:docMk/>
            <pc:sldMk cId="2164230020" sldId="653"/>
            <ac:cxnSpMk id="50" creationId="{DB306255-E601-4A99-905C-E7EAC50AF6B3}"/>
          </ac:cxnSpMkLst>
        </pc:cxnChg>
        <pc:cxnChg chg="mod">
          <ac:chgData name="Lewis, Gareth" userId="0ca0577c-2ada-4abb-9a17-e7a804bbaaa5" providerId="ADAL" clId="{2D46CE5C-D61D-4210-B5D6-5F1D64A2FCCF}" dt="2019-02-09T12:39:41.828" v="6337" actId="478"/>
          <ac:cxnSpMkLst>
            <pc:docMk/>
            <pc:sldMk cId="2164230020" sldId="653"/>
            <ac:cxnSpMk id="52" creationId="{75C85EF9-6E7E-4BF4-8E6F-DBA13B41B5B7}"/>
          </ac:cxnSpMkLst>
        </pc:cxnChg>
        <pc:cxnChg chg="mod">
          <ac:chgData name="Lewis, Gareth" userId="0ca0577c-2ada-4abb-9a17-e7a804bbaaa5" providerId="ADAL" clId="{2D46CE5C-D61D-4210-B5D6-5F1D64A2FCCF}" dt="2019-02-09T12:39:41.828" v="6337" actId="478"/>
          <ac:cxnSpMkLst>
            <pc:docMk/>
            <pc:sldMk cId="2164230020" sldId="653"/>
            <ac:cxnSpMk id="53" creationId="{28D76F6E-5D7F-40E1-B24A-BA6BC8C59983}"/>
          </ac:cxnSpMkLst>
        </pc:cxnChg>
        <pc:cxnChg chg="mod">
          <ac:chgData name="Lewis, Gareth" userId="0ca0577c-2ada-4abb-9a17-e7a804bbaaa5" providerId="ADAL" clId="{2D46CE5C-D61D-4210-B5D6-5F1D64A2FCCF}" dt="2019-02-09T12:39:41.828" v="6337" actId="478"/>
          <ac:cxnSpMkLst>
            <pc:docMk/>
            <pc:sldMk cId="2164230020" sldId="653"/>
            <ac:cxnSpMk id="54" creationId="{E50EBC46-A336-4A6C-8467-EBD7DBD4F310}"/>
          </ac:cxnSpMkLst>
        </pc:cxnChg>
        <pc:cxnChg chg="mod">
          <ac:chgData name="Lewis, Gareth" userId="0ca0577c-2ada-4abb-9a17-e7a804bbaaa5" providerId="ADAL" clId="{2D46CE5C-D61D-4210-B5D6-5F1D64A2FCCF}" dt="2019-02-09T12:39:41.828" v="6337" actId="478"/>
          <ac:cxnSpMkLst>
            <pc:docMk/>
            <pc:sldMk cId="2164230020" sldId="653"/>
            <ac:cxnSpMk id="55" creationId="{B1A71ECA-3F41-4241-8A3E-1B6F37BB7CF7}"/>
          </ac:cxnSpMkLst>
        </pc:cxnChg>
        <pc:cxnChg chg="mod">
          <ac:chgData name="Lewis, Gareth" userId="0ca0577c-2ada-4abb-9a17-e7a804bbaaa5" providerId="ADAL" clId="{2D46CE5C-D61D-4210-B5D6-5F1D64A2FCCF}" dt="2019-02-09T12:39:41.828" v="6337" actId="478"/>
          <ac:cxnSpMkLst>
            <pc:docMk/>
            <pc:sldMk cId="2164230020" sldId="653"/>
            <ac:cxnSpMk id="69" creationId="{72C2A644-8156-4DB0-A1C2-3935061D7896}"/>
          </ac:cxnSpMkLst>
        </pc:cxnChg>
        <pc:cxnChg chg="mod">
          <ac:chgData name="Lewis, Gareth" userId="0ca0577c-2ada-4abb-9a17-e7a804bbaaa5" providerId="ADAL" clId="{2D46CE5C-D61D-4210-B5D6-5F1D64A2FCCF}" dt="2019-02-09T12:39:41.828" v="6337" actId="478"/>
          <ac:cxnSpMkLst>
            <pc:docMk/>
            <pc:sldMk cId="2164230020" sldId="653"/>
            <ac:cxnSpMk id="79" creationId="{44342B76-46E2-48E3-A104-ED3ACF387C5F}"/>
          </ac:cxnSpMkLst>
        </pc:cxnChg>
      </pc:sldChg>
      <pc:sldChg chg="delSp modSp add">
        <pc:chgData name="Lewis, Gareth" userId="0ca0577c-2ada-4abb-9a17-e7a804bbaaa5" providerId="ADAL" clId="{2D46CE5C-D61D-4210-B5D6-5F1D64A2FCCF}" dt="2019-01-14T11:06:28.511" v="297" actId="20577"/>
        <pc:sldMkLst>
          <pc:docMk/>
          <pc:sldMk cId="2711240301" sldId="654"/>
        </pc:sldMkLst>
        <pc:spChg chg="mod">
          <ac:chgData name="Lewis, Gareth" userId="0ca0577c-2ada-4abb-9a17-e7a804bbaaa5" providerId="ADAL" clId="{2D46CE5C-D61D-4210-B5D6-5F1D64A2FCCF}" dt="2019-01-14T11:06:28.511" v="297" actId="20577"/>
          <ac:spMkLst>
            <pc:docMk/>
            <pc:sldMk cId="2711240301" sldId="654"/>
            <ac:spMk id="3" creationId="{00000000-0000-0000-0000-000000000000}"/>
          </ac:spMkLst>
        </pc:spChg>
        <pc:grpChg chg="del">
          <ac:chgData name="Lewis, Gareth" userId="0ca0577c-2ada-4abb-9a17-e7a804bbaaa5" providerId="ADAL" clId="{2D46CE5C-D61D-4210-B5D6-5F1D64A2FCCF}" dt="2019-01-14T11:06:04.473" v="217" actId="478"/>
          <ac:grpSpMkLst>
            <pc:docMk/>
            <pc:sldMk cId="2711240301" sldId="654"/>
            <ac:grpSpMk id="42" creationId="{7EAB40AF-6768-4402-B989-8A9FA912DBB5}"/>
          </ac:grpSpMkLst>
        </pc:grpChg>
        <pc:cxnChg chg="mod">
          <ac:chgData name="Lewis, Gareth" userId="0ca0577c-2ada-4abb-9a17-e7a804bbaaa5" providerId="ADAL" clId="{2D46CE5C-D61D-4210-B5D6-5F1D64A2FCCF}" dt="2019-01-14T11:06:04.473" v="217" actId="478"/>
          <ac:cxnSpMkLst>
            <pc:docMk/>
            <pc:sldMk cId="2711240301" sldId="654"/>
            <ac:cxnSpMk id="47" creationId="{FBE08CA5-5A14-4942-96D7-E2707D23FF3C}"/>
          </ac:cxnSpMkLst>
        </pc:cxnChg>
        <pc:cxnChg chg="mod">
          <ac:chgData name="Lewis, Gareth" userId="0ca0577c-2ada-4abb-9a17-e7a804bbaaa5" providerId="ADAL" clId="{2D46CE5C-D61D-4210-B5D6-5F1D64A2FCCF}" dt="2019-01-14T11:06:04.473" v="217" actId="478"/>
          <ac:cxnSpMkLst>
            <pc:docMk/>
            <pc:sldMk cId="2711240301" sldId="654"/>
            <ac:cxnSpMk id="48" creationId="{26E4A70A-B1EC-4130-BEC1-3EC0ADB10699}"/>
          </ac:cxnSpMkLst>
        </pc:cxnChg>
        <pc:cxnChg chg="mod">
          <ac:chgData name="Lewis, Gareth" userId="0ca0577c-2ada-4abb-9a17-e7a804bbaaa5" providerId="ADAL" clId="{2D46CE5C-D61D-4210-B5D6-5F1D64A2FCCF}" dt="2019-01-14T11:06:04.473" v="217" actId="478"/>
          <ac:cxnSpMkLst>
            <pc:docMk/>
            <pc:sldMk cId="2711240301" sldId="654"/>
            <ac:cxnSpMk id="49" creationId="{0C0046F5-2DEE-402D-ADFB-752CCDBE4168}"/>
          </ac:cxnSpMkLst>
        </pc:cxnChg>
        <pc:cxnChg chg="mod">
          <ac:chgData name="Lewis, Gareth" userId="0ca0577c-2ada-4abb-9a17-e7a804bbaaa5" providerId="ADAL" clId="{2D46CE5C-D61D-4210-B5D6-5F1D64A2FCCF}" dt="2019-01-14T11:06:04.473" v="217" actId="478"/>
          <ac:cxnSpMkLst>
            <pc:docMk/>
            <pc:sldMk cId="2711240301" sldId="654"/>
            <ac:cxnSpMk id="50" creationId="{DB306255-E601-4A99-905C-E7EAC50AF6B3}"/>
          </ac:cxnSpMkLst>
        </pc:cxnChg>
        <pc:cxnChg chg="mod">
          <ac:chgData name="Lewis, Gareth" userId="0ca0577c-2ada-4abb-9a17-e7a804bbaaa5" providerId="ADAL" clId="{2D46CE5C-D61D-4210-B5D6-5F1D64A2FCCF}" dt="2019-01-14T11:06:04.473" v="217" actId="478"/>
          <ac:cxnSpMkLst>
            <pc:docMk/>
            <pc:sldMk cId="2711240301" sldId="654"/>
            <ac:cxnSpMk id="52" creationId="{75C85EF9-6E7E-4BF4-8E6F-DBA13B41B5B7}"/>
          </ac:cxnSpMkLst>
        </pc:cxnChg>
        <pc:cxnChg chg="mod">
          <ac:chgData name="Lewis, Gareth" userId="0ca0577c-2ada-4abb-9a17-e7a804bbaaa5" providerId="ADAL" clId="{2D46CE5C-D61D-4210-B5D6-5F1D64A2FCCF}" dt="2019-01-14T11:06:04.473" v="217" actId="478"/>
          <ac:cxnSpMkLst>
            <pc:docMk/>
            <pc:sldMk cId="2711240301" sldId="654"/>
            <ac:cxnSpMk id="53" creationId="{28D76F6E-5D7F-40E1-B24A-BA6BC8C59983}"/>
          </ac:cxnSpMkLst>
        </pc:cxnChg>
        <pc:cxnChg chg="mod">
          <ac:chgData name="Lewis, Gareth" userId="0ca0577c-2ada-4abb-9a17-e7a804bbaaa5" providerId="ADAL" clId="{2D46CE5C-D61D-4210-B5D6-5F1D64A2FCCF}" dt="2019-01-14T11:06:04.473" v="217" actId="478"/>
          <ac:cxnSpMkLst>
            <pc:docMk/>
            <pc:sldMk cId="2711240301" sldId="654"/>
            <ac:cxnSpMk id="54" creationId="{E50EBC46-A336-4A6C-8467-EBD7DBD4F310}"/>
          </ac:cxnSpMkLst>
        </pc:cxnChg>
        <pc:cxnChg chg="mod">
          <ac:chgData name="Lewis, Gareth" userId="0ca0577c-2ada-4abb-9a17-e7a804bbaaa5" providerId="ADAL" clId="{2D46CE5C-D61D-4210-B5D6-5F1D64A2FCCF}" dt="2019-01-14T11:06:04.473" v="217" actId="478"/>
          <ac:cxnSpMkLst>
            <pc:docMk/>
            <pc:sldMk cId="2711240301" sldId="654"/>
            <ac:cxnSpMk id="55" creationId="{B1A71ECA-3F41-4241-8A3E-1B6F37BB7CF7}"/>
          </ac:cxnSpMkLst>
        </pc:cxnChg>
        <pc:cxnChg chg="mod">
          <ac:chgData name="Lewis, Gareth" userId="0ca0577c-2ada-4abb-9a17-e7a804bbaaa5" providerId="ADAL" clId="{2D46CE5C-D61D-4210-B5D6-5F1D64A2FCCF}" dt="2019-01-14T11:06:04.473" v="217" actId="478"/>
          <ac:cxnSpMkLst>
            <pc:docMk/>
            <pc:sldMk cId="2711240301" sldId="654"/>
            <ac:cxnSpMk id="69" creationId="{72C2A644-8156-4DB0-A1C2-3935061D7896}"/>
          </ac:cxnSpMkLst>
        </pc:cxnChg>
        <pc:cxnChg chg="mod">
          <ac:chgData name="Lewis, Gareth" userId="0ca0577c-2ada-4abb-9a17-e7a804bbaaa5" providerId="ADAL" clId="{2D46CE5C-D61D-4210-B5D6-5F1D64A2FCCF}" dt="2019-01-14T11:06:04.473" v="217" actId="478"/>
          <ac:cxnSpMkLst>
            <pc:docMk/>
            <pc:sldMk cId="2711240301" sldId="654"/>
            <ac:cxnSpMk id="79" creationId="{44342B76-46E2-48E3-A104-ED3ACF387C5F}"/>
          </ac:cxnSpMkLst>
        </pc:cxnChg>
      </pc:sldChg>
      <pc:sldChg chg="modSp add">
        <pc:chgData name="Lewis, Gareth" userId="0ca0577c-2ada-4abb-9a17-e7a804bbaaa5" providerId="ADAL" clId="{2D46CE5C-D61D-4210-B5D6-5F1D64A2FCCF}" dt="2019-02-09T15:57:54.354" v="12768" actId="20577"/>
        <pc:sldMkLst>
          <pc:docMk/>
          <pc:sldMk cId="2515" sldId="655"/>
        </pc:sldMkLst>
        <pc:spChg chg="mod">
          <ac:chgData name="Lewis, Gareth" userId="0ca0577c-2ada-4abb-9a17-e7a804bbaaa5" providerId="ADAL" clId="{2D46CE5C-D61D-4210-B5D6-5F1D64A2FCCF}" dt="2019-02-09T15:57:54.354" v="12768" actId="20577"/>
          <ac:spMkLst>
            <pc:docMk/>
            <pc:sldMk cId="2515" sldId="655"/>
            <ac:spMk id="3" creationId="{00000000-0000-0000-0000-000000000000}"/>
          </ac:spMkLst>
        </pc:spChg>
      </pc:sldChg>
      <pc:sldChg chg="addSp modSp add del">
        <pc:chgData name="Lewis, Gareth" userId="0ca0577c-2ada-4abb-9a17-e7a804bbaaa5" providerId="ADAL" clId="{2D46CE5C-D61D-4210-B5D6-5F1D64A2FCCF}" dt="2019-02-09T12:43:03.438" v="6443" actId="2696"/>
        <pc:sldMkLst>
          <pc:docMk/>
          <pc:sldMk cId="3516974436" sldId="656"/>
        </pc:sldMkLst>
        <pc:spChg chg="mod">
          <ac:chgData name="Lewis, Gareth" userId="0ca0577c-2ada-4abb-9a17-e7a804bbaaa5" providerId="ADAL" clId="{2D46CE5C-D61D-4210-B5D6-5F1D64A2FCCF}" dt="2019-01-14T11:08:32.367" v="482" actId="6549"/>
          <ac:spMkLst>
            <pc:docMk/>
            <pc:sldMk cId="3516974436" sldId="656"/>
            <ac:spMk id="3" creationId="{00000000-0000-0000-0000-000000000000}"/>
          </ac:spMkLst>
        </pc:spChg>
        <pc:picChg chg="add mod">
          <ac:chgData name="Lewis, Gareth" userId="0ca0577c-2ada-4abb-9a17-e7a804bbaaa5" providerId="ADAL" clId="{2D46CE5C-D61D-4210-B5D6-5F1D64A2FCCF}" dt="2019-01-14T11:09:08.360" v="497" actId="1037"/>
          <ac:picMkLst>
            <pc:docMk/>
            <pc:sldMk cId="3516974436" sldId="656"/>
            <ac:picMk id="2" creationId="{A6029E9A-2FCE-4B99-923E-B8A73A9941B1}"/>
          </ac:picMkLst>
        </pc:picChg>
      </pc:sldChg>
      <pc:sldChg chg="addSp delSp modSp add del">
        <pc:chgData name="Lewis, Gareth" userId="0ca0577c-2ada-4abb-9a17-e7a804bbaaa5" providerId="ADAL" clId="{2D46CE5C-D61D-4210-B5D6-5F1D64A2FCCF}" dt="2019-02-09T12:43:05.984" v="6444" actId="2696"/>
        <pc:sldMkLst>
          <pc:docMk/>
          <pc:sldMk cId="2198598962" sldId="657"/>
        </pc:sldMkLst>
        <pc:spChg chg="mod">
          <ac:chgData name="Lewis, Gareth" userId="0ca0577c-2ada-4abb-9a17-e7a804bbaaa5" providerId="ADAL" clId="{2D46CE5C-D61D-4210-B5D6-5F1D64A2FCCF}" dt="2019-01-14T11:11:40.662" v="674" actId="6549"/>
          <ac:spMkLst>
            <pc:docMk/>
            <pc:sldMk cId="2198598962" sldId="657"/>
            <ac:spMk id="3" creationId="{00000000-0000-0000-0000-000000000000}"/>
          </ac:spMkLst>
        </pc:spChg>
        <pc:picChg chg="del">
          <ac:chgData name="Lewis, Gareth" userId="0ca0577c-2ada-4abb-9a17-e7a804bbaaa5" providerId="ADAL" clId="{2D46CE5C-D61D-4210-B5D6-5F1D64A2FCCF}" dt="2019-01-14T11:09:25.422" v="500" actId="478"/>
          <ac:picMkLst>
            <pc:docMk/>
            <pc:sldMk cId="2198598962" sldId="657"/>
            <ac:picMk id="2" creationId="{A6029E9A-2FCE-4B99-923E-B8A73A9941B1}"/>
          </ac:picMkLst>
        </pc:picChg>
        <pc:picChg chg="add mod">
          <ac:chgData name="Lewis, Gareth" userId="0ca0577c-2ada-4abb-9a17-e7a804bbaaa5" providerId="ADAL" clId="{2D46CE5C-D61D-4210-B5D6-5F1D64A2FCCF}" dt="2019-01-14T11:09:41.166" v="512" actId="1036"/>
          <ac:picMkLst>
            <pc:docMk/>
            <pc:sldMk cId="2198598962" sldId="657"/>
            <ac:picMk id="4" creationId="{62F28B1F-C9F8-4CB6-AB2B-CAB9024129DF}"/>
          </ac:picMkLst>
        </pc:picChg>
      </pc:sldChg>
      <pc:sldChg chg="addSp delSp modSp add del">
        <pc:chgData name="Lewis, Gareth" userId="0ca0577c-2ada-4abb-9a17-e7a804bbaaa5" providerId="ADAL" clId="{2D46CE5C-D61D-4210-B5D6-5F1D64A2FCCF}" dt="2019-02-09T12:43:08.181" v="6445" actId="2696"/>
        <pc:sldMkLst>
          <pc:docMk/>
          <pc:sldMk cId="1207653467" sldId="658"/>
        </pc:sldMkLst>
        <pc:spChg chg="mod">
          <ac:chgData name="Lewis, Gareth" userId="0ca0577c-2ada-4abb-9a17-e7a804bbaaa5" providerId="ADAL" clId="{2D46CE5C-D61D-4210-B5D6-5F1D64A2FCCF}" dt="2019-01-14T11:12:35.004" v="747" actId="20577"/>
          <ac:spMkLst>
            <pc:docMk/>
            <pc:sldMk cId="1207653467" sldId="658"/>
            <ac:spMk id="3" creationId="{00000000-0000-0000-0000-000000000000}"/>
          </ac:spMkLst>
        </pc:spChg>
        <pc:picChg chg="add mod">
          <ac:chgData name="Lewis, Gareth" userId="0ca0577c-2ada-4abb-9a17-e7a804bbaaa5" providerId="ADAL" clId="{2D46CE5C-D61D-4210-B5D6-5F1D64A2FCCF}" dt="2019-01-14T11:12:12.670" v="676" actId="1076"/>
          <ac:picMkLst>
            <pc:docMk/>
            <pc:sldMk cId="1207653467" sldId="658"/>
            <ac:picMk id="2" creationId="{0E2002AE-A235-4A82-B198-2191B1453195}"/>
          </ac:picMkLst>
        </pc:picChg>
        <pc:picChg chg="del">
          <ac:chgData name="Lewis, Gareth" userId="0ca0577c-2ada-4abb-9a17-e7a804bbaaa5" providerId="ADAL" clId="{2D46CE5C-D61D-4210-B5D6-5F1D64A2FCCF}" dt="2019-01-14T11:11:03.671" v="655" actId="478"/>
          <ac:picMkLst>
            <pc:docMk/>
            <pc:sldMk cId="1207653467" sldId="658"/>
            <ac:picMk id="4" creationId="{62F28B1F-C9F8-4CB6-AB2B-CAB9024129DF}"/>
          </ac:picMkLst>
        </pc:picChg>
      </pc:sldChg>
      <pc:sldChg chg="delSp modSp add del">
        <pc:chgData name="Lewis, Gareth" userId="0ca0577c-2ada-4abb-9a17-e7a804bbaaa5" providerId="ADAL" clId="{2D46CE5C-D61D-4210-B5D6-5F1D64A2FCCF}" dt="2019-02-09T13:20:20.171" v="8772" actId="2696"/>
        <pc:sldMkLst>
          <pc:docMk/>
          <pc:sldMk cId="3500325093" sldId="659"/>
        </pc:sldMkLst>
        <pc:spChg chg="mod">
          <ac:chgData name="Lewis, Gareth" userId="0ca0577c-2ada-4abb-9a17-e7a804bbaaa5" providerId="ADAL" clId="{2D46CE5C-D61D-4210-B5D6-5F1D64A2FCCF}" dt="2019-01-14T11:14:28.816" v="1104" actId="20577"/>
          <ac:spMkLst>
            <pc:docMk/>
            <pc:sldMk cId="3500325093" sldId="659"/>
            <ac:spMk id="3" creationId="{00000000-0000-0000-0000-000000000000}"/>
          </ac:spMkLst>
        </pc:spChg>
        <pc:picChg chg="del">
          <ac:chgData name="Lewis, Gareth" userId="0ca0577c-2ada-4abb-9a17-e7a804bbaaa5" providerId="ADAL" clId="{2D46CE5C-D61D-4210-B5D6-5F1D64A2FCCF}" dt="2019-01-14T11:12:46.171" v="749" actId="478"/>
          <ac:picMkLst>
            <pc:docMk/>
            <pc:sldMk cId="3500325093" sldId="659"/>
            <ac:picMk id="2" creationId="{0E2002AE-A235-4A82-B198-2191B1453195}"/>
          </ac:picMkLst>
        </pc:picChg>
      </pc:sldChg>
      <pc:sldChg chg="modSp add">
        <pc:chgData name="Lewis, Gareth" userId="0ca0577c-2ada-4abb-9a17-e7a804bbaaa5" providerId="ADAL" clId="{2D46CE5C-D61D-4210-B5D6-5F1D64A2FCCF}" dt="2019-02-09T13:58:15.306" v="10928" actId="27636"/>
        <pc:sldMkLst>
          <pc:docMk/>
          <pc:sldMk cId="4207578558" sldId="660"/>
        </pc:sldMkLst>
        <pc:spChg chg="mod">
          <ac:chgData name="Lewis, Gareth" userId="0ca0577c-2ada-4abb-9a17-e7a804bbaaa5" providerId="ADAL" clId="{2D46CE5C-D61D-4210-B5D6-5F1D64A2FCCF}" dt="2019-02-09T13:58:15.306" v="10928" actId="27636"/>
          <ac:spMkLst>
            <pc:docMk/>
            <pc:sldMk cId="4207578558" sldId="660"/>
            <ac:spMk id="3" creationId="{00000000-0000-0000-0000-000000000000}"/>
          </ac:spMkLst>
        </pc:spChg>
      </pc:sldChg>
      <pc:sldChg chg="modSp add del">
        <pc:chgData name="Lewis, Gareth" userId="0ca0577c-2ada-4abb-9a17-e7a804bbaaa5" providerId="ADAL" clId="{2D46CE5C-D61D-4210-B5D6-5F1D64A2FCCF}" dt="2019-02-09T13:51:48.437" v="10564" actId="2696"/>
        <pc:sldMkLst>
          <pc:docMk/>
          <pc:sldMk cId="2952394299" sldId="661"/>
        </pc:sldMkLst>
        <pc:spChg chg="mod">
          <ac:chgData name="Lewis, Gareth" userId="0ca0577c-2ada-4abb-9a17-e7a804bbaaa5" providerId="ADAL" clId="{2D46CE5C-D61D-4210-B5D6-5F1D64A2FCCF}" dt="2019-01-14T11:18:50.480" v="1684" actId="20577"/>
          <ac:spMkLst>
            <pc:docMk/>
            <pc:sldMk cId="2952394299" sldId="661"/>
            <ac:spMk id="3" creationId="{00000000-0000-0000-0000-000000000000}"/>
          </ac:spMkLst>
        </pc:spChg>
      </pc:sldChg>
      <pc:sldChg chg="modSp add del">
        <pc:chgData name="Lewis, Gareth" userId="0ca0577c-2ada-4abb-9a17-e7a804bbaaa5" providerId="ADAL" clId="{2D46CE5C-D61D-4210-B5D6-5F1D64A2FCCF}" dt="2019-02-09T13:39:21.484" v="9235" actId="2696"/>
        <pc:sldMkLst>
          <pc:docMk/>
          <pc:sldMk cId="713556717" sldId="662"/>
        </pc:sldMkLst>
        <pc:spChg chg="mod">
          <ac:chgData name="Lewis, Gareth" userId="0ca0577c-2ada-4abb-9a17-e7a804bbaaa5" providerId="ADAL" clId="{2D46CE5C-D61D-4210-B5D6-5F1D64A2FCCF}" dt="2019-01-14T11:19:25.736" v="1730" actId="20577"/>
          <ac:spMkLst>
            <pc:docMk/>
            <pc:sldMk cId="713556717" sldId="662"/>
            <ac:spMk id="3" creationId="{00000000-0000-0000-0000-000000000000}"/>
          </ac:spMkLst>
        </pc:spChg>
      </pc:sldChg>
      <pc:sldChg chg="modSp add ord">
        <pc:chgData name="Lewis, Gareth" userId="0ca0577c-2ada-4abb-9a17-e7a804bbaaa5" providerId="ADAL" clId="{2D46CE5C-D61D-4210-B5D6-5F1D64A2FCCF}" dt="2019-02-09T14:01:34.153" v="11210"/>
        <pc:sldMkLst>
          <pc:docMk/>
          <pc:sldMk cId="3981698704" sldId="663"/>
        </pc:sldMkLst>
        <pc:spChg chg="mod">
          <ac:chgData name="Lewis, Gareth" userId="0ca0577c-2ada-4abb-9a17-e7a804bbaaa5" providerId="ADAL" clId="{2D46CE5C-D61D-4210-B5D6-5F1D64A2FCCF}" dt="2019-01-14T11:21:56.946" v="2154" actId="20577"/>
          <ac:spMkLst>
            <pc:docMk/>
            <pc:sldMk cId="3981698704" sldId="663"/>
            <ac:spMk id="3" creationId="{00000000-0000-0000-0000-000000000000}"/>
          </ac:spMkLst>
        </pc:spChg>
      </pc:sldChg>
      <pc:sldChg chg="modSp add del">
        <pc:chgData name="Lewis, Gareth" userId="0ca0577c-2ada-4abb-9a17-e7a804bbaaa5" providerId="ADAL" clId="{2D46CE5C-D61D-4210-B5D6-5F1D64A2FCCF}" dt="2019-02-09T13:39:36.717" v="9236" actId="2696"/>
        <pc:sldMkLst>
          <pc:docMk/>
          <pc:sldMk cId="4019064841" sldId="664"/>
        </pc:sldMkLst>
        <pc:spChg chg="mod">
          <ac:chgData name="Lewis, Gareth" userId="0ca0577c-2ada-4abb-9a17-e7a804bbaaa5" providerId="ADAL" clId="{2D46CE5C-D61D-4210-B5D6-5F1D64A2FCCF}" dt="2019-01-14T12:58:21.593" v="3095" actId="20577"/>
          <ac:spMkLst>
            <pc:docMk/>
            <pc:sldMk cId="4019064841" sldId="664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2D46CE5C-D61D-4210-B5D6-5F1D64A2FCCF}" dt="2019-02-09T13:42:28.013" v="9623" actId="20577"/>
        <pc:sldMkLst>
          <pc:docMk/>
          <pc:sldMk cId="4189565061" sldId="665"/>
        </pc:sldMkLst>
        <pc:spChg chg="mod">
          <ac:chgData name="Lewis, Gareth" userId="0ca0577c-2ada-4abb-9a17-e7a804bbaaa5" providerId="ADAL" clId="{2D46CE5C-D61D-4210-B5D6-5F1D64A2FCCF}" dt="2019-02-09T13:42:28.013" v="9623" actId="20577"/>
          <ac:spMkLst>
            <pc:docMk/>
            <pc:sldMk cId="4189565061" sldId="665"/>
            <ac:spMk id="3" creationId="{00000000-0000-0000-0000-000000000000}"/>
          </ac:spMkLst>
        </pc:spChg>
      </pc:sldChg>
      <pc:sldChg chg="modSp add del">
        <pc:chgData name="Lewis, Gareth" userId="0ca0577c-2ada-4abb-9a17-e7a804bbaaa5" providerId="ADAL" clId="{2D46CE5C-D61D-4210-B5D6-5F1D64A2FCCF}" dt="2019-02-09T13:39:38.424" v="9237" actId="2696"/>
        <pc:sldMkLst>
          <pc:docMk/>
          <pc:sldMk cId="2712664264" sldId="666"/>
        </pc:sldMkLst>
        <pc:spChg chg="mod">
          <ac:chgData name="Lewis, Gareth" userId="0ca0577c-2ada-4abb-9a17-e7a804bbaaa5" providerId="ADAL" clId="{2D46CE5C-D61D-4210-B5D6-5F1D64A2FCCF}" dt="2019-01-14T13:10:29.770" v="3884" actId="5793"/>
          <ac:spMkLst>
            <pc:docMk/>
            <pc:sldMk cId="2712664264" sldId="666"/>
            <ac:spMk id="3" creationId="{00000000-0000-0000-0000-000000000000}"/>
          </ac:spMkLst>
        </pc:spChg>
      </pc:sldChg>
      <pc:sldChg chg="modSp add del">
        <pc:chgData name="Lewis, Gareth" userId="0ca0577c-2ada-4abb-9a17-e7a804bbaaa5" providerId="ADAL" clId="{2D46CE5C-D61D-4210-B5D6-5F1D64A2FCCF}" dt="2019-02-09T13:39:48.830" v="9240" actId="2696"/>
        <pc:sldMkLst>
          <pc:docMk/>
          <pc:sldMk cId="1010972559" sldId="667"/>
        </pc:sldMkLst>
        <pc:spChg chg="mod">
          <ac:chgData name="Lewis, Gareth" userId="0ca0577c-2ada-4abb-9a17-e7a804bbaaa5" providerId="ADAL" clId="{2D46CE5C-D61D-4210-B5D6-5F1D64A2FCCF}" dt="2019-01-14T13:01:23.951" v="3441" actId="20577"/>
          <ac:spMkLst>
            <pc:docMk/>
            <pc:sldMk cId="1010972559" sldId="667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2D46CE5C-D61D-4210-B5D6-5F1D64A2FCCF}" dt="2019-02-09T13:39:59.098" v="9244" actId="20577"/>
        <pc:sldMkLst>
          <pc:docMk/>
          <pc:sldMk cId="211690865" sldId="668"/>
        </pc:sldMkLst>
        <pc:spChg chg="mod">
          <ac:chgData name="Lewis, Gareth" userId="0ca0577c-2ada-4abb-9a17-e7a804bbaaa5" providerId="ADAL" clId="{2D46CE5C-D61D-4210-B5D6-5F1D64A2FCCF}" dt="2019-02-09T13:39:59.098" v="9244" actId="20577"/>
          <ac:spMkLst>
            <pc:docMk/>
            <pc:sldMk cId="211690865" sldId="668"/>
            <ac:spMk id="3" creationId="{00000000-0000-0000-0000-000000000000}"/>
          </ac:spMkLst>
        </pc:spChg>
      </pc:sldChg>
      <pc:sldChg chg="addSp delSp modSp add">
        <pc:chgData name="Lewis, Gareth" userId="0ca0577c-2ada-4abb-9a17-e7a804bbaaa5" providerId="ADAL" clId="{2D46CE5C-D61D-4210-B5D6-5F1D64A2FCCF}" dt="2019-02-09T13:46:40.232" v="9873" actId="1035"/>
        <pc:sldMkLst>
          <pc:docMk/>
          <pc:sldMk cId="1151460702" sldId="669"/>
        </pc:sldMkLst>
        <pc:spChg chg="mod">
          <ac:chgData name="Lewis, Gareth" userId="0ca0577c-2ada-4abb-9a17-e7a804bbaaa5" providerId="ADAL" clId="{2D46CE5C-D61D-4210-B5D6-5F1D64A2FCCF}" dt="2019-02-09T13:42:58.082" v="9627" actId="20577"/>
          <ac:spMkLst>
            <pc:docMk/>
            <pc:sldMk cId="1151460702" sldId="669"/>
            <ac:spMk id="3" creationId="{00000000-0000-0000-0000-000000000000}"/>
          </ac:spMkLst>
        </pc:spChg>
        <pc:spChg chg="add mod">
          <ac:chgData name="Lewis, Gareth" userId="0ca0577c-2ada-4abb-9a17-e7a804bbaaa5" providerId="ADAL" clId="{2D46CE5C-D61D-4210-B5D6-5F1D64A2FCCF}" dt="2019-02-09T13:46:40.232" v="9873" actId="1035"/>
          <ac:spMkLst>
            <pc:docMk/>
            <pc:sldMk cId="1151460702" sldId="669"/>
            <ac:spMk id="6" creationId="{01AC2787-3FC4-4780-9074-121B19F41726}"/>
          </ac:spMkLst>
        </pc:spChg>
        <pc:picChg chg="add del mod">
          <ac:chgData name="Lewis, Gareth" userId="0ca0577c-2ada-4abb-9a17-e7a804bbaaa5" providerId="ADAL" clId="{2D46CE5C-D61D-4210-B5D6-5F1D64A2FCCF}" dt="2019-02-09T13:43:05.873" v="9628" actId="478"/>
          <ac:picMkLst>
            <pc:docMk/>
            <pc:sldMk cId="1151460702" sldId="669"/>
            <ac:picMk id="2" creationId="{5E95B79D-5CC9-4368-A8FE-F5633DB90AB4}"/>
          </ac:picMkLst>
        </pc:picChg>
        <pc:picChg chg="add mod modCrop">
          <ac:chgData name="Lewis, Gareth" userId="0ca0577c-2ada-4abb-9a17-e7a804bbaaa5" providerId="ADAL" clId="{2D46CE5C-D61D-4210-B5D6-5F1D64A2FCCF}" dt="2019-02-09T13:45:13.314" v="9643" actId="1035"/>
          <ac:picMkLst>
            <pc:docMk/>
            <pc:sldMk cId="1151460702" sldId="669"/>
            <ac:picMk id="4" creationId="{6D7E0B65-6CB8-4A48-8227-6CE97F56BAD8}"/>
          </ac:picMkLst>
        </pc:picChg>
        <pc:picChg chg="add mod modCrop">
          <ac:chgData name="Lewis, Gareth" userId="0ca0577c-2ada-4abb-9a17-e7a804bbaaa5" providerId="ADAL" clId="{2D46CE5C-D61D-4210-B5D6-5F1D64A2FCCF}" dt="2019-02-09T13:45:08.409" v="9639" actId="1076"/>
          <ac:picMkLst>
            <pc:docMk/>
            <pc:sldMk cId="1151460702" sldId="669"/>
            <ac:picMk id="5" creationId="{C5DA18FC-097E-483F-92CE-91BD5DAE2BE1}"/>
          </ac:picMkLst>
        </pc:picChg>
      </pc:sldChg>
      <pc:sldChg chg="addSp modSp add del">
        <pc:chgData name="Lewis, Gareth" userId="0ca0577c-2ada-4abb-9a17-e7a804bbaaa5" providerId="ADAL" clId="{2D46CE5C-D61D-4210-B5D6-5F1D64A2FCCF}" dt="2019-02-09T13:39:41.703" v="9238" actId="2696"/>
        <pc:sldMkLst>
          <pc:docMk/>
          <pc:sldMk cId="769308419" sldId="670"/>
        </pc:sldMkLst>
        <pc:spChg chg="mod">
          <ac:chgData name="Lewis, Gareth" userId="0ca0577c-2ada-4abb-9a17-e7a804bbaaa5" providerId="ADAL" clId="{2D46CE5C-D61D-4210-B5D6-5F1D64A2FCCF}" dt="2019-01-14T13:08:38.781" v="3834" actId="6549"/>
          <ac:spMkLst>
            <pc:docMk/>
            <pc:sldMk cId="769308419" sldId="670"/>
            <ac:spMk id="3" creationId="{00000000-0000-0000-0000-000000000000}"/>
          </ac:spMkLst>
        </pc:spChg>
        <pc:picChg chg="add mod">
          <ac:chgData name="Lewis, Gareth" userId="0ca0577c-2ada-4abb-9a17-e7a804bbaaa5" providerId="ADAL" clId="{2D46CE5C-D61D-4210-B5D6-5F1D64A2FCCF}" dt="2019-01-14T13:09:04.887" v="3836" actId="1076"/>
          <ac:picMkLst>
            <pc:docMk/>
            <pc:sldMk cId="769308419" sldId="670"/>
            <ac:picMk id="2" creationId="{84C66EDF-D6AE-4BF4-AAF2-ACBC3EA94E6D}"/>
          </ac:picMkLst>
        </pc:picChg>
      </pc:sldChg>
      <pc:sldChg chg="addSp modSp add del">
        <pc:chgData name="Lewis, Gareth" userId="0ca0577c-2ada-4abb-9a17-e7a804bbaaa5" providerId="ADAL" clId="{2D46CE5C-D61D-4210-B5D6-5F1D64A2FCCF}" dt="2019-02-09T13:39:46.296" v="9239" actId="2696"/>
        <pc:sldMkLst>
          <pc:docMk/>
          <pc:sldMk cId="1619810305" sldId="671"/>
        </pc:sldMkLst>
        <pc:picChg chg="mod">
          <ac:chgData name="Lewis, Gareth" userId="0ca0577c-2ada-4abb-9a17-e7a804bbaaa5" providerId="ADAL" clId="{2D46CE5C-D61D-4210-B5D6-5F1D64A2FCCF}" dt="2019-01-14T13:10:20.901" v="3882" actId="1035"/>
          <ac:picMkLst>
            <pc:docMk/>
            <pc:sldMk cId="1619810305" sldId="671"/>
            <ac:picMk id="2" creationId="{84C66EDF-D6AE-4BF4-AAF2-ACBC3EA94E6D}"/>
          </ac:picMkLst>
        </pc:picChg>
        <pc:picChg chg="add mod">
          <ac:chgData name="Lewis, Gareth" userId="0ca0577c-2ada-4abb-9a17-e7a804bbaaa5" providerId="ADAL" clId="{2D46CE5C-D61D-4210-B5D6-5F1D64A2FCCF}" dt="2019-01-14T13:10:12.696" v="3862" actId="1035"/>
          <ac:picMkLst>
            <pc:docMk/>
            <pc:sldMk cId="1619810305" sldId="671"/>
            <ac:picMk id="4" creationId="{5CBBD73D-27B4-4E29-B3B0-E70B89161688}"/>
          </ac:picMkLst>
        </pc:picChg>
      </pc:sldChg>
      <pc:sldChg chg="addSp delSp modSp add del">
        <pc:chgData name="Lewis, Gareth" userId="0ca0577c-2ada-4abb-9a17-e7a804bbaaa5" providerId="ADAL" clId="{2D46CE5C-D61D-4210-B5D6-5F1D64A2FCCF}" dt="2019-02-09T13:42:45.589" v="9624" actId="2696"/>
        <pc:sldMkLst>
          <pc:docMk/>
          <pc:sldMk cId="3717345485" sldId="672"/>
        </pc:sldMkLst>
        <pc:picChg chg="add del">
          <ac:chgData name="Lewis, Gareth" userId="0ca0577c-2ada-4abb-9a17-e7a804bbaaa5" providerId="ADAL" clId="{2D46CE5C-D61D-4210-B5D6-5F1D64A2FCCF}" dt="2019-01-14T13:11:42.720" v="3887" actId="478"/>
          <ac:picMkLst>
            <pc:docMk/>
            <pc:sldMk cId="3717345485" sldId="672"/>
            <ac:picMk id="4" creationId="{4956E6DE-2E56-4C4E-9E19-2BEC5E8BBA3F}"/>
          </ac:picMkLst>
        </pc:picChg>
        <pc:picChg chg="add mod">
          <ac:chgData name="Lewis, Gareth" userId="0ca0577c-2ada-4abb-9a17-e7a804bbaaa5" providerId="ADAL" clId="{2D46CE5C-D61D-4210-B5D6-5F1D64A2FCCF}" dt="2019-01-14T13:12:28.919" v="3889" actId="1076"/>
          <ac:picMkLst>
            <pc:docMk/>
            <pc:sldMk cId="3717345485" sldId="672"/>
            <ac:picMk id="5" creationId="{0B4A055B-EEB6-4188-8DE6-E0F293F8CFD6}"/>
          </ac:picMkLst>
        </pc:picChg>
      </pc:sldChg>
      <pc:sldChg chg="add del">
        <pc:chgData name="Lewis, Gareth" userId="0ca0577c-2ada-4abb-9a17-e7a804bbaaa5" providerId="ADAL" clId="{2D46CE5C-D61D-4210-B5D6-5F1D64A2FCCF}" dt="2019-02-09T13:42:46.670" v="9625" actId="2696"/>
        <pc:sldMkLst>
          <pc:docMk/>
          <pc:sldMk cId="996714958" sldId="673"/>
        </pc:sldMkLst>
      </pc:sldChg>
      <pc:sldChg chg="addSp delSp modSp add del">
        <pc:chgData name="Lewis, Gareth" userId="0ca0577c-2ada-4abb-9a17-e7a804bbaaa5" providerId="ADAL" clId="{2D46CE5C-D61D-4210-B5D6-5F1D64A2FCCF}" dt="2019-02-09T15:19:19.746" v="11805" actId="2696"/>
        <pc:sldMkLst>
          <pc:docMk/>
          <pc:sldMk cId="2075399454" sldId="674"/>
        </pc:sldMkLst>
        <pc:spChg chg="mod">
          <ac:chgData name="Lewis, Gareth" userId="0ca0577c-2ada-4abb-9a17-e7a804bbaaa5" providerId="ADAL" clId="{2D46CE5C-D61D-4210-B5D6-5F1D64A2FCCF}" dt="2019-01-14T13:37:13.925" v="5392" actId="20577"/>
          <ac:spMkLst>
            <pc:docMk/>
            <pc:sldMk cId="2075399454" sldId="674"/>
            <ac:spMk id="3" creationId="{00000000-0000-0000-0000-000000000000}"/>
          </ac:spMkLst>
        </pc:spChg>
        <pc:spChg chg="mod">
          <ac:chgData name="Lewis, Gareth" userId="0ca0577c-2ada-4abb-9a17-e7a804bbaaa5" providerId="ADAL" clId="{2D46CE5C-D61D-4210-B5D6-5F1D64A2FCCF}" dt="2019-01-14T13:39:12.435" v="5544" actId="6549"/>
          <ac:spMkLst>
            <pc:docMk/>
            <pc:sldMk cId="2075399454" sldId="674"/>
            <ac:spMk id="18" creationId="{59ABA987-11F8-4183-AC4A-D4927D531F78}"/>
          </ac:spMkLst>
        </pc:spChg>
        <pc:spChg chg="mod">
          <ac:chgData name="Lewis, Gareth" userId="0ca0577c-2ada-4abb-9a17-e7a804bbaaa5" providerId="ADAL" clId="{2D46CE5C-D61D-4210-B5D6-5F1D64A2FCCF}" dt="2019-01-14T13:37:54.722" v="5433" actId="20577"/>
          <ac:spMkLst>
            <pc:docMk/>
            <pc:sldMk cId="2075399454" sldId="674"/>
            <ac:spMk id="19" creationId="{40F3A215-3992-4DA9-89F9-7C19BDE1B66B}"/>
          </ac:spMkLst>
        </pc:spChg>
        <pc:spChg chg="mod">
          <ac:chgData name="Lewis, Gareth" userId="0ca0577c-2ada-4abb-9a17-e7a804bbaaa5" providerId="ADAL" clId="{2D46CE5C-D61D-4210-B5D6-5F1D64A2FCCF}" dt="2019-01-14T13:37:46.408" v="5422" actId="6549"/>
          <ac:spMkLst>
            <pc:docMk/>
            <pc:sldMk cId="2075399454" sldId="674"/>
            <ac:spMk id="20" creationId="{01FA9C9A-7FF3-44CE-9E56-0B8F1BA71831}"/>
          </ac:spMkLst>
        </pc:spChg>
        <pc:spChg chg="mod">
          <ac:chgData name="Lewis, Gareth" userId="0ca0577c-2ada-4abb-9a17-e7a804bbaaa5" providerId="ADAL" clId="{2D46CE5C-D61D-4210-B5D6-5F1D64A2FCCF}" dt="2019-01-14T13:37:38.845" v="5418" actId="20577"/>
          <ac:spMkLst>
            <pc:docMk/>
            <pc:sldMk cId="2075399454" sldId="674"/>
            <ac:spMk id="21" creationId="{AA10EB4B-4B8B-4D25-805A-F26EF7ADC5AF}"/>
          </ac:spMkLst>
        </pc:spChg>
        <pc:spChg chg="add del mod topLvl">
          <ac:chgData name="Lewis, Gareth" userId="0ca0577c-2ada-4abb-9a17-e7a804bbaaa5" providerId="ADAL" clId="{2D46CE5C-D61D-4210-B5D6-5F1D64A2FCCF}" dt="2019-02-09T13:50:48.009" v="10556" actId="20577"/>
          <ac:spMkLst>
            <pc:docMk/>
            <pc:sldMk cId="2075399454" sldId="674"/>
            <ac:spMk id="22" creationId="{5025ECFF-03FB-45A6-A159-BABB7064AD88}"/>
          </ac:spMkLst>
        </pc:spChg>
        <pc:spChg chg="mod topLvl">
          <ac:chgData name="Lewis, Gareth" userId="0ca0577c-2ada-4abb-9a17-e7a804bbaaa5" providerId="ADAL" clId="{2D46CE5C-D61D-4210-B5D6-5F1D64A2FCCF}" dt="2019-02-09T13:50:44.742" v="10550" actId="478"/>
          <ac:spMkLst>
            <pc:docMk/>
            <pc:sldMk cId="2075399454" sldId="674"/>
            <ac:spMk id="23" creationId="{DF67A8A6-87BE-4FEE-A0F8-D3323F494875}"/>
          </ac:spMkLst>
        </pc:spChg>
        <pc:spChg chg="del mod">
          <ac:chgData name="Lewis, Gareth" userId="0ca0577c-2ada-4abb-9a17-e7a804bbaaa5" providerId="ADAL" clId="{2D46CE5C-D61D-4210-B5D6-5F1D64A2FCCF}" dt="2019-02-09T13:49:57.919" v="10527" actId="478"/>
          <ac:spMkLst>
            <pc:docMk/>
            <pc:sldMk cId="2075399454" sldId="674"/>
            <ac:spMk id="25" creationId="{5329CE65-50BD-4016-855E-08E5676458B1}"/>
          </ac:spMkLst>
        </pc:spChg>
        <pc:spChg chg="del mod">
          <ac:chgData name="Lewis, Gareth" userId="0ca0577c-2ada-4abb-9a17-e7a804bbaaa5" providerId="ADAL" clId="{2D46CE5C-D61D-4210-B5D6-5F1D64A2FCCF}" dt="2019-02-09T13:50:00.258" v="10528" actId="478"/>
          <ac:spMkLst>
            <pc:docMk/>
            <pc:sldMk cId="2075399454" sldId="674"/>
            <ac:spMk id="26" creationId="{A9ED07D3-145F-47BE-ABEB-4864EA9BF9A1}"/>
          </ac:spMkLst>
        </pc:spChg>
        <pc:spChg chg="add del mod">
          <ac:chgData name="Lewis, Gareth" userId="0ca0577c-2ada-4abb-9a17-e7a804bbaaa5" providerId="ADAL" clId="{2D46CE5C-D61D-4210-B5D6-5F1D64A2FCCF}" dt="2019-02-09T13:50:04.897" v="10530" actId="478"/>
          <ac:spMkLst>
            <pc:docMk/>
            <pc:sldMk cId="2075399454" sldId="674"/>
            <ac:spMk id="29" creationId="{B9EBF7CA-FC51-42B5-95D3-90E6A890DEB1}"/>
          </ac:spMkLst>
        </pc:spChg>
        <pc:spChg chg="add mod topLvl">
          <ac:chgData name="Lewis, Gareth" userId="0ca0577c-2ada-4abb-9a17-e7a804bbaaa5" providerId="ADAL" clId="{2D46CE5C-D61D-4210-B5D6-5F1D64A2FCCF}" dt="2019-02-09T13:50:53.005" v="10557" actId="164"/>
          <ac:spMkLst>
            <pc:docMk/>
            <pc:sldMk cId="2075399454" sldId="674"/>
            <ac:spMk id="36" creationId="{B13227BA-7CFF-49C4-937D-24A4883F406A}"/>
          </ac:spMkLst>
        </pc:spChg>
        <pc:grpChg chg="add mod">
          <ac:chgData name="Lewis, Gareth" userId="0ca0577c-2ada-4abb-9a17-e7a804bbaaa5" providerId="ADAL" clId="{2D46CE5C-D61D-4210-B5D6-5F1D64A2FCCF}" dt="2019-02-09T13:50:54.483" v="10562" actId="1036"/>
          <ac:grpSpMkLst>
            <pc:docMk/>
            <pc:sldMk cId="2075399454" sldId="674"/>
            <ac:grpSpMk id="4" creationId="{0260BB91-B96E-4FE7-89F1-559D66EBDADB}"/>
          </ac:grpSpMkLst>
        </pc:grpChg>
        <pc:grpChg chg="add del mod">
          <ac:chgData name="Lewis, Gareth" userId="0ca0577c-2ada-4abb-9a17-e7a804bbaaa5" providerId="ADAL" clId="{2D46CE5C-D61D-4210-B5D6-5F1D64A2FCCF}" dt="2019-01-14T13:38:00.946" v="5434" actId="165"/>
          <ac:grpSpMkLst>
            <pc:docMk/>
            <pc:sldMk cId="2075399454" sldId="674"/>
            <ac:grpSpMk id="6" creationId="{5ACBF546-2C35-4F6D-9878-54C0E2F8CF87}"/>
          </ac:grpSpMkLst>
        </pc:grpChg>
        <pc:grpChg chg="add del mod topLvl">
          <ac:chgData name="Lewis, Gareth" userId="0ca0577c-2ada-4abb-9a17-e7a804bbaaa5" providerId="ADAL" clId="{2D46CE5C-D61D-4210-B5D6-5F1D64A2FCCF}" dt="2019-02-09T13:50:53.005" v="10557" actId="164"/>
          <ac:grpSpMkLst>
            <pc:docMk/>
            <pc:sldMk cId="2075399454" sldId="674"/>
            <ac:grpSpMk id="7" creationId="{0A9EC012-9C9F-4785-BBDD-443015C4634D}"/>
          </ac:grpSpMkLst>
        </pc:grpChg>
        <pc:grpChg chg="mod topLvl">
          <ac:chgData name="Lewis, Gareth" userId="0ca0577c-2ada-4abb-9a17-e7a804bbaaa5" providerId="ADAL" clId="{2D46CE5C-D61D-4210-B5D6-5F1D64A2FCCF}" dt="2019-02-09T13:50:53.005" v="10557" actId="164"/>
          <ac:grpSpMkLst>
            <pc:docMk/>
            <pc:sldMk cId="2075399454" sldId="674"/>
            <ac:grpSpMk id="8" creationId="{FAEE387A-54C9-4159-B49D-CA5B50254570}"/>
          </ac:grpSpMkLst>
        </pc:grpChg>
        <pc:grpChg chg="del mod topLvl">
          <ac:chgData name="Lewis, Gareth" userId="0ca0577c-2ada-4abb-9a17-e7a804bbaaa5" providerId="ADAL" clId="{2D46CE5C-D61D-4210-B5D6-5F1D64A2FCCF}" dt="2019-01-14T13:38:08.713" v="5435" actId="165"/>
          <ac:grpSpMkLst>
            <pc:docMk/>
            <pc:sldMk cId="2075399454" sldId="674"/>
            <ac:grpSpMk id="9" creationId="{71AEB272-CFC8-4584-92CD-871AC04FC87E}"/>
          </ac:grpSpMkLst>
        </pc:grpChg>
        <pc:grpChg chg="mod topLvl">
          <ac:chgData name="Lewis, Gareth" userId="0ca0577c-2ada-4abb-9a17-e7a804bbaaa5" providerId="ADAL" clId="{2D46CE5C-D61D-4210-B5D6-5F1D64A2FCCF}" dt="2019-02-09T13:50:53.005" v="10557" actId="164"/>
          <ac:grpSpMkLst>
            <pc:docMk/>
            <pc:sldMk cId="2075399454" sldId="674"/>
            <ac:grpSpMk id="10" creationId="{586D13F6-992B-4599-8BA8-4764FFDB2CEE}"/>
          </ac:grpSpMkLst>
        </pc:grpChg>
        <pc:grpChg chg="del mod topLvl">
          <ac:chgData name="Lewis, Gareth" userId="0ca0577c-2ada-4abb-9a17-e7a804bbaaa5" providerId="ADAL" clId="{2D46CE5C-D61D-4210-B5D6-5F1D64A2FCCF}" dt="2019-01-14T13:38:13.604" v="5437" actId="478"/>
          <ac:grpSpMkLst>
            <pc:docMk/>
            <pc:sldMk cId="2075399454" sldId="674"/>
            <ac:grpSpMk id="11" creationId="{1BC530CA-9222-4BED-98A4-609B3799A510}"/>
          </ac:grpSpMkLst>
        </pc:grpChg>
        <pc:grpChg chg="del mod topLvl">
          <ac:chgData name="Lewis, Gareth" userId="0ca0577c-2ada-4abb-9a17-e7a804bbaaa5" providerId="ADAL" clId="{2D46CE5C-D61D-4210-B5D6-5F1D64A2FCCF}" dt="2019-01-14T13:38:11.920" v="5436" actId="478"/>
          <ac:grpSpMkLst>
            <pc:docMk/>
            <pc:sldMk cId="2075399454" sldId="674"/>
            <ac:grpSpMk id="12" creationId="{70D658D5-65A1-48CF-A926-451ACB2259C9}"/>
          </ac:grpSpMkLst>
        </pc:grpChg>
        <pc:grpChg chg="add del mod">
          <ac:chgData name="Lewis, Gareth" userId="0ca0577c-2ada-4abb-9a17-e7a804bbaaa5" providerId="ADAL" clId="{2D46CE5C-D61D-4210-B5D6-5F1D64A2FCCF}" dt="2019-02-09T13:49:57.919" v="10527" actId="478"/>
          <ac:grpSpMkLst>
            <pc:docMk/>
            <pc:sldMk cId="2075399454" sldId="674"/>
            <ac:grpSpMk id="24" creationId="{A88D4FEF-0350-4663-A431-E906D34AFD6D}"/>
          </ac:grpSpMkLst>
        </pc:grpChg>
        <pc:grpChg chg="add del mod">
          <ac:chgData name="Lewis, Gareth" userId="0ca0577c-2ada-4abb-9a17-e7a804bbaaa5" providerId="ADAL" clId="{2D46CE5C-D61D-4210-B5D6-5F1D64A2FCCF}" dt="2019-02-09T13:50:17.204" v="10533" actId="165"/>
          <ac:grpSpMkLst>
            <pc:docMk/>
            <pc:sldMk cId="2075399454" sldId="674"/>
            <ac:grpSpMk id="52" creationId="{1426FE1B-7508-4C54-B0FD-E30D3EADE87B}"/>
          </ac:grpSpMkLst>
        </pc:grpChg>
        <pc:picChg chg="del">
          <ac:chgData name="Lewis, Gareth" userId="0ca0577c-2ada-4abb-9a17-e7a804bbaaa5" providerId="ADAL" clId="{2D46CE5C-D61D-4210-B5D6-5F1D64A2FCCF}" dt="2019-01-14T13:13:18.080" v="3916" actId="478"/>
          <ac:picMkLst>
            <pc:docMk/>
            <pc:sldMk cId="2075399454" sldId="674"/>
            <ac:picMk id="2" creationId="{5E95B79D-5CC9-4368-A8FE-F5633DB90AB4}"/>
          </ac:picMkLst>
        </pc:picChg>
        <pc:picChg chg="del">
          <ac:chgData name="Lewis, Gareth" userId="0ca0577c-2ada-4abb-9a17-e7a804bbaaa5" providerId="ADAL" clId="{2D46CE5C-D61D-4210-B5D6-5F1D64A2FCCF}" dt="2019-01-14T13:13:19.266" v="3917" actId="478"/>
          <ac:picMkLst>
            <pc:docMk/>
            <pc:sldMk cId="2075399454" sldId="674"/>
            <ac:picMk id="5" creationId="{0B4A055B-EEB6-4188-8DE6-E0F293F8CFD6}"/>
          </ac:picMkLst>
        </pc:picChg>
        <pc:cxnChg chg="del mod topLvl">
          <ac:chgData name="Lewis, Gareth" userId="0ca0577c-2ada-4abb-9a17-e7a804bbaaa5" providerId="ADAL" clId="{2D46CE5C-D61D-4210-B5D6-5F1D64A2FCCF}" dt="2019-01-14T13:38:14.612" v="5438" actId="478"/>
          <ac:cxnSpMkLst>
            <pc:docMk/>
            <pc:sldMk cId="2075399454" sldId="674"/>
            <ac:cxnSpMk id="13" creationId="{4B2983F8-8ECA-49C2-AAFF-B4679E9C4250}"/>
          </ac:cxnSpMkLst>
        </pc:cxnChg>
        <pc:cxnChg chg="add del mod">
          <ac:chgData name="Lewis, Gareth" userId="0ca0577c-2ada-4abb-9a17-e7a804bbaaa5" providerId="ADAL" clId="{2D46CE5C-D61D-4210-B5D6-5F1D64A2FCCF}" dt="2019-01-14T13:40:54.819" v="5604" actId="478"/>
          <ac:cxnSpMkLst>
            <pc:docMk/>
            <pc:sldMk cId="2075399454" sldId="674"/>
            <ac:cxnSpMk id="27" creationId="{3B136D3B-2543-40E1-9522-9B3D234A361D}"/>
          </ac:cxnSpMkLst>
        </pc:cxnChg>
        <pc:cxnChg chg="add del mod">
          <ac:chgData name="Lewis, Gareth" userId="0ca0577c-2ada-4abb-9a17-e7a804bbaaa5" providerId="ADAL" clId="{2D46CE5C-D61D-4210-B5D6-5F1D64A2FCCF}" dt="2019-02-09T13:50:06.608" v="10531" actId="478"/>
          <ac:cxnSpMkLst>
            <pc:docMk/>
            <pc:sldMk cId="2075399454" sldId="674"/>
            <ac:cxnSpMk id="32" creationId="{E62F26F4-3DAF-4EF3-B59A-B2F8B95E0483}"/>
          </ac:cxnSpMkLst>
        </pc:cxnChg>
        <pc:cxnChg chg="add del mod">
          <ac:chgData name="Lewis, Gareth" userId="0ca0577c-2ada-4abb-9a17-e7a804bbaaa5" providerId="ADAL" clId="{2D46CE5C-D61D-4210-B5D6-5F1D64A2FCCF}" dt="2019-02-09T13:50:08.697" v="10532" actId="478"/>
          <ac:cxnSpMkLst>
            <pc:docMk/>
            <pc:sldMk cId="2075399454" sldId="674"/>
            <ac:cxnSpMk id="33" creationId="{FF2ADFD4-982D-4AD0-B0B6-9B3682E6B56E}"/>
          </ac:cxnSpMkLst>
        </pc:cxnChg>
        <pc:cxnChg chg="add del mod">
          <ac:chgData name="Lewis, Gareth" userId="0ca0577c-2ada-4abb-9a17-e7a804bbaaa5" providerId="ADAL" clId="{2D46CE5C-D61D-4210-B5D6-5F1D64A2FCCF}" dt="2019-02-09T13:50:02.594" v="10529" actId="478"/>
          <ac:cxnSpMkLst>
            <pc:docMk/>
            <pc:sldMk cId="2075399454" sldId="674"/>
            <ac:cxnSpMk id="37" creationId="{23D5E29C-1A85-42CF-BF82-5DE5D6258712}"/>
          </ac:cxnSpMkLst>
        </pc:cxnChg>
        <pc:cxnChg chg="add mod topLvl">
          <ac:chgData name="Lewis, Gareth" userId="0ca0577c-2ada-4abb-9a17-e7a804bbaaa5" providerId="ADAL" clId="{2D46CE5C-D61D-4210-B5D6-5F1D64A2FCCF}" dt="2019-02-09T13:50:53.005" v="10557" actId="164"/>
          <ac:cxnSpMkLst>
            <pc:docMk/>
            <pc:sldMk cId="2075399454" sldId="674"/>
            <ac:cxnSpMk id="40" creationId="{73858215-7C0B-457B-A5C8-9D5F5ECE3D38}"/>
          </ac:cxnSpMkLst>
        </pc:cxnChg>
        <pc:cxnChg chg="add mod topLvl">
          <ac:chgData name="Lewis, Gareth" userId="0ca0577c-2ada-4abb-9a17-e7a804bbaaa5" providerId="ADAL" clId="{2D46CE5C-D61D-4210-B5D6-5F1D64A2FCCF}" dt="2019-02-09T13:50:53.005" v="10557" actId="164"/>
          <ac:cxnSpMkLst>
            <pc:docMk/>
            <pc:sldMk cId="2075399454" sldId="674"/>
            <ac:cxnSpMk id="43" creationId="{255A1D3F-847E-49DE-8AAE-2417FECB9345}"/>
          </ac:cxnSpMkLst>
        </pc:cxnChg>
      </pc:sldChg>
      <pc:sldChg chg="modSp add">
        <pc:chgData name="Lewis, Gareth" userId="0ca0577c-2ada-4abb-9a17-e7a804bbaaa5" providerId="ADAL" clId="{2D46CE5C-D61D-4210-B5D6-5F1D64A2FCCF}" dt="2019-02-09T15:53:19.943" v="12661" actId="20577"/>
        <pc:sldMkLst>
          <pc:docMk/>
          <pc:sldMk cId="4122392736" sldId="675"/>
        </pc:sldMkLst>
        <pc:spChg chg="mod">
          <ac:chgData name="Lewis, Gareth" userId="0ca0577c-2ada-4abb-9a17-e7a804bbaaa5" providerId="ADAL" clId="{2D46CE5C-D61D-4210-B5D6-5F1D64A2FCCF}" dt="2019-02-09T15:53:19.943" v="12661" actId="20577"/>
          <ac:spMkLst>
            <pc:docMk/>
            <pc:sldMk cId="4122392736" sldId="675"/>
            <ac:spMk id="3" creationId="{00000000-0000-0000-0000-000000000000}"/>
          </ac:spMkLst>
        </pc:spChg>
      </pc:sldChg>
      <pc:sldChg chg="addSp delSp modSp add">
        <pc:chgData name="Lewis, Gareth" userId="0ca0577c-2ada-4abb-9a17-e7a804bbaaa5" providerId="ADAL" clId="{2D46CE5C-D61D-4210-B5D6-5F1D64A2FCCF}" dt="2019-02-09T14:01:20.009" v="11209" actId="1038"/>
        <pc:sldMkLst>
          <pc:docMk/>
          <pc:sldMk cId="1999662958" sldId="678"/>
        </pc:sldMkLst>
        <pc:spChg chg="mod">
          <ac:chgData name="Lewis, Gareth" userId="0ca0577c-2ada-4abb-9a17-e7a804bbaaa5" providerId="ADAL" clId="{2D46CE5C-D61D-4210-B5D6-5F1D64A2FCCF}" dt="2019-01-14T13:30:56.695" v="5134" actId="6549"/>
          <ac:spMkLst>
            <pc:docMk/>
            <pc:sldMk cId="1999662958" sldId="678"/>
            <ac:spMk id="3" creationId="{00000000-0000-0000-0000-000000000000}"/>
          </ac:spMkLst>
        </pc:spChg>
        <pc:spChg chg="mod">
          <ac:chgData name="Lewis, Gareth" userId="0ca0577c-2ada-4abb-9a17-e7a804bbaaa5" providerId="ADAL" clId="{2D46CE5C-D61D-4210-B5D6-5F1D64A2FCCF}" dt="2019-02-09T13:54:28.553" v="10656" actId="14100"/>
          <ac:spMkLst>
            <pc:docMk/>
            <pc:sldMk cId="1999662958" sldId="678"/>
            <ac:spMk id="29" creationId="{877B0D6A-21E3-41EB-9912-2A339C8A15BD}"/>
          </ac:spMkLst>
        </pc:spChg>
        <pc:spChg chg="mod">
          <ac:chgData name="Lewis, Gareth" userId="0ca0577c-2ada-4abb-9a17-e7a804bbaaa5" providerId="ADAL" clId="{2D46CE5C-D61D-4210-B5D6-5F1D64A2FCCF}" dt="2019-02-09T14:00:19.721" v="11130" actId="1076"/>
          <ac:spMkLst>
            <pc:docMk/>
            <pc:sldMk cId="1999662958" sldId="678"/>
            <ac:spMk id="30" creationId="{9A4B1A26-6179-4821-8228-24AC7BD57A13}"/>
          </ac:spMkLst>
        </pc:spChg>
        <pc:spChg chg="mod">
          <ac:chgData name="Lewis, Gareth" userId="0ca0577c-2ada-4abb-9a17-e7a804bbaaa5" providerId="ADAL" clId="{2D46CE5C-D61D-4210-B5D6-5F1D64A2FCCF}" dt="2019-02-09T13:54:46.848" v="10661" actId="20577"/>
          <ac:spMkLst>
            <pc:docMk/>
            <pc:sldMk cId="1999662958" sldId="678"/>
            <ac:spMk id="31" creationId="{11E1AE61-7641-4280-87F1-A7845F2FF1B1}"/>
          </ac:spMkLst>
        </pc:spChg>
        <pc:spChg chg="mod">
          <ac:chgData name="Lewis, Gareth" userId="0ca0577c-2ada-4abb-9a17-e7a804bbaaa5" providerId="ADAL" clId="{2D46CE5C-D61D-4210-B5D6-5F1D64A2FCCF}" dt="2019-02-09T13:55:02.818" v="10716" actId="20577"/>
          <ac:spMkLst>
            <pc:docMk/>
            <pc:sldMk cId="1999662958" sldId="678"/>
            <ac:spMk id="33" creationId="{58B389CB-9A7B-4E01-97B1-D8E02F4DAA7C}"/>
          </ac:spMkLst>
        </pc:spChg>
        <pc:spChg chg="del">
          <ac:chgData name="Lewis, Gareth" userId="0ca0577c-2ada-4abb-9a17-e7a804bbaaa5" providerId="ADAL" clId="{2D46CE5C-D61D-4210-B5D6-5F1D64A2FCCF}" dt="2019-02-09T13:53:46.046" v="10631" actId="478"/>
          <ac:spMkLst>
            <pc:docMk/>
            <pc:sldMk cId="1999662958" sldId="678"/>
            <ac:spMk id="35" creationId="{EDAECC33-2DE7-4C11-A5F5-280C8BD96CF5}"/>
          </ac:spMkLst>
        </pc:spChg>
        <pc:spChg chg="mod">
          <ac:chgData name="Lewis, Gareth" userId="0ca0577c-2ada-4abb-9a17-e7a804bbaaa5" providerId="ADAL" clId="{2D46CE5C-D61D-4210-B5D6-5F1D64A2FCCF}" dt="2019-02-09T13:59:56.321" v="11101" actId="6549"/>
          <ac:spMkLst>
            <pc:docMk/>
            <pc:sldMk cId="1999662958" sldId="678"/>
            <ac:spMk id="36" creationId="{A2945255-A6F0-49DC-99C5-7F14351494C9}"/>
          </ac:spMkLst>
        </pc:spChg>
        <pc:spChg chg="mod">
          <ac:chgData name="Lewis, Gareth" userId="0ca0577c-2ada-4abb-9a17-e7a804bbaaa5" providerId="ADAL" clId="{2D46CE5C-D61D-4210-B5D6-5F1D64A2FCCF}" dt="2019-01-14T13:32:10.565" v="5227" actId="20577"/>
          <ac:spMkLst>
            <pc:docMk/>
            <pc:sldMk cId="1999662958" sldId="678"/>
            <ac:spMk id="37" creationId="{8399F035-9825-41A4-9BFF-E5FA27E535F2}"/>
          </ac:spMkLst>
        </pc:spChg>
        <pc:spChg chg="mod topLvl">
          <ac:chgData name="Lewis, Gareth" userId="0ca0577c-2ada-4abb-9a17-e7a804bbaaa5" providerId="ADAL" clId="{2D46CE5C-D61D-4210-B5D6-5F1D64A2FCCF}" dt="2019-02-09T14:00:47.728" v="11136" actId="20577"/>
          <ac:spMkLst>
            <pc:docMk/>
            <pc:sldMk cId="1999662958" sldId="678"/>
            <ac:spMk id="38" creationId="{6B634F67-F9B6-4CE2-BC21-84DCBEFA94D5}"/>
          </ac:spMkLst>
        </pc:spChg>
        <pc:spChg chg="mod topLvl">
          <ac:chgData name="Lewis, Gareth" userId="0ca0577c-2ada-4abb-9a17-e7a804bbaaa5" providerId="ADAL" clId="{2D46CE5C-D61D-4210-B5D6-5F1D64A2FCCF}" dt="2019-01-14T13:34:14.473" v="5346" actId="164"/>
          <ac:spMkLst>
            <pc:docMk/>
            <pc:sldMk cId="1999662958" sldId="678"/>
            <ac:spMk id="39" creationId="{74E23005-FCE5-4C9A-BDBD-FE06320C34FF}"/>
          </ac:spMkLst>
        </pc:spChg>
        <pc:spChg chg="del mod topLvl">
          <ac:chgData name="Lewis, Gareth" userId="0ca0577c-2ada-4abb-9a17-e7a804bbaaa5" providerId="ADAL" clId="{2D46CE5C-D61D-4210-B5D6-5F1D64A2FCCF}" dt="2019-01-14T13:33:58.787" v="5335" actId="478"/>
          <ac:spMkLst>
            <pc:docMk/>
            <pc:sldMk cId="1999662958" sldId="678"/>
            <ac:spMk id="40" creationId="{02B15879-7D4C-4103-9DD3-5900F0C7F4F0}"/>
          </ac:spMkLst>
        </pc:spChg>
        <pc:spChg chg="del">
          <ac:chgData name="Lewis, Gareth" userId="0ca0577c-2ada-4abb-9a17-e7a804bbaaa5" providerId="ADAL" clId="{2D46CE5C-D61D-4210-B5D6-5F1D64A2FCCF}" dt="2019-02-09T13:53:43.969" v="10630" actId="478"/>
          <ac:spMkLst>
            <pc:docMk/>
            <pc:sldMk cId="1999662958" sldId="678"/>
            <ac:spMk id="40" creationId="{85B72DB6-6BE8-4C61-AE66-F4220D6F2909}"/>
          </ac:spMkLst>
        </pc:spChg>
        <pc:spChg chg="mod topLvl">
          <ac:chgData name="Lewis, Gareth" userId="0ca0577c-2ada-4abb-9a17-e7a804bbaaa5" providerId="ADAL" clId="{2D46CE5C-D61D-4210-B5D6-5F1D64A2FCCF}" dt="2019-02-09T14:00:44.211" v="11134" actId="164"/>
          <ac:spMkLst>
            <pc:docMk/>
            <pc:sldMk cId="1999662958" sldId="678"/>
            <ac:spMk id="41" creationId="{ED21659E-9280-4A16-8652-0FE99534CA7C}"/>
          </ac:spMkLst>
        </pc:spChg>
        <pc:spChg chg="mod">
          <ac:chgData name="Lewis, Gareth" userId="0ca0577c-2ada-4abb-9a17-e7a804bbaaa5" providerId="ADAL" clId="{2D46CE5C-D61D-4210-B5D6-5F1D64A2FCCF}" dt="2019-02-09T13:52:54.744" v="10576" actId="20577"/>
          <ac:spMkLst>
            <pc:docMk/>
            <pc:sldMk cId="1999662958" sldId="678"/>
            <ac:spMk id="43" creationId="{100C2A88-AF81-4EB8-81EB-1D1B6308DFDE}"/>
          </ac:spMkLst>
        </pc:spChg>
        <pc:spChg chg="mod">
          <ac:chgData name="Lewis, Gareth" userId="0ca0577c-2ada-4abb-9a17-e7a804bbaaa5" providerId="ADAL" clId="{2D46CE5C-D61D-4210-B5D6-5F1D64A2FCCF}" dt="2019-01-14T13:31:58.699" v="5211" actId="20577"/>
          <ac:spMkLst>
            <pc:docMk/>
            <pc:sldMk cId="1999662958" sldId="678"/>
            <ac:spMk id="44" creationId="{C572D87A-535A-4553-B30D-8D8662B355A1}"/>
          </ac:spMkLst>
        </pc:spChg>
        <pc:spChg chg="del topLvl">
          <ac:chgData name="Lewis, Gareth" userId="0ca0577c-2ada-4abb-9a17-e7a804bbaaa5" providerId="ADAL" clId="{2D46CE5C-D61D-4210-B5D6-5F1D64A2FCCF}" dt="2019-02-09T13:59:23.137" v="11045" actId="478"/>
          <ac:spMkLst>
            <pc:docMk/>
            <pc:sldMk cId="1999662958" sldId="678"/>
            <ac:spMk id="49" creationId="{034F50D4-E64E-4DE1-ADDD-2D3B3E48BAE9}"/>
          </ac:spMkLst>
        </pc:spChg>
        <pc:spChg chg="del topLvl">
          <ac:chgData name="Lewis, Gareth" userId="0ca0577c-2ada-4abb-9a17-e7a804bbaaa5" providerId="ADAL" clId="{2D46CE5C-D61D-4210-B5D6-5F1D64A2FCCF}" dt="2019-02-09T13:59:21.316" v="11044" actId="478"/>
          <ac:spMkLst>
            <pc:docMk/>
            <pc:sldMk cId="1999662958" sldId="678"/>
            <ac:spMk id="50" creationId="{215172EF-DA85-42C7-ACC5-4A99F71541FA}"/>
          </ac:spMkLst>
        </pc:spChg>
        <pc:spChg chg="mod topLvl">
          <ac:chgData name="Lewis, Gareth" userId="0ca0577c-2ada-4abb-9a17-e7a804bbaaa5" providerId="ADAL" clId="{2D46CE5C-D61D-4210-B5D6-5F1D64A2FCCF}" dt="2019-02-09T14:00:44.211" v="11134" actId="164"/>
          <ac:spMkLst>
            <pc:docMk/>
            <pc:sldMk cId="1999662958" sldId="678"/>
            <ac:spMk id="54" creationId="{AC8848E6-4B7D-4D6C-B714-AAE49F0ACD23}"/>
          </ac:spMkLst>
        </pc:spChg>
        <pc:grpChg chg="add del mod topLvl">
          <ac:chgData name="Lewis, Gareth" userId="0ca0577c-2ada-4abb-9a17-e7a804bbaaa5" providerId="ADAL" clId="{2D46CE5C-D61D-4210-B5D6-5F1D64A2FCCF}" dt="2019-02-09T13:53:09.578" v="10578" actId="165"/>
          <ac:grpSpMkLst>
            <pc:docMk/>
            <pc:sldMk cId="1999662958" sldId="678"/>
            <ac:grpSpMk id="2" creationId="{1DF9B026-02AE-472E-B719-D4773FF9DF6D}"/>
          </ac:grpSpMkLst>
        </pc:grpChg>
        <pc:grpChg chg="add del mod">
          <ac:chgData name="Lewis, Gareth" userId="0ca0577c-2ada-4abb-9a17-e7a804bbaaa5" providerId="ADAL" clId="{2D46CE5C-D61D-4210-B5D6-5F1D64A2FCCF}" dt="2019-02-09T13:58:40.072" v="10929" actId="165"/>
          <ac:grpSpMkLst>
            <pc:docMk/>
            <pc:sldMk cId="1999662958" sldId="678"/>
            <ac:grpSpMk id="4" creationId="{9CB9B7B1-8638-43CB-A933-27F184F92BB0}"/>
          </ac:grpSpMkLst>
        </pc:grpChg>
        <pc:grpChg chg="add del">
          <ac:chgData name="Lewis, Gareth" userId="0ca0577c-2ada-4abb-9a17-e7a804bbaaa5" providerId="ADAL" clId="{2D46CE5C-D61D-4210-B5D6-5F1D64A2FCCF}" dt="2019-01-14T13:31:07.581" v="5136" actId="165"/>
          <ac:grpSpMkLst>
            <pc:docMk/>
            <pc:sldMk cId="1999662958" sldId="678"/>
            <ac:grpSpMk id="4" creationId="{A32C2896-FAE4-42E7-843D-4900EA1C0CDE}"/>
          </ac:grpSpMkLst>
        </pc:grpChg>
        <pc:grpChg chg="add del mod topLvl">
          <ac:chgData name="Lewis, Gareth" userId="0ca0577c-2ada-4abb-9a17-e7a804bbaaa5" providerId="ADAL" clId="{2D46CE5C-D61D-4210-B5D6-5F1D64A2FCCF}" dt="2019-01-14T13:33:55.177" v="5334" actId="165"/>
          <ac:grpSpMkLst>
            <pc:docMk/>
            <pc:sldMk cId="1999662958" sldId="678"/>
            <ac:grpSpMk id="5" creationId="{48F77DCA-0DC9-48F2-BCB6-FDB17CF3BA5C}"/>
          </ac:grpSpMkLst>
        </pc:grpChg>
        <pc:grpChg chg="add del mod">
          <ac:chgData name="Lewis, Gareth" userId="0ca0577c-2ada-4abb-9a17-e7a804bbaaa5" providerId="ADAL" clId="{2D46CE5C-D61D-4210-B5D6-5F1D64A2FCCF}" dt="2019-02-09T13:59:05.373" v="10935" actId="165"/>
          <ac:grpSpMkLst>
            <pc:docMk/>
            <pc:sldMk cId="1999662958" sldId="678"/>
            <ac:grpSpMk id="5" creationId="{E27E83C0-1124-43C0-BE0B-D3BFC11BFFCC}"/>
          </ac:grpSpMkLst>
        </pc:grpChg>
        <pc:grpChg chg="mod topLvl">
          <ac:chgData name="Lewis, Gareth" userId="0ca0577c-2ada-4abb-9a17-e7a804bbaaa5" providerId="ADAL" clId="{2D46CE5C-D61D-4210-B5D6-5F1D64A2FCCF}" dt="2019-02-09T14:00:52.560" v="11137" actId="164"/>
          <ac:grpSpMkLst>
            <pc:docMk/>
            <pc:sldMk cId="1999662958" sldId="678"/>
            <ac:grpSpMk id="6" creationId="{67AE3BC2-FB3C-41C9-BBFE-813492023F5C}"/>
          </ac:grpSpMkLst>
        </pc:grpChg>
        <pc:grpChg chg="add mod">
          <ac:chgData name="Lewis, Gareth" userId="0ca0577c-2ada-4abb-9a17-e7a804bbaaa5" providerId="ADAL" clId="{2D46CE5C-D61D-4210-B5D6-5F1D64A2FCCF}" dt="2019-02-09T14:00:44.211" v="11134" actId="164"/>
          <ac:grpSpMkLst>
            <pc:docMk/>
            <pc:sldMk cId="1999662958" sldId="678"/>
            <ac:grpSpMk id="7" creationId="{5FBC305B-51C2-4013-A819-8E6D9EBA1C57}"/>
          </ac:grpSpMkLst>
        </pc:grpChg>
        <pc:grpChg chg="del mod topLvl">
          <ac:chgData name="Lewis, Gareth" userId="0ca0577c-2ada-4abb-9a17-e7a804bbaaa5" providerId="ADAL" clId="{2D46CE5C-D61D-4210-B5D6-5F1D64A2FCCF}" dt="2019-01-14T13:32:58.909" v="5277" actId="478"/>
          <ac:grpSpMkLst>
            <pc:docMk/>
            <pc:sldMk cId="1999662958" sldId="678"/>
            <ac:grpSpMk id="7" creationId="{B5520ECD-F7E0-4E60-A33B-522FEF27E82F}"/>
          </ac:grpSpMkLst>
        </pc:grpChg>
        <pc:grpChg chg="add mod">
          <ac:chgData name="Lewis, Gareth" userId="0ca0577c-2ada-4abb-9a17-e7a804bbaaa5" providerId="ADAL" clId="{2D46CE5C-D61D-4210-B5D6-5F1D64A2FCCF}" dt="2019-02-09T14:01:18.512" v="11202" actId="164"/>
          <ac:grpSpMkLst>
            <pc:docMk/>
            <pc:sldMk cId="1999662958" sldId="678"/>
            <ac:grpSpMk id="8" creationId="{28859DEE-C519-4F88-BF3D-B7360B80D8A2}"/>
          </ac:grpSpMkLst>
        </pc:grpChg>
        <pc:grpChg chg="del mod topLvl">
          <ac:chgData name="Lewis, Gareth" userId="0ca0577c-2ada-4abb-9a17-e7a804bbaaa5" providerId="ADAL" clId="{2D46CE5C-D61D-4210-B5D6-5F1D64A2FCCF}" dt="2019-01-14T13:32:57.641" v="5276" actId="478"/>
          <ac:grpSpMkLst>
            <pc:docMk/>
            <pc:sldMk cId="1999662958" sldId="678"/>
            <ac:grpSpMk id="8" creationId="{DA4B00D0-9AB5-4969-9A48-71100F295F63}"/>
          </ac:grpSpMkLst>
        </pc:grpChg>
        <pc:grpChg chg="add mod">
          <ac:chgData name="Lewis, Gareth" userId="0ca0577c-2ada-4abb-9a17-e7a804bbaaa5" providerId="ADAL" clId="{2D46CE5C-D61D-4210-B5D6-5F1D64A2FCCF}" dt="2019-02-09T14:00:54.333" v="11143" actId="1038"/>
          <ac:grpSpMkLst>
            <pc:docMk/>
            <pc:sldMk cId="1999662958" sldId="678"/>
            <ac:grpSpMk id="9" creationId="{56DDCF6A-70CD-4824-8B56-F095743B248E}"/>
          </ac:grpSpMkLst>
        </pc:grpChg>
        <pc:grpChg chg="add mod">
          <ac:chgData name="Lewis, Gareth" userId="0ca0577c-2ada-4abb-9a17-e7a804bbaaa5" providerId="ADAL" clId="{2D46CE5C-D61D-4210-B5D6-5F1D64A2FCCF}" dt="2019-02-09T14:01:20.009" v="11209" actId="1038"/>
          <ac:grpSpMkLst>
            <pc:docMk/>
            <pc:sldMk cId="1999662958" sldId="678"/>
            <ac:grpSpMk id="10" creationId="{99FEF597-DA66-461A-A80A-3054BEFF61A6}"/>
          </ac:grpSpMkLst>
        </pc:grpChg>
        <pc:grpChg chg="del mod topLvl">
          <ac:chgData name="Lewis, Gareth" userId="0ca0577c-2ada-4abb-9a17-e7a804bbaaa5" providerId="ADAL" clId="{2D46CE5C-D61D-4210-B5D6-5F1D64A2FCCF}" dt="2019-01-14T13:31:11.156" v="5137" actId="478"/>
          <ac:grpSpMkLst>
            <pc:docMk/>
            <pc:sldMk cId="1999662958" sldId="678"/>
            <ac:grpSpMk id="13" creationId="{D553775A-0941-4AC3-A64C-2BF4A6E8AD1D}"/>
          </ac:grpSpMkLst>
        </pc:grpChg>
        <pc:grpChg chg="add del mod">
          <ac:chgData name="Lewis, Gareth" userId="0ca0577c-2ada-4abb-9a17-e7a804bbaaa5" providerId="ADAL" clId="{2D46CE5C-D61D-4210-B5D6-5F1D64A2FCCF}" dt="2019-02-09T13:53:50.140" v="10632" actId="165"/>
          <ac:grpSpMkLst>
            <pc:docMk/>
            <pc:sldMk cId="1999662958" sldId="678"/>
            <ac:grpSpMk id="22" creationId="{540F638E-603A-4E13-8521-62ED58A35D7F}"/>
          </ac:grpSpMkLst>
        </pc:grpChg>
        <pc:grpChg chg="del mod topLvl">
          <ac:chgData name="Lewis, Gareth" userId="0ca0577c-2ada-4abb-9a17-e7a804bbaaa5" providerId="ADAL" clId="{2D46CE5C-D61D-4210-B5D6-5F1D64A2FCCF}" dt="2019-02-09T13:59:41.627" v="11054" actId="165"/>
          <ac:grpSpMkLst>
            <pc:docMk/>
            <pc:sldMk cId="1999662958" sldId="678"/>
            <ac:grpSpMk id="23" creationId="{A240C52A-446E-447B-B3A7-1DF7F00EFF24}"/>
          </ac:grpSpMkLst>
        </pc:grpChg>
        <pc:grpChg chg="del mod">
          <ac:chgData name="Lewis, Gareth" userId="0ca0577c-2ada-4abb-9a17-e7a804bbaaa5" providerId="ADAL" clId="{2D46CE5C-D61D-4210-B5D6-5F1D64A2FCCF}" dt="2019-02-09T13:53:43.969" v="10630" actId="478"/>
          <ac:grpSpMkLst>
            <pc:docMk/>
            <pc:sldMk cId="1999662958" sldId="678"/>
            <ac:grpSpMk id="24" creationId="{955D0453-9605-473C-8A05-6D64DBE860D9}"/>
          </ac:grpSpMkLst>
        </pc:grpChg>
        <pc:grpChg chg="mod topLvl">
          <ac:chgData name="Lewis, Gareth" userId="0ca0577c-2ada-4abb-9a17-e7a804bbaaa5" providerId="ADAL" clId="{2D46CE5C-D61D-4210-B5D6-5F1D64A2FCCF}" dt="2019-02-09T13:59:49.325" v="11057" actId="164"/>
          <ac:grpSpMkLst>
            <pc:docMk/>
            <pc:sldMk cId="1999662958" sldId="678"/>
            <ac:grpSpMk id="25" creationId="{3DDB38D9-D5BE-4C85-B467-6EEE4532FA8E}"/>
          </ac:grpSpMkLst>
        </pc:grpChg>
        <pc:grpChg chg="mod topLvl">
          <ac:chgData name="Lewis, Gareth" userId="0ca0577c-2ada-4abb-9a17-e7a804bbaaa5" providerId="ADAL" clId="{2D46CE5C-D61D-4210-B5D6-5F1D64A2FCCF}" dt="2019-02-09T13:59:49.325" v="11057" actId="164"/>
          <ac:grpSpMkLst>
            <pc:docMk/>
            <pc:sldMk cId="1999662958" sldId="678"/>
            <ac:grpSpMk id="26" creationId="{49D139E7-12FA-456D-A900-B03A2863970D}"/>
          </ac:grpSpMkLst>
        </pc:grpChg>
        <pc:grpChg chg="mod topLvl">
          <ac:chgData name="Lewis, Gareth" userId="0ca0577c-2ada-4abb-9a17-e7a804bbaaa5" providerId="ADAL" clId="{2D46CE5C-D61D-4210-B5D6-5F1D64A2FCCF}" dt="2019-02-09T14:00:44.211" v="11134" actId="164"/>
          <ac:grpSpMkLst>
            <pc:docMk/>
            <pc:sldMk cId="1999662958" sldId="678"/>
            <ac:grpSpMk id="27" creationId="{D76CE854-A442-47DD-8826-585DD2BA39A6}"/>
          </ac:grpSpMkLst>
        </pc:grpChg>
        <pc:grpChg chg="add del mod topLvl">
          <ac:chgData name="Lewis, Gareth" userId="0ca0577c-2ada-4abb-9a17-e7a804bbaaa5" providerId="ADAL" clId="{2D46CE5C-D61D-4210-B5D6-5F1D64A2FCCF}" dt="2019-02-09T13:59:19.313" v="11043" actId="478"/>
          <ac:grpSpMkLst>
            <pc:docMk/>
            <pc:sldMk cId="1999662958" sldId="678"/>
            <ac:grpSpMk id="42" creationId="{E8182C9A-B03F-4756-857F-A24287CC3B01}"/>
          </ac:grpSpMkLst>
        </pc:grpChg>
        <pc:grpChg chg="add del mod topLvl">
          <ac:chgData name="Lewis, Gareth" userId="0ca0577c-2ada-4abb-9a17-e7a804bbaaa5" providerId="ADAL" clId="{2D46CE5C-D61D-4210-B5D6-5F1D64A2FCCF}" dt="2019-02-09T13:59:24.873" v="11046" actId="478"/>
          <ac:grpSpMkLst>
            <pc:docMk/>
            <pc:sldMk cId="1999662958" sldId="678"/>
            <ac:grpSpMk id="45" creationId="{B61B5ADB-B758-44B1-A2A2-139D84AF4969}"/>
          </ac:grpSpMkLst>
        </pc:grpChg>
        <pc:grpChg chg="add del mod topLvl">
          <ac:chgData name="Lewis, Gareth" userId="0ca0577c-2ada-4abb-9a17-e7a804bbaaa5" providerId="ADAL" clId="{2D46CE5C-D61D-4210-B5D6-5F1D64A2FCCF}" dt="2019-02-09T13:59:21.316" v="11044" actId="478"/>
          <ac:grpSpMkLst>
            <pc:docMk/>
            <pc:sldMk cId="1999662958" sldId="678"/>
            <ac:grpSpMk id="48" creationId="{2E57DF13-9514-4F20-890E-E28B82351DC4}"/>
          </ac:grpSpMkLst>
        </pc:grpChg>
        <pc:grpChg chg="add mod topLvl">
          <ac:chgData name="Lewis, Gareth" userId="0ca0577c-2ada-4abb-9a17-e7a804bbaaa5" providerId="ADAL" clId="{2D46CE5C-D61D-4210-B5D6-5F1D64A2FCCF}" dt="2019-02-09T14:00:52.560" v="11137" actId="164"/>
          <ac:grpSpMkLst>
            <pc:docMk/>
            <pc:sldMk cId="1999662958" sldId="678"/>
            <ac:grpSpMk id="52" creationId="{A86BE198-6ADB-492B-8119-4E0F395C0CF4}"/>
          </ac:grpSpMkLst>
        </pc:grpChg>
        <pc:grpChg chg="add del mod">
          <ac:chgData name="Lewis, Gareth" userId="0ca0577c-2ada-4abb-9a17-e7a804bbaaa5" providerId="ADAL" clId="{2D46CE5C-D61D-4210-B5D6-5F1D64A2FCCF}" dt="2019-02-09T13:52:44.035" v="10573" actId="165"/>
          <ac:grpSpMkLst>
            <pc:docMk/>
            <pc:sldMk cId="1999662958" sldId="678"/>
            <ac:grpSpMk id="53" creationId="{B94B83E5-B4FD-413B-BFFC-01AFC1584B22}"/>
          </ac:grpSpMkLst>
        </pc:grpChg>
        <pc:grpChg chg="add del mod">
          <ac:chgData name="Lewis, Gareth" userId="0ca0577c-2ada-4abb-9a17-e7a804bbaaa5" providerId="ADAL" clId="{2D46CE5C-D61D-4210-B5D6-5F1D64A2FCCF}" dt="2019-02-09T13:54:54.641" v="10691" actId="478"/>
          <ac:grpSpMkLst>
            <pc:docMk/>
            <pc:sldMk cId="1999662958" sldId="678"/>
            <ac:grpSpMk id="55" creationId="{282D4470-E48B-4BC9-967E-09E07D482293}"/>
          </ac:grpSpMkLst>
        </pc:grpChg>
        <pc:grpChg chg="add mod">
          <ac:chgData name="Lewis, Gareth" userId="0ca0577c-2ada-4abb-9a17-e7a804bbaaa5" providerId="ADAL" clId="{2D46CE5C-D61D-4210-B5D6-5F1D64A2FCCF}" dt="2019-02-09T14:00:52.560" v="11137" actId="164"/>
          <ac:grpSpMkLst>
            <pc:docMk/>
            <pc:sldMk cId="1999662958" sldId="678"/>
            <ac:grpSpMk id="58" creationId="{C872036B-14D4-4AAF-BBB9-300BFC5F7FAE}"/>
          </ac:grpSpMkLst>
        </pc:grpChg>
        <pc:grpChg chg="add del mod">
          <ac:chgData name="Lewis, Gareth" userId="0ca0577c-2ada-4abb-9a17-e7a804bbaaa5" providerId="ADAL" clId="{2D46CE5C-D61D-4210-B5D6-5F1D64A2FCCF}" dt="2019-02-09T13:59:36.568" v="11052" actId="478"/>
          <ac:grpSpMkLst>
            <pc:docMk/>
            <pc:sldMk cId="1999662958" sldId="678"/>
            <ac:grpSpMk id="61" creationId="{5319AFE8-F8BA-4639-B3DE-35E6F9AFC4C3}"/>
          </ac:grpSpMkLst>
        </pc:grpChg>
        <pc:grpChg chg="add del mod">
          <ac:chgData name="Lewis, Gareth" userId="0ca0577c-2ada-4abb-9a17-e7a804bbaaa5" providerId="ADAL" clId="{2D46CE5C-D61D-4210-B5D6-5F1D64A2FCCF}" dt="2019-02-09T13:59:45.749" v="11056"/>
          <ac:grpSpMkLst>
            <pc:docMk/>
            <pc:sldMk cId="1999662958" sldId="678"/>
            <ac:grpSpMk id="64" creationId="{068A7EEC-B5B9-4270-8E06-5DD9F91CC2EB}"/>
          </ac:grpSpMkLst>
        </pc:grpChg>
        <pc:grpChg chg="add mod">
          <ac:chgData name="Lewis, Gareth" userId="0ca0577c-2ada-4abb-9a17-e7a804bbaaa5" providerId="ADAL" clId="{2D46CE5C-D61D-4210-B5D6-5F1D64A2FCCF}" dt="2019-02-09T14:00:52.560" v="11137" actId="164"/>
          <ac:grpSpMkLst>
            <pc:docMk/>
            <pc:sldMk cId="1999662958" sldId="678"/>
            <ac:grpSpMk id="67" creationId="{DC121795-7D00-4A11-8846-E22135F0170E}"/>
          </ac:grpSpMkLst>
        </pc:grpChg>
        <pc:grpChg chg="mod">
          <ac:chgData name="Lewis, Gareth" userId="0ca0577c-2ada-4abb-9a17-e7a804bbaaa5" providerId="ADAL" clId="{2D46CE5C-D61D-4210-B5D6-5F1D64A2FCCF}" dt="2019-02-09T13:59:49.899" v="11058"/>
          <ac:grpSpMkLst>
            <pc:docMk/>
            <pc:sldMk cId="1999662958" sldId="678"/>
            <ac:grpSpMk id="68" creationId="{1632D451-971E-4D44-81F7-EABDCB43B438}"/>
          </ac:grpSpMkLst>
        </pc:grpChg>
        <pc:grpChg chg="mod">
          <ac:chgData name="Lewis, Gareth" userId="0ca0577c-2ada-4abb-9a17-e7a804bbaaa5" providerId="ADAL" clId="{2D46CE5C-D61D-4210-B5D6-5F1D64A2FCCF}" dt="2019-02-09T13:59:49.899" v="11058"/>
          <ac:grpSpMkLst>
            <pc:docMk/>
            <pc:sldMk cId="1999662958" sldId="678"/>
            <ac:grpSpMk id="69" creationId="{7C81EF14-325A-45C2-AFEB-B234F03DFF2F}"/>
          </ac:grpSpMkLst>
        </pc:grpChg>
        <pc:grpChg chg="add mod">
          <ac:chgData name="Lewis, Gareth" userId="0ca0577c-2ada-4abb-9a17-e7a804bbaaa5" providerId="ADAL" clId="{2D46CE5C-D61D-4210-B5D6-5F1D64A2FCCF}" dt="2019-02-09T14:01:18.512" v="11202" actId="164"/>
          <ac:grpSpMkLst>
            <pc:docMk/>
            <pc:sldMk cId="1999662958" sldId="678"/>
            <ac:grpSpMk id="74" creationId="{7F325806-B61C-45BF-B47F-ADDF803DA9D7}"/>
          </ac:grpSpMkLst>
        </pc:grpChg>
        <pc:grpChg chg="mod">
          <ac:chgData name="Lewis, Gareth" userId="0ca0577c-2ada-4abb-9a17-e7a804bbaaa5" providerId="ADAL" clId="{2D46CE5C-D61D-4210-B5D6-5F1D64A2FCCF}" dt="2019-02-09T14:01:08.952" v="11185"/>
          <ac:grpSpMkLst>
            <pc:docMk/>
            <pc:sldMk cId="1999662958" sldId="678"/>
            <ac:grpSpMk id="77" creationId="{62FA0086-1E5C-4F58-89CD-38791EB6ECEB}"/>
          </ac:grpSpMkLst>
        </pc:grpChg>
        <pc:grpChg chg="mod">
          <ac:chgData name="Lewis, Gareth" userId="0ca0577c-2ada-4abb-9a17-e7a804bbaaa5" providerId="ADAL" clId="{2D46CE5C-D61D-4210-B5D6-5F1D64A2FCCF}" dt="2019-02-09T14:01:08.952" v="11185"/>
          <ac:grpSpMkLst>
            <pc:docMk/>
            <pc:sldMk cId="1999662958" sldId="678"/>
            <ac:grpSpMk id="78" creationId="{5410DE72-97A6-4BE7-811F-E91027EE83CE}"/>
          </ac:grpSpMkLst>
        </pc:grpChg>
        <pc:grpChg chg="mod">
          <ac:chgData name="Lewis, Gareth" userId="0ca0577c-2ada-4abb-9a17-e7a804bbaaa5" providerId="ADAL" clId="{2D46CE5C-D61D-4210-B5D6-5F1D64A2FCCF}" dt="2019-02-09T14:01:08.952" v="11185"/>
          <ac:grpSpMkLst>
            <pc:docMk/>
            <pc:sldMk cId="1999662958" sldId="678"/>
            <ac:grpSpMk id="81" creationId="{658687D2-D04B-492C-9AA2-70D5A4D1A5A3}"/>
          </ac:grpSpMkLst>
        </pc:grpChg>
        <pc:grpChg chg="mod">
          <ac:chgData name="Lewis, Gareth" userId="0ca0577c-2ada-4abb-9a17-e7a804bbaaa5" providerId="ADAL" clId="{2D46CE5C-D61D-4210-B5D6-5F1D64A2FCCF}" dt="2019-02-09T14:01:08.952" v="11185"/>
          <ac:grpSpMkLst>
            <pc:docMk/>
            <pc:sldMk cId="1999662958" sldId="678"/>
            <ac:grpSpMk id="82" creationId="{54D5D960-9A46-486F-AC69-95DA645231A6}"/>
          </ac:grpSpMkLst>
        </pc:grpChg>
        <pc:grpChg chg="add mod">
          <ac:chgData name="Lewis, Gareth" userId="0ca0577c-2ada-4abb-9a17-e7a804bbaaa5" providerId="ADAL" clId="{2D46CE5C-D61D-4210-B5D6-5F1D64A2FCCF}" dt="2019-02-09T14:01:18.512" v="11202" actId="164"/>
          <ac:grpSpMkLst>
            <pc:docMk/>
            <pc:sldMk cId="1999662958" sldId="678"/>
            <ac:grpSpMk id="87" creationId="{0E140A2F-BD1B-4AB4-B287-6438315E0622}"/>
          </ac:grpSpMkLst>
        </pc:grpChg>
        <pc:grpChg chg="mod">
          <ac:chgData name="Lewis, Gareth" userId="0ca0577c-2ada-4abb-9a17-e7a804bbaaa5" providerId="ADAL" clId="{2D46CE5C-D61D-4210-B5D6-5F1D64A2FCCF}" dt="2019-02-09T14:01:12.303" v="11191"/>
          <ac:grpSpMkLst>
            <pc:docMk/>
            <pc:sldMk cId="1999662958" sldId="678"/>
            <ac:grpSpMk id="90" creationId="{AB9D9078-EF48-4568-ABB7-C96CE72D72C7}"/>
          </ac:grpSpMkLst>
        </pc:grpChg>
        <pc:grpChg chg="mod">
          <ac:chgData name="Lewis, Gareth" userId="0ca0577c-2ada-4abb-9a17-e7a804bbaaa5" providerId="ADAL" clId="{2D46CE5C-D61D-4210-B5D6-5F1D64A2FCCF}" dt="2019-02-09T14:01:12.303" v="11191"/>
          <ac:grpSpMkLst>
            <pc:docMk/>
            <pc:sldMk cId="1999662958" sldId="678"/>
            <ac:grpSpMk id="91" creationId="{A112A4FF-82F0-4F95-9759-77F858B6687B}"/>
          </ac:grpSpMkLst>
        </pc:grpChg>
        <pc:grpChg chg="mod">
          <ac:chgData name="Lewis, Gareth" userId="0ca0577c-2ada-4abb-9a17-e7a804bbaaa5" providerId="ADAL" clId="{2D46CE5C-D61D-4210-B5D6-5F1D64A2FCCF}" dt="2019-02-09T14:01:12.303" v="11191"/>
          <ac:grpSpMkLst>
            <pc:docMk/>
            <pc:sldMk cId="1999662958" sldId="678"/>
            <ac:grpSpMk id="94" creationId="{98678664-D52D-47DF-B64C-E290800D4331}"/>
          </ac:grpSpMkLst>
        </pc:grpChg>
        <pc:grpChg chg="mod">
          <ac:chgData name="Lewis, Gareth" userId="0ca0577c-2ada-4abb-9a17-e7a804bbaaa5" providerId="ADAL" clId="{2D46CE5C-D61D-4210-B5D6-5F1D64A2FCCF}" dt="2019-02-09T14:01:12.303" v="11191"/>
          <ac:grpSpMkLst>
            <pc:docMk/>
            <pc:sldMk cId="1999662958" sldId="678"/>
            <ac:grpSpMk id="95" creationId="{158D2156-168D-48A6-ACE5-B349143A940A}"/>
          </ac:grpSpMkLst>
        </pc:grpChg>
        <pc:cxnChg chg="del mod topLvl">
          <ac:chgData name="Lewis, Gareth" userId="0ca0577c-2ada-4abb-9a17-e7a804bbaaa5" providerId="ADAL" clId="{2D46CE5C-D61D-4210-B5D6-5F1D64A2FCCF}" dt="2019-01-14T13:32:13.570" v="5228" actId="478"/>
          <ac:cxnSpMkLst>
            <pc:docMk/>
            <pc:sldMk cId="1999662958" sldId="678"/>
            <ac:cxnSpMk id="9" creationId="{95C3028B-8914-4D59-A551-F2524919599C}"/>
          </ac:cxnSpMkLst>
        </pc:cxnChg>
        <pc:cxnChg chg="del mod topLvl">
          <ac:chgData name="Lewis, Gareth" userId="0ca0577c-2ada-4abb-9a17-e7a804bbaaa5" providerId="ADAL" clId="{2D46CE5C-D61D-4210-B5D6-5F1D64A2FCCF}" dt="2019-01-14T13:31:22.862" v="5140" actId="478"/>
          <ac:cxnSpMkLst>
            <pc:docMk/>
            <pc:sldMk cId="1999662958" sldId="678"/>
            <ac:cxnSpMk id="10" creationId="{F59DDD9C-808C-4D76-8AAC-F54BC10888BF}"/>
          </ac:cxnSpMkLst>
        </pc:cxnChg>
        <pc:cxnChg chg="del mod topLvl">
          <ac:chgData name="Lewis, Gareth" userId="0ca0577c-2ada-4abb-9a17-e7a804bbaaa5" providerId="ADAL" clId="{2D46CE5C-D61D-4210-B5D6-5F1D64A2FCCF}" dt="2019-01-14T13:32:59.820" v="5278" actId="478"/>
          <ac:cxnSpMkLst>
            <pc:docMk/>
            <pc:sldMk cId="1999662958" sldId="678"/>
            <ac:cxnSpMk id="11" creationId="{7FD13152-DD62-40BF-BD74-6E6384D950CE}"/>
          </ac:cxnSpMkLst>
        </pc:cxnChg>
        <pc:cxnChg chg="del mod topLvl">
          <ac:chgData name="Lewis, Gareth" userId="0ca0577c-2ada-4abb-9a17-e7a804bbaaa5" providerId="ADAL" clId="{2D46CE5C-D61D-4210-B5D6-5F1D64A2FCCF}" dt="2019-01-14T13:31:20.289" v="5139" actId="478"/>
          <ac:cxnSpMkLst>
            <pc:docMk/>
            <pc:sldMk cId="1999662958" sldId="678"/>
            <ac:cxnSpMk id="12" creationId="{6F3A5230-5199-4F28-9463-A28835D6F4AD}"/>
          </ac:cxnSpMkLst>
        </pc:cxnChg>
        <pc:cxnChg chg="del mod topLvl">
          <ac:chgData name="Lewis, Gareth" userId="0ca0577c-2ada-4abb-9a17-e7a804bbaaa5" providerId="ADAL" clId="{2D46CE5C-D61D-4210-B5D6-5F1D64A2FCCF}" dt="2019-01-14T13:31:15.117" v="5138" actId="478"/>
          <ac:cxnSpMkLst>
            <pc:docMk/>
            <pc:sldMk cId="1999662958" sldId="678"/>
            <ac:cxnSpMk id="14" creationId="{1DF8252D-98DF-433A-A7A5-6CC5D58ABFA8}"/>
          </ac:cxnSpMkLst>
        </pc:cxnChg>
        <pc:cxnChg chg="del mod topLvl">
          <ac:chgData name="Lewis, Gareth" userId="0ca0577c-2ada-4abb-9a17-e7a804bbaaa5" providerId="ADAL" clId="{2D46CE5C-D61D-4210-B5D6-5F1D64A2FCCF}" dt="2019-01-14T13:31:15.117" v="5138" actId="478"/>
          <ac:cxnSpMkLst>
            <pc:docMk/>
            <pc:sldMk cId="1999662958" sldId="678"/>
            <ac:cxnSpMk id="15" creationId="{E55D1F1F-4B95-4AEF-B163-825399DE7B36}"/>
          </ac:cxnSpMkLst>
        </pc:cxnChg>
        <pc:cxnChg chg="del mod topLvl">
          <ac:chgData name="Lewis, Gareth" userId="0ca0577c-2ada-4abb-9a17-e7a804bbaaa5" providerId="ADAL" clId="{2D46CE5C-D61D-4210-B5D6-5F1D64A2FCCF}" dt="2019-01-14T13:31:15.117" v="5138" actId="478"/>
          <ac:cxnSpMkLst>
            <pc:docMk/>
            <pc:sldMk cId="1999662958" sldId="678"/>
            <ac:cxnSpMk id="16" creationId="{3ADEF397-0D80-43D0-B935-B6CE737DDEE3}"/>
          </ac:cxnSpMkLst>
        </pc:cxnChg>
        <pc:cxnChg chg="del mod topLvl">
          <ac:chgData name="Lewis, Gareth" userId="0ca0577c-2ada-4abb-9a17-e7a804bbaaa5" providerId="ADAL" clId="{2D46CE5C-D61D-4210-B5D6-5F1D64A2FCCF}" dt="2019-01-14T13:31:15.117" v="5138" actId="478"/>
          <ac:cxnSpMkLst>
            <pc:docMk/>
            <pc:sldMk cId="1999662958" sldId="678"/>
            <ac:cxnSpMk id="17" creationId="{FBB2706C-51FB-41C8-B1DC-39CB7A99F3A1}"/>
          </ac:cxnSpMkLst>
        </pc:cxnChg>
        <pc:cxnChg chg="del mod topLvl">
          <ac:chgData name="Lewis, Gareth" userId="0ca0577c-2ada-4abb-9a17-e7a804bbaaa5" providerId="ADAL" clId="{2D46CE5C-D61D-4210-B5D6-5F1D64A2FCCF}" dt="2019-02-09T13:54:33.725" v="10657" actId="478"/>
          <ac:cxnSpMkLst>
            <pc:docMk/>
            <pc:sldMk cId="1999662958" sldId="678"/>
            <ac:cxnSpMk id="28" creationId="{230545DC-A1F5-4FA4-876C-AC021C0DA1B8}"/>
          </ac:cxnSpMkLst>
        </pc:cxnChg>
        <pc:cxnChg chg="mod">
          <ac:chgData name="Lewis, Gareth" userId="0ca0577c-2ada-4abb-9a17-e7a804bbaaa5" providerId="ADAL" clId="{2D46CE5C-D61D-4210-B5D6-5F1D64A2FCCF}" dt="2019-01-14T13:31:11.156" v="5137" actId="478"/>
          <ac:cxnSpMkLst>
            <pc:docMk/>
            <pc:sldMk cId="1999662958" sldId="678"/>
            <ac:cxnSpMk id="31" creationId="{FB2196FC-AAC7-4DD7-9FB3-330754495272}"/>
          </ac:cxnSpMkLst>
        </pc:cxnChg>
        <pc:cxnChg chg="del mod topLvl">
          <ac:chgData name="Lewis, Gareth" userId="0ca0577c-2ada-4abb-9a17-e7a804bbaaa5" providerId="ADAL" clId="{2D46CE5C-D61D-4210-B5D6-5F1D64A2FCCF}" dt="2019-01-14T13:33:59.518" v="5336" actId="478"/>
          <ac:cxnSpMkLst>
            <pc:docMk/>
            <pc:sldMk cId="1999662958" sldId="678"/>
            <ac:cxnSpMk id="41" creationId="{1E1866B0-3C68-42FA-B1AE-D4E1EA4F9B99}"/>
          </ac:cxnSpMkLst>
        </pc:cxnChg>
        <pc:cxnChg chg="add del mod topLvl">
          <ac:chgData name="Lewis, Gareth" userId="0ca0577c-2ada-4abb-9a17-e7a804bbaaa5" providerId="ADAL" clId="{2D46CE5C-D61D-4210-B5D6-5F1D64A2FCCF}" dt="2019-02-09T13:59:26.144" v="11047" actId="478"/>
          <ac:cxnSpMkLst>
            <pc:docMk/>
            <pc:sldMk cId="1999662958" sldId="678"/>
            <ac:cxnSpMk id="51" creationId="{35286CCC-7DC7-4C0D-9F2C-624C224CB2B6}"/>
          </ac:cxnSpMkLst>
        </pc:cxnChg>
      </pc:sldChg>
      <pc:sldChg chg="add">
        <pc:chgData name="Lewis, Gareth" userId="0ca0577c-2ada-4abb-9a17-e7a804bbaaa5" providerId="ADAL" clId="{2D46CE5C-D61D-4210-B5D6-5F1D64A2FCCF}" dt="2019-01-14T13:36:56.525" v="5376"/>
        <pc:sldMkLst>
          <pc:docMk/>
          <pc:sldMk cId="2512181227" sldId="679"/>
        </pc:sldMkLst>
      </pc:sldChg>
      <pc:sldChg chg="addSp delSp modSp add del">
        <pc:chgData name="Lewis, Gareth" userId="0ca0577c-2ada-4abb-9a17-e7a804bbaaa5" providerId="ADAL" clId="{2D46CE5C-D61D-4210-B5D6-5F1D64A2FCCF}" dt="2019-02-09T13:51:00.901" v="10563" actId="2696"/>
        <pc:sldMkLst>
          <pc:docMk/>
          <pc:sldMk cId="3875735570" sldId="680"/>
        </pc:sldMkLst>
        <pc:spChg chg="mod">
          <ac:chgData name="Lewis, Gareth" userId="0ca0577c-2ada-4abb-9a17-e7a804bbaaa5" providerId="ADAL" clId="{2D46CE5C-D61D-4210-B5D6-5F1D64A2FCCF}" dt="2019-01-14T13:45:14.075" v="5832" actId="20577"/>
          <ac:spMkLst>
            <pc:docMk/>
            <pc:sldMk cId="3875735570" sldId="680"/>
            <ac:spMk id="18" creationId="{59ABA987-11F8-4183-AC4A-D4927D531F78}"/>
          </ac:spMkLst>
        </pc:spChg>
        <pc:spChg chg="mod">
          <ac:chgData name="Lewis, Gareth" userId="0ca0577c-2ada-4abb-9a17-e7a804bbaaa5" providerId="ADAL" clId="{2D46CE5C-D61D-4210-B5D6-5F1D64A2FCCF}" dt="2019-01-14T13:46:53.997" v="5841" actId="20577"/>
          <ac:spMkLst>
            <pc:docMk/>
            <pc:sldMk cId="3875735570" sldId="680"/>
            <ac:spMk id="22" creationId="{5025ECFF-03FB-45A6-A159-BABB7064AD88}"/>
          </ac:spMkLst>
        </pc:spChg>
        <pc:spChg chg="mod">
          <ac:chgData name="Lewis, Gareth" userId="0ca0577c-2ada-4abb-9a17-e7a804bbaaa5" providerId="ADAL" clId="{2D46CE5C-D61D-4210-B5D6-5F1D64A2FCCF}" dt="2019-01-14T13:44:29.275" v="5787" actId="20577"/>
          <ac:spMkLst>
            <pc:docMk/>
            <pc:sldMk cId="3875735570" sldId="680"/>
            <ac:spMk id="23" creationId="{DF67A8A6-87BE-4FEE-A0F8-D3323F494875}"/>
          </ac:spMkLst>
        </pc:spChg>
        <pc:spChg chg="mod">
          <ac:chgData name="Lewis, Gareth" userId="0ca0577c-2ada-4abb-9a17-e7a804bbaaa5" providerId="ADAL" clId="{2D46CE5C-D61D-4210-B5D6-5F1D64A2FCCF}" dt="2019-01-14T13:49:26.861" v="5866" actId="164"/>
          <ac:spMkLst>
            <pc:docMk/>
            <pc:sldMk cId="3875735570" sldId="680"/>
            <ac:spMk id="29" creationId="{B9EBF7CA-FC51-42B5-95D3-90E6A890DEB1}"/>
          </ac:spMkLst>
        </pc:spChg>
        <pc:spChg chg="del">
          <ac:chgData name="Lewis, Gareth" userId="0ca0577c-2ada-4abb-9a17-e7a804bbaaa5" providerId="ADAL" clId="{2D46CE5C-D61D-4210-B5D6-5F1D64A2FCCF}" dt="2019-01-14T13:44:45.170" v="5792" actId="478"/>
          <ac:spMkLst>
            <pc:docMk/>
            <pc:sldMk cId="3875735570" sldId="680"/>
            <ac:spMk id="36" creationId="{B13227BA-7CFF-49C4-937D-24A4883F406A}"/>
          </ac:spMkLst>
        </pc:spChg>
        <pc:grpChg chg="add mod">
          <ac:chgData name="Lewis, Gareth" userId="0ca0577c-2ada-4abb-9a17-e7a804bbaaa5" providerId="ADAL" clId="{2D46CE5C-D61D-4210-B5D6-5F1D64A2FCCF}" dt="2019-01-14T13:49:26.861" v="5866" actId="164"/>
          <ac:grpSpMkLst>
            <pc:docMk/>
            <pc:sldMk cId="3875735570" sldId="680"/>
            <ac:grpSpMk id="2" creationId="{E7E0E2F1-0113-4BC3-B29C-DDAC3975297D}"/>
          </ac:grpSpMkLst>
        </pc:grpChg>
        <pc:grpChg chg="mod">
          <ac:chgData name="Lewis, Gareth" userId="0ca0577c-2ada-4abb-9a17-e7a804bbaaa5" providerId="ADAL" clId="{2D46CE5C-D61D-4210-B5D6-5F1D64A2FCCF}" dt="2019-01-14T13:49:26.861" v="5866" actId="164"/>
          <ac:grpSpMkLst>
            <pc:docMk/>
            <pc:sldMk cId="3875735570" sldId="680"/>
            <ac:grpSpMk id="7" creationId="{0A9EC012-9C9F-4785-BBDD-443015C4634D}"/>
          </ac:grpSpMkLst>
        </pc:grpChg>
        <pc:grpChg chg="del">
          <ac:chgData name="Lewis, Gareth" userId="0ca0577c-2ada-4abb-9a17-e7a804bbaaa5" providerId="ADAL" clId="{2D46CE5C-D61D-4210-B5D6-5F1D64A2FCCF}" dt="2019-01-14T13:44:37.413" v="5788" actId="478"/>
          <ac:grpSpMkLst>
            <pc:docMk/>
            <pc:sldMk cId="3875735570" sldId="680"/>
            <ac:grpSpMk id="8" creationId="{FAEE387A-54C9-4159-B49D-CA5B50254570}"/>
          </ac:grpSpMkLst>
        </pc:grpChg>
        <pc:grpChg chg="mod">
          <ac:chgData name="Lewis, Gareth" userId="0ca0577c-2ada-4abb-9a17-e7a804bbaaa5" providerId="ADAL" clId="{2D46CE5C-D61D-4210-B5D6-5F1D64A2FCCF}" dt="2019-01-14T13:49:26.861" v="5866" actId="164"/>
          <ac:grpSpMkLst>
            <pc:docMk/>
            <pc:sldMk cId="3875735570" sldId="680"/>
            <ac:grpSpMk id="10" creationId="{586D13F6-992B-4599-8BA8-4764FFDB2CEE}"/>
          </ac:grpSpMkLst>
        </pc:grpChg>
        <pc:grpChg chg="mod">
          <ac:chgData name="Lewis, Gareth" userId="0ca0577c-2ada-4abb-9a17-e7a804bbaaa5" providerId="ADAL" clId="{2D46CE5C-D61D-4210-B5D6-5F1D64A2FCCF}" dt="2019-01-14T13:49:26.861" v="5866" actId="164"/>
          <ac:grpSpMkLst>
            <pc:docMk/>
            <pc:sldMk cId="3875735570" sldId="680"/>
            <ac:grpSpMk id="24" creationId="{A88D4FEF-0350-4663-A431-E906D34AFD6D}"/>
          </ac:grpSpMkLst>
        </pc:grpChg>
        <pc:cxnChg chg="mod">
          <ac:chgData name="Lewis, Gareth" userId="0ca0577c-2ada-4abb-9a17-e7a804bbaaa5" providerId="ADAL" clId="{2D46CE5C-D61D-4210-B5D6-5F1D64A2FCCF}" dt="2019-01-14T13:49:26.861" v="5866" actId="164"/>
          <ac:cxnSpMkLst>
            <pc:docMk/>
            <pc:sldMk cId="3875735570" sldId="680"/>
            <ac:cxnSpMk id="32" creationId="{E62F26F4-3DAF-4EF3-B59A-B2F8B95E0483}"/>
          </ac:cxnSpMkLst>
        </pc:cxnChg>
        <pc:cxnChg chg="mod">
          <ac:chgData name="Lewis, Gareth" userId="0ca0577c-2ada-4abb-9a17-e7a804bbaaa5" providerId="ADAL" clId="{2D46CE5C-D61D-4210-B5D6-5F1D64A2FCCF}" dt="2019-01-14T13:49:26.861" v="5866" actId="164"/>
          <ac:cxnSpMkLst>
            <pc:docMk/>
            <pc:sldMk cId="3875735570" sldId="680"/>
            <ac:cxnSpMk id="33" creationId="{FF2ADFD4-982D-4AD0-B0B6-9B3682E6B56E}"/>
          </ac:cxnSpMkLst>
        </pc:cxnChg>
        <pc:cxnChg chg="del mod">
          <ac:chgData name="Lewis, Gareth" userId="0ca0577c-2ada-4abb-9a17-e7a804bbaaa5" providerId="ADAL" clId="{2D46CE5C-D61D-4210-B5D6-5F1D64A2FCCF}" dt="2019-01-14T13:44:40.186" v="5789" actId="478"/>
          <ac:cxnSpMkLst>
            <pc:docMk/>
            <pc:sldMk cId="3875735570" sldId="680"/>
            <ac:cxnSpMk id="37" creationId="{23D5E29C-1A85-42CF-BF82-5DE5D6258712}"/>
          </ac:cxnSpMkLst>
        </pc:cxnChg>
        <pc:cxnChg chg="del mod">
          <ac:chgData name="Lewis, Gareth" userId="0ca0577c-2ada-4abb-9a17-e7a804bbaaa5" providerId="ADAL" clId="{2D46CE5C-D61D-4210-B5D6-5F1D64A2FCCF}" dt="2019-01-14T13:44:42.653" v="5791" actId="478"/>
          <ac:cxnSpMkLst>
            <pc:docMk/>
            <pc:sldMk cId="3875735570" sldId="680"/>
            <ac:cxnSpMk id="40" creationId="{73858215-7C0B-457B-A5C8-9D5F5ECE3D38}"/>
          </ac:cxnSpMkLst>
        </pc:cxnChg>
        <pc:cxnChg chg="del mod">
          <ac:chgData name="Lewis, Gareth" userId="0ca0577c-2ada-4abb-9a17-e7a804bbaaa5" providerId="ADAL" clId="{2D46CE5C-D61D-4210-B5D6-5F1D64A2FCCF}" dt="2019-01-14T13:44:41.272" v="5790" actId="478"/>
          <ac:cxnSpMkLst>
            <pc:docMk/>
            <pc:sldMk cId="3875735570" sldId="680"/>
            <ac:cxnSpMk id="43" creationId="{255A1D3F-847E-49DE-8AAE-2417FECB9345}"/>
          </ac:cxnSpMkLst>
        </pc:cxnChg>
      </pc:sldChg>
      <pc:sldChg chg="addSp delSp modSp add del">
        <pc:chgData name="Lewis, Gareth" userId="0ca0577c-2ada-4abb-9a17-e7a804bbaaa5" providerId="ADAL" clId="{2D46CE5C-D61D-4210-B5D6-5F1D64A2FCCF}" dt="2019-02-09T15:54:39.955" v="12668" actId="2696"/>
        <pc:sldMkLst>
          <pc:docMk/>
          <pc:sldMk cId="705570057" sldId="681"/>
        </pc:sldMkLst>
        <pc:spChg chg="mod">
          <ac:chgData name="Lewis, Gareth" userId="0ca0577c-2ada-4abb-9a17-e7a804bbaaa5" providerId="ADAL" clId="{2D46CE5C-D61D-4210-B5D6-5F1D64A2FCCF}" dt="2019-02-07T17:12:53.325" v="6325"/>
          <ac:spMkLst>
            <pc:docMk/>
            <pc:sldMk cId="705570057" sldId="681"/>
            <ac:spMk id="3" creationId="{00000000-0000-0000-0000-000000000000}"/>
          </ac:spMkLst>
        </pc:spChg>
        <pc:spChg chg="mod topLvl">
          <ac:chgData name="Lewis, Gareth" userId="0ca0577c-2ada-4abb-9a17-e7a804bbaaa5" providerId="ADAL" clId="{2D46CE5C-D61D-4210-B5D6-5F1D64A2FCCF}" dt="2019-01-14T13:50:53.858" v="5967" actId="1076"/>
          <ac:spMkLst>
            <pc:docMk/>
            <pc:sldMk cId="705570057" sldId="681"/>
            <ac:spMk id="11" creationId="{664F9B27-B8DF-4EFE-9D40-1CA1A4969822}"/>
          </ac:spMkLst>
        </pc:spChg>
        <pc:spChg chg="mod">
          <ac:chgData name="Lewis, Gareth" userId="0ca0577c-2ada-4abb-9a17-e7a804bbaaa5" providerId="ADAL" clId="{2D46CE5C-D61D-4210-B5D6-5F1D64A2FCCF}" dt="2019-01-14T13:49:47.239" v="5898" actId="20577"/>
          <ac:spMkLst>
            <pc:docMk/>
            <pc:sldMk cId="705570057" sldId="681"/>
            <ac:spMk id="16" creationId="{F4E6FA4E-832F-4C44-8D12-AE2160B02BDE}"/>
          </ac:spMkLst>
        </pc:spChg>
        <pc:spChg chg="mod">
          <ac:chgData name="Lewis, Gareth" userId="0ca0577c-2ada-4abb-9a17-e7a804bbaaa5" providerId="ADAL" clId="{2D46CE5C-D61D-4210-B5D6-5F1D64A2FCCF}" dt="2019-02-07T17:12:59.425" v="6329" actId="20577"/>
          <ac:spMkLst>
            <pc:docMk/>
            <pc:sldMk cId="705570057" sldId="681"/>
            <ac:spMk id="17" creationId="{5BF8EBC7-BD40-4252-BFA5-C78C6BCB3EC3}"/>
          </ac:spMkLst>
        </pc:spChg>
        <pc:spChg chg="mod">
          <ac:chgData name="Lewis, Gareth" userId="0ca0577c-2ada-4abb-9a17-e7a804bbaaa5" providerId="ADAL" clId="{2D46CE5C-D61D-4210-B5D6-5F1D64A2FCCF}" dt="2019-01-14T13:51:36.949" v="6072" actId="20577"/>
          <ac:spMkLst>
            <pc:docMk/>
            <pc:sldMk cId="705570057" sldId="681"/>
            <ac:spMk id="18" creationId="{17515D51-B9E2-4B19-9D14-1B98C184239D}"/>
          </ac:spMkLst>
        </pc:spChg>
        <pc:spChg chg="mod">
          <ac:chgData name="Lewis, Gareth" userId="0ca0577c-2ada-4abb-9a17-e7a804bbaaa5" providerId="ADAL" clId="{2D46CE5C-D61D-4210-B5D6-5F1D64A2FCCF}" dt="2019-01-14T13:50:33.450" v="5953" actId="20577"/>
          <ac:spMkLst>
            <pc:docMk/>
            <pc:sldMk cId="705570057" sldId="681"/>
            <ac:spMk id="21" creationId="{B1D2B067-0AED-4E8D-A78A-4CBD0C627375}"/>
          </ac:spMkLst>
        </pc:spChg>
        <pc:spChg chg="mod">
          <ac:chgData name="Lewis, Gareth" userId="0ca0577c-2ada-4abb-9a17-e7a804bbaaa5" providerId="ADAL" clId="{2D46CE5C-D61D-4210-B5D6-5F1D64A2FCCF}" dt="2019-01-14T13:50:11.148" v="5926" actId="20577"/>
          <ac:spMkLst>
            <pc:docMk/>
            <pc:sldMk cId="705570057" sldId="681"/>
            <ac:spMk id="22" creationId="{817FC9B9-1D38-40F1-98D1-3D9C629E26B1}"/>
          </ac:spMkLst>
        </pc:spChg>
        <pc:spChg chg="add mod">
          <ac:chgData name="Lewis, Gareth" userId="0ca0577c-2ada-4abb-9a17-e7a804bbaaa5" providerId="ADAL" clId="{2D46CE5C-D61D-4210-B5D6-5F1D64A2FCCF}" dt="2019-01-14T13:52:37.316" v="6120" actId="1036"/>
          <ac:spMkLst>
            <pc:docMk/>
            <pc:sldMk cId="705570057" sldId="681"/>
            <ac:spMk id="31" creationId="{F3C092EE-CCCC-4A3E-92EA-7DE6B9FD8AC9}"/>
          </ac:spMkLst>
        </pc:spChg>
        <pc:grpChg chg="add del">
          <ac:chgData name="Lewis, Gareth" userId="0ca0577c-2ada-4abb-9a17-e7a804bbaaa5" providerId="ADAL" clId="{2D46CE5C-D61D-4210-B5D6-5F1D64A2FCCF}" dt="2019-01-14T13:49:21.811" v="5865" actId="478"/>
          <ac:grpSpMkLst>
            <pc:docMk/>
            <pc:sldMk cId="705570057" sldId="681"/>
            <ac:grpSpMk id="4" creationId="{BE23828C-BF64-4151-AA37-2D938ADAAEFA}"/>
          </ac:grpSpMkLst>
        </pc:grpChg>
        <pc:grpChg chg="add del mod">
          <ac:chgData name="Lewis, Gareth" userId="0ca0577c-2ada-4abb-9a17-e7a804bbaaa5" providerId="ADAL" clId="{2D46CE5C-D61D-4210-B5D6-5F1D64A2FCCF}" dt="2019-01-14T13:50:00.131" v="5899" actId="165"/>
          <ac:grpSpMkLst>
            <pc:docMk/>
            <pc:sldMk cId="705570057" sldId="681"/>
            <ac:grpSpMk id="7" creationId="{9A4A062F-5AFB-4631-9419-C2E7001703F1}"/>
          </ac:grpSpMkLst>
        </pc:grpChg>
        <pc:grpChg chg="mod topLvl">
          <ac:chgData name="Lewis, Gareth" userId="0ca0577c-2ada-4abb-9a17-e7a804bbaaa5" providerId="ADAL" clId="{2D46CE5C-D61D-4210-B5D6-5F1D64A2FCCF}" dt="2019-01-14T13:50:00.131" v="5899" actId="165"/>
          <ac:grpSpMkLst>
            <pc:docMk/>
            <pc:sldMk cId="705570057" sldId="681"/>
            <ac:grpSpMk id="8" creationId="{A14F2698-13CF-4236-A1BD-BF339DBBCE51}"/>
          </ac:grpSpMkLst>
        </pc:grpChg>
        <pc:grpChg chg="mod topLvl">
          <ac:chgData name="Lewis, Gareth" userId="0ca0577c-2ada-4abb-9a17-e7a804bbaaa5" providerId="ADAL" clId="{2D46CE5C-D61D-4210-B5D6-5F1D64A2FCCF}" dt="2019-01-14T13:50:00.131" v="5899" actId="165"/>
          <ac:grpSpMkLst>
            <pc:docMk/>
            <pc:sldMk cId="705570057" sldId="681"/>
            <ac:grpSpMk id="9" creationId="{EA4CC25E-4259-4D60-884B-397791ECA0D4}"/>
          </ac:grpSpMkLst>
        </pc:grpChg>
        <pc:grpChg chg="mod topLvl">
          <ac:chgData name="Lewis, Gareth" userId="0ca0577c-2ada-4abb-9a17-e7a804bbaaa5" providerId="ADAL" clId="{2D46CE5C-D61D-4210-B5D6-5F1D64A2FCCF}" dt="2019-01-14T13:50:00.131" v="5899" actId="165"/>
          <ac:grpSpMkLst>
            <pc:docMk/>
            <pc:sldMk cId="705570057" sldId="681"/>
            <ac:grpSpMk id="10" creationId="{5F5A6D57-96D2-44FC-A4E5-20CCB8D72E28}"/>
          </ac:grpSpMkLst>
        </pc:grpChg>
        <pc:grpChg chg="add mod">
          <ac:chgData name="Lewis, Gareth" userId="0ca0577c-2ada-4abb-9a17-e7a804bbaaa5" providerId="ADAL" clId="{2D46CE5C-D61D-4210-B5D6-5F1D64A2FCCF}" dt="2019-01-14T13:51:17.203" v="6051" actId="1036"/>
          <ac:grpSpMkLst>
            <pc:docMk/>
            <pc:sldMk cId="705570057" sldId="681"/>
            <ac:grpSpMk id="20" creationId="{9C0474C9-5AC1-4140-8CAD-B379F827C250}"/>
          </ac:grpSpMkLst>
        </pc:grpChg>
        <pc:cxnChg chg="mod topLvl">
          <ac:chgData name="Lewis, Gareth" userId="0ca0577c-2ada-4abb-9a17-e7a804bbaaa5" providerId="ADAL" clId="{2D46CE5C-D61D-4210-B5D6-5F1D64A2FCCF}" dt="2019-01-14T13:50:53.858" v="5967" actId="1076"/>
          <ac:cxnSpMkLst>
            <pc:docMk/>
            <pc:sldMk cId="705570057" sldId="681"/>
            <ac:cxnSpMk id="12" creationId="{9BF8B0F3-F42A-48E2-96CC-D97DECC30A5A}"/>
          </ac:cxnSpMkLst>
        </pc:cxnChg>
        <pc:cxnChg chg="mod topLvl">
          <ac:chgData name="Lewis, Gareth" userId="0ca0577c-2ada-4abb-9a17-e7a804bbaaa5" providerId="ADAL" clId="{2D46CE5C-D61D-4210-B5D6-5F1D64A2FCCF}" dt="2019-01-14T13:51:17.203" v="6051" actId="1036"/>
          <ac:cxnSpMkLst>
            <pc:docMk/>
            <pc:sldMk cId="705570057" sldId="681"/>
            <ac:cxnSpMk id="13" creationId="{7E09CE70-32B1-4250-816E-6B9B418A5068}"/>
          </ac:cxnSpMkLst>
        </pc:cxnChg>
        <pc:cxnChg chg="add mod">
          <ac:chgData name="Lewis, Gareth" userId="0ca0577c-2ada-4abb-9a17-e7a804bbaaa5" providerId="ADAL" clId="{2D46CE5C-D61D-4210-B5D6-5F1D64A2FCCF}" dt="2019-01-14T13:51:29.002" v="6054" actId="14100"/>
          <ac:cxnSpMkLst>
            <pc:docMk/>
            <pc:sldMk cId="705570057" sldId="681"/>
            <ac:cxnSpMk id="28" creationId="{BBEC94E3-00D9-4C67-972E-47929F617984}"/>
          </ac:cxnSpMkLst>
        </pc:cxnChg>
      </pc:sldChg>
      <pc:sldChg chg="addSp delSp modSp add">
        <pc:chgData name="Lewis, Gareth" userId="0ca0577c-2ada-4abb-9a17-e7a804bbaaa5" providerId="ADAL" clId="{2D46CE5C-D61D-4210-B5D6-5F1D64A2FCCF}" dt="2019-02-09T16:11:52.711" v="13005" actId="166"/>
        <pc:sldMkLst>
          <pc:docMk/>
          <pc:sldMk cId="1763649337" sldId="682"/>
        </pc:sldMkLst>
        <pc:spChg chg="mod">
          <ac:chgData name="Lewis, Gareth" userId="0ca0577c-2ada-4abb-9a17-e7a804bbaaa5" providerId="ADAL" clId="{2D46CE5C-D61D-4210-B5D6-5F1D64A2FCCF}" dt="2019-02-09T15:54:42.239" v="12670" actId="20577"/>
          <ac:spMkLst>
            <pc:docMk/>
            <pc:sldMk cId="1763649337" sldId="682"/>
            <ac:spMk id="3" creationId="{00000000-0000-0000-0000-000000000000}"/>
          </ac:spMkLst>
        </pc:spChg>
        <pc:spChg chg="mod ord topLvl">
          <ac:chgData name="Lewis, Gareth" userId="0ca0577c-2ada-4abb-9a17-e7a804bbaaa5" providerId="ADAL" clId="{2D46CE5C-D61D-4210-B5D6-5F1D64A2FCCF}" dt="2019-02-09T16:11:52.711" v="13005" actId="166"/>
          <ac:spMkLst>
            <pc:docMk/>
            <pc:sldMk cId="1763649337" sldId="682"/>
            <ac:spMk id="11" creationId="{664F9B27-B8DF-4EFE-9D40-1CA1A4969822}"/>
          </ac:spMkLst>
        </pc:spChg>
        <pc:spChg chg="mod">
          <ac:chgData name="Lewis, Gareth" userId="0ca0577c-2ada-4abb-9a17-e7a804bbaaa5" providerId="ADAL" clId="{2D46CE5C-D61D-4210-B5D6-5F1D64A2FCCF}" dt="2019-02-09T15:54:46.911" v="12674" actId="20577"/>
          <ac:spMkLst>
            <pc:docMk/>
            <pc:sldMk cId="1763649337" sldId="682"/>
            <ac:spMk id="17" creationId="{5BF8EBC7-BD40-4252-BFA5-C78C6BCB3EC3}"/>
          </ac:spMkLst>
        </pc:spChg>
        <pc:spChg chg="mod topLvl">
          <ac:chgData name="Lewis, Gareth" userId="0ca0577c-2ada-4abb-9a17-e7a804bbaaa5" providerId="ADAL" clId="{2D46CE5C-D61D-4210-B5D6-5F1D64A2FCCF}" dt="2019-02-09T16:11:48.720" v="13004" actId="1037"/>
          <ac:spMkLst>
            <pc:docMk/>
            <pc:sldMk cId="1763649337" sldId="682"/>
            <ac:spMk id="31" creationId="{F3C092EE-CCCC-4A3E-92EA-7DE6B9FD8AC9}"/>
          </ac:spMkLst>
        </pc:spChg>
        <pc:spChg chg="mod topLvl">
          <ac:chgData name="Lewis, Gareth" userId="0ca0577c-2ada-4abb-9a17-e7a804bbaaa5" providerId="ADAL" clId="{2D46CE5C-D61D-4210-B5D6-5F1D64A2FCCF}" dt="2019-01-14T13:57:09.969" v="6244" actId="164"/>
          <ac:spMkLst>
            <pc:docMk/>
            <pc:sldMk cId="1763649337" sldId="682"/>
            <ac:spMk id="33" creationId="{27F76C71-2C44-478D-B1C8-8FCFCBFC1914}"/>
          </ac:spMkLst>
        </pc:spChg>
        <pc:spChg chg="mod topLvl">
          <ac:chgData name="Lewis, Gareth" userId="0ca0577c-2ada-4abb-9a17-e7a804bbaaa5" providerId="ADAL" clId="{2D46CE5C-D61D-4210-B5D6-5F1D64A2FCCF}" dt="2019-01-14T13:57:09.969" v="6244" actId="164"/>
          <ac:spMkLst>
            <pc:docMk/>
            <pc:sldMk cId="1763649337" sldId="682"/>
            <ac:spMk id="36" creationId="{63E4862E-93CC-4C32-93B9-B7398644C2E0}"/>
          </ac:spMkLst>
        </pc:spChg>
        <pc:spChg chg="mod">
          <ac:chgData name="Lewis, Gareth" userId="0ca0577c-2ada-4abb-9a17-e7a804bbaaa5" providerId="ADAL" clId="{2D46CE5C-D61D-4210-B5D6-5F1D64A2FCCF}" dt="2019-01-14T13:56:57.349" v="6241" actId="20577"/>
          <ac:spMkLst>
            <pc:docMk/>
            <pc:sldMk cId="1763649337" sldId="682"/>
            <ac:spMk id="46" creationId="{30CE3F16-C8AA-43AB-BAFF-EDF494FF976F}"/>
          </ac:spMkLst>
        </pc:spChg>
        <pc:spChg chg="mod">
          <ac:chgData name="Lewis, Gareth" userId="0ca0577c-2ada-4abb-9a17-e7a804bbaaa5" providerId="ADAL" clId="{2D46CE5C-D61D-4210-B5D6-5F1D64A2FCCF}" dt="2019-01-14T13:55:03.420" v="6213" actId="1076"/>
          <ac:spMkLst>
            <pc:docMk/>
            <pc:sldMk cId="1763649337" sldId="682"/>
            <ac:spMk id="47" creationId="{A842C9F6-A96C-4856-A7BF-D5421E813815}"/>
          </ac:spMkLst>
        </pc:spChg>
        <pc:spChg chg="add mod">
          <ac:chgData name="Lewis, Gareth" userId="0ca0577c-2ada-4abb-9a17-e7a804bbaaa5" providerId="ADAL" clId="{2D46CE5C-D61D-4210-B5D6-5F1D64A2FCCF}" dt="2019-01-14T13:58:09.837" v="6304" actId="164"/>
          <ac:spMkLst>
            <pc:docMk/>
            <pc:sldMk cId="1763649337" sldId="682"/>
            <ac:spMk id="53" creationId="{ECC9FF45-03D1-4C69-82E4-48566C40531A}"/>
          </ac:spMkLst>
        </pc:spChg>
        <pc:spChg chg="add mod">
          <ac:chgData name="Lewis, Gareth" userId="0ca0577c-2ada-4abb-9a17-e7a804bbaaa5" providerId="ADAL" clId="{2D46CE5C-D61D-4210-B5D6-5F1D64A2FCCF}" dt="2019-01-14T13:58:09.837" v="6304" actId="164"/>
          <ac:spMkLst>
            <pc:docMk/>
            <pc:sldMk cId="1763649337" sldId="682"/>
            <ac:spMk id="54" creationId="{C5214BD8-4D4D-4FEA-86D9-FFEE4BE67E0E}"/>
          </ac:spMkLst>
        </pc:spChg>
        <pc:spChg chg="add mod">
          <ac:chgData name="Lewis, Gareth" userId="0ca0577c-2ada-4abb-9a17-e7a804bbaaa5" providerId="ADAL" clId="{2D46CE5C-D61D-4210-B5D6-5F1D64A2FCCF}" dt="2019-01-14T13:58:09.837" v="6304" actId="164"/>
          <ac:spMkLst>
            <pc:docMk/>
            <pc:sldMk cId="1763649337" sldId="682"/>
            <ac:spMk id="55" creationId="{EBE16CA4-28B6-46FD-9332-EE5B22D00BFC}"/>
          </ac:spMkLst>
        </pc:spChg>
        <pc:grpChg chg="add del mod">
          <ac:chgData name="Lewis, Gareth" userId="0ca0577c-2ada-4abb-9a17-e7a804bbaaa5" providerId="ADAL" clId="{2D46CE5C-D61D-4210-B5D6-5F1D64A2FCCF}" dt="2019-01-14T13:53:40.904" v="6148" actId="165"/>
          <ac:grpSpMkLst>
            <pc:docMk/>
            <pc:sldMk cId="1763649337" sldId="682"/>
            <ac:grpSpMk id="2" creationId="{4BC5BE04-43A8-451F-87BC-D443B0052464}"/>
          </ac:grpSpMkLst>
        </pc:grpChg>
        <pc:grpChg chg="mod topLvl">
          <ac:chgData name="Lewis, Gareth" userId="0ca0577c-2ada-4abb-9a17-e7a804bbaaa5" providerId="ADAL" clId="{2D46CE5C-D61D-4210-B5D6-5F1D64A2FCCF}" dt="2019-01-14T13:58:09.837" v="6304" actId="164"/>
          <ac:grpSpMkLst>
            <pc:docMk/>
            <pc:sldMk cId="1763649337" sldId="682"/>
            <ac:grpSpMk id="8" creationId="{A14F2698-13CF-4236-A1BD-BF339DBBCE51}"/>
          </ac:grpSpMkLst>
        </pc:grpChg>
        <pc:grpChg chg="mod topLvl">
          <ac:chgData name="Lewis, Gareth" userId="0ca0577c-2ada-4abb-9a17-e7a804bbaaa5" providerId="ADAL" clId="{2D46CE5C-D61D-4210-B5D6-5F1D64A2FCCF}" dt="2019-01-14T13:58:09.837" v="6304" actId="164"/>
          <ac:grpSpMkLst>
            <pc:docMk/>
            <pc:sldMk cId="1763649337" sldId="682"/>
            <ac:grpSpMk id="9" creationId="{EA4CC25E-4259-4D60-884B-397791ECA0D4}"/>
          </ac:grpSpMkLst>
        </pc:grpChg>
        <pc:grpChg chg="mod topLvl">
          <ac:chgData name="Lewis, Gareth" userId="0ca0577c-2ada-4abb-9a17-e7a804bbaaa5" providerId="ADAL" clId="{2D46CE5C-D61D-4210-B5D6-5F1D64A2FCCF}" dt="2019-01-14T13:58:09.837" v="6304" actId="164"/>
          <ac:grpSpMkLst>
            <pc:docMk/>
            <pc:sldMk cId="1763649337" sldId="682"/>
            <ac:grpSpMk id="10" creationId="{5F5A6D57-96D2-44FC-A4E5-20CCB8D72E28}"/>
          </ac:grpSpMkLst>
        </pc:grpChg>
        <pc:grpChg chg="mod topLvl">
          <ac:chgData name="Lewis, Gareth" userId="0ca0577c-2ada-4abb-9a17-e7a804bbaaa5" providerId="ADAL" clId="{2D46CE5C-D61D-4210-B5D6-5F1D64A2FCCF}" dt="2019-01-14T13:58:09.837" v="6304" actId="164"/>
          <ac:grpSpMkLst>
            <pc:docMk/>
            <pc:sldMk cId="1763649337" sldId="682"/>
            <ac:grpSpMk id="20" creationId="{9C0474C9-5AC1-4140-8CAD-B379F827C250}"/>
          </ac:grpSpMkLst>
        </pc:grpChg>
        <pc:grpChg chg="add del">
          <ac:chgData name="Lewis, Gareth" userId="0ca0577c-2ada-4abb-9a17-e7a804bbaaa5" providerId="ADAL" clId="{2D46CE5C-D61D-4210-B5D6-5F1D64A2FCCF}" dt="2019-01-14T13:54:30.345" v="6208"/>
          <ac:grpSpMkLst>
            <pc:docMk/>
            <pc:sldMk cId="1763649337" sldId="682"/>
            <ac:grpSpMk id="23" creationId="{9095A7A4-BDB4-4616-87BE-81A9486C1465}"/>
          </ac:grpSpMkLst>
        </pc:grpChg>
        <pc:grpChg chg="add del mod">
          <ac:chgData name="Lewis, Gareth" userId="0ca0577c-2ada-4abb-9a17-e7a804bbaaa5" providerId="ADAL" clId="{2D46CE5C-D61D-4210-B5D6-5F1D64A2FCCF}" dt="2019-01-14T13:55:26.609" v="6216" actId="165"/>
          <ac:grpSpMkLst>
            <pc:docMk/>
            <pc:sldMk cId="1763649337" sldId="682"/>
            <ac:grpSpMk id="26" creationId="{4D4F5842-6FC9-4294-B2E1-E59D100C60EA}"/>
          </ac:grpSpMkLst>
        </pc:grpChg>
        <pc:grpChg chg="mod topLvl">
          <ac:chgData name="Lewis, Gareth" userId="0ca0577c-2ada-4abb-9a17-e7a804bbaaa5" providerId="ADAL" clId="{2D46CE5C-D61D-4210-B5D6-5F1D64A2FCCF}" dt="2019-01-14T13:57:09.969" v="6244" actId="164"/>
          <ac:grpSpMkLst>
            <pc:docMk/>
            <pc:sldMk cId="1763649337" sldId="682"/>
            <ac:grpSpMk id="27" creationId="{3E2C1A52-3CC8-4761-B257-253F0407A9ED}"/>
          </ac:grpSpMkLst>
        </pc:grpChg>
        <pc:grpChg chg="mod topLvl">
          <ac:chgData name="Lewis, Gareth" userId="0ca0577c-2ada-4abb-9a17-e7a804bbaaa5" providerId="ADAL" clId="{2D46CE5C-D61D-4210-B5D6-5F1D64A2FCCF}" dt="2019-01-14T13:57:09.969" v="6244" actId="164"/>
          <ac:grpSpMkLst>
            <pc:docMk/>
            <pc:sldMk cId="1763649337" sldId="682"/>
            <ac:grpSpMk id="29" creationId="{48B75740-C783-4864-94D2-F9455BFED54E}"/>
          </ac:grpSpMkLst>
        </pc:grpChg>
        <pc:grpChg chg="mod topLvl">
          <ac:chgData name="Lewis, Gareth" userId="0ca0577c-2ada-4abb-9a17-e7a804bbaaa5" providerId="ADAL" clId="{2D46CE5C-D61D-4210-B5D6-5F1D64A2FCCF}" dt="2019-01-14T13:57:09.969" v="6244" actId="164"/>
          <ac:grpSpMkLst>
            <pc:docMk/>
            <pc:sldMk cId="1763649337" sldId="682"/>
            <ac:grpSpMk id="30" creationId="{56445824-83AC-4B1A-B1D5-75E0DB1DCAE5}"/>
          </ac:grpSpMkLst>
        </pc:grpChg>
        <pc:grpChg chg="mod topLvl">
          <ac:chgData name="Lewis, Gareth" userId="0ca0577c-2ada-4abb-9a17-e7a804bbaaa5" providerId="ADAL" clId="{2D46CE5C-D61D-4210-B5D6-5F1D64A2FCCF}" dt="2019-01-14T13:57:09.969" v="6244" actId="164"/>
          <ac:grpSpMkLst>
            <pc:docMk/>
            <pc:sldMk cId="1763649337" sldId="682"/>
            <ac:grpSpMk id="32" creationId="{51887579-9849-4298-8BBB-9D7974880270}"/>
          </ac:grpSpMkLst>
        </pc:grpChg>
        <pc:grpChg chg="add mod">
          <ac:chgData name="Lewis, Gareth" userId="0ca0577c-2ada-4abb-9a17-e7a804bbaaa5" providerId="ADAL" clId="{2D46CE5C-D61D-4210-B5D6-5F1D64A2FCCF}" dt="2019-01-14T13:58:09.837" v="6304" actId="164"/>
          <ac:grpSpMkLst>
            <pc:docMk/>
            <pc:sldMk cId="1763649337" sldId="682"/>
            <ac:grpSpMk id="52" creationId="{D4BA0018-9042-4A4D-B467-81EB72ED1D4D}"/>
          </ac:grpSpMkLst>
        </pc:grpChg>
        <pc:grpChg chg="add mod">
          <ac:chgData name="Lewis, Gareth" userId="0ca0577c-2ada-4abb-9a17-e7a804bbaaa5" providerId="ADAL" clId="{2D46CE5C-D61D-4210-B5D6-5F1D64A2FCCF}" dt="2019-01-14T13:58:09.837" v="6304" actId="164"/>
          <ac:grpSpMkLst>
            <pc:docMk/>
            <pc:sldMk cId="1763649337" sldId="682"/>
            <ac:grpSpMk id="56" creationId="{18066A80-86B6-4374-A543-646A16B0C3E4}"/>
          </ac:grpSpMkLst>
        </pc:grpChg>
        <pc:cxnChg chg="mod topLvl">
          <ac:chgData name="Lewis, Gareth" userId="0ca0577c-2ada-4abb-9a17-e7a804bbaaa5" providerId="ADAL" clId="{2D46CE5C-D61D-4210-B5D6-5F1D64A2FCCF}" dt="2019-01-14T13:58:09.837" v="6304" actId="164"/>
          <ac:cxnSpMkLst>
            <pc:docMk/>
            <pc:sldMk cId="1763649337" sldId="682"/>
            <ac:cxnSpMk id="12" creationId="{9BF8B0F3-F42A-48E2-96CC-D97DECC30A5A}"/>
          </ac:cxnSpMkLst>
        </pc:cxnChg>
        <pc:cxnChg chg="mod topLvl">
          <ac:chgData name="Lewis, Gareth" userId="0ca0577c-2ada-4abb-9a17-e7a804bbaaa5" providerId="ADAL" clId="{2D46CE5C-D61D-4210-B5D6-5F1D64A2FCCF}" dt="2019-01-14T13:58:09.837" v="6304" actId="164"/>
          <ac:cxnSpMkLst>
            <pc:docMk/>
            <pc:sldMk cId="1763649337" sldId="682"/>
            <ac:cxnSpMk id="13" creationId="{7E09CE70-32B1-4250-816E-6B9B418A5068}"/>
          </ac:cxnSpMkLst>
        </pc:cxnChg>
        <pc:cxnChg chg="mod topLvl">
          <ac:chgData name="Lewis, Gareth" userId="0ca0577c-2ada-4abb-9a17-e7a804bbaaa5" providerId="ADAL" clId="{2D46CE5C-D61D-4210-B5D6-5F1D64A2FCCF}" dt="2019-01-14T13:58:09.837" v="6304" actId="164"/>
          <ac:cxnSpMkLst>
            <pc:docMk/>
            <pc:sldMk cId="1763649337" sldId="682"/>
            <ac:cxnSpMk id="28" creationId="{BBEC94E3-00D9-4C67-972E-47929F617984}"/>
          </ac:cxnSpMkLst>
        </pc:cxnChg>
        <pc:cxnChg chg="mod topLvl">
          <ac:chgData name="Lewis, Gareth" userId="0ca0577c-2ada-4abb-9a17-e7a804bbaaa5" providerId="ADAL" clId="{2D46CE5C-D61D-4210-B5D6-5F1D64A2FCCF}" dt="2019-01-14T13:57:09.969" v="6244" actId="164"/>
          <ac:cxnSpMkLst>
            <pc:docMk/>
            <pc:sldMk cId="1763649337" sldId="682"/>
            <ac:cxnSpMk id="34" creationId="{00AC4789-00D6-4E88-B853-BE4DCC5B3178}"/>
          </ac:cxnSpMkLst>
        </pc:cxnChg>
        <pc:cxnChg chg="mod topLvl">
          <ac:chgData name="Lewis, Gareth" userId="0ca0577c-2ada-4abb-9a17-e7a804bbaaa5" providerId="ADAL" clId="{2D46CE5C-D61D-4210-B5D6-5F1D64A2FCCF}" dt="2019-01-14T13:57:09.969" v="6244" actId="164"/>
          <ac:cxnSpMkLst>
            <pc:docMk/>
            <pc:sldMk cId="1763649337" sldId="682"/>
            <ac:cxnSpMk id="35" creationId="{3197404F-1131-4A72-A925-20684AE1C505}"/>
          </ac:cxnSpMkLst>
        </pc:cxnChg>
        <pc:cxnChg chg="mod topLvl">
          <ac:chgData name="Lewis, Gareth" userId="0ca0577c-2ada-4abb-9a17-e7a804bbaaa5" providerId="ADAL" clId="{2D46CE5C-D61D-4210-B5D6-5F1D64A2FCCF}" dt="2019-01-14T13:57:09.969" v="6244" actId="164"/>
          <ac:cxnSpMkLst>
            <pc:docMk/>
            <pc:sldMk cId="1763649337" sldId="682"/>
            <ac:cxnSpMk id="37" creationId="{7FB01B8E-FE62-4E2A-B5AB-C22D3269B9BB}"/>
          </ac:cxnSpMkLst>
        </pc:cxnChg>
        <pc:cxnChg chg="mod topLvl">
          <ac:chgData name="Lewis, Gareth" userId="0ca0577c-2ada-4abb-9a17-e7a804bbaaa5" providerId="ADAL" clId="{2D46CE5C-D61D-4210-B5D6-5F1D64A2FCCF}" dt="2019-01-14T13:57:09.969" v="6244" actId="164"/>
          <ac:cxnSpMkLst>
            <pc:docMk/>
            <pc:sldMk cId="1763649337" sldId="682"/>
            <ac:cxnSpMk id="38" creationId="{B6A64576-552C-4BC0-8845-2423B11E6E37}"/>
          </ac:cxnSpMkLst>
        </pc:cxnChg>
        <pc:cxnChg chg="mod topLvl">
          <ac:chgData name="Lewis, Gareth" userId="0ca0577c-2ada-4abb-9a17-e7a804bbaaa5" providerId="ADAL" clId="{2D46CE5C-D61D-4210-B5D6-5F1D64A2FCCF}" dt="2019-01-14T13:57:09.969" v="6244" actId="164"/>
          <ac:cxnSpMkLst>
            <pc:docMk/>
            <pc:sldMk cId="1763649337" sldId="682"/>
            <ac:cxnSpMk id="39" creationId="{2D628A7C-A994-4A68-B918-EB00CC372AC7}"/>
          </ac:cxnSpMkLst>
        </pc:cxnChg>
      </pc:sldChg>
      <pc:sldChg chg="addSp modSp add">
        <pc:chgData name="Lewis, Gareth" userId="0ca0577c-2ada-4abb-9a17-e7a804bbaaa5" providerId="ADAL" clId="{2D46CE5C-D61D-4210-B5D6-5F1D64A2FCCF}" dt="2019-02-09T12:42:57.913" v="6442" actId="20577"/>
        <pc:sldMkLst>
          <pc:docMk/>
          <pc:sldMk cId="2287205539" sldId="683"/>
        </pc:sldMkLst>
        <pc:spChg chg="mod">
          <ac:chgData name="Lewis, Gareth" userId="0ca0577c-2ada-4abb-9a17-e7a804bbaaa5" providerId="ADAL" clId="{2D46CE5C-D61D-4210-B5D6-5F1D64A2FCCF}" dt="2019-02-09T12:42:57.913" v="6442" actId="20577"/>
          <ac:spMkLst>
            <pc:docMk/>
            <pc:sldMk cId="2287205539" sldId="683"/>
            <ac:spMk id="3" creationId="{00000000-0000-0000-0000-000000000000}"/>
          </ac:spMkLst>
        </pc:spChg>
        <pc:picChg chg="add mod">
          <ac:chgData name="Lewis, Gareth" userId="0ca0577c-2ada-4abb-9a17-e7a804bbaaa5" providerId="ADAL" clId="{2D46CE5C-D61D-4210-B5D6-5F1D64A2FCCF}" dt="2019-02-09T12:42:48.017" v="6411" actId="1037"/>
          <ac:picMkLst>
            <pc:docMk/>
            <pc:sldMk cId="2287205539" sldId="683"/>
            <ac:picMk id="2" creationId="{79C8ED08-0DA7-40FF-AC4B-1ADC9204023C}"/>
          </ac:picMkLst>
        </pc:picChg>
      </pc:sldChg>
      <pc:sldChg chg="addSp delSp modSp add">
        <pc:chgData name="Lewis, Gareth" userId="0ca0577c-2ada-4abb-9a17-e7a804bbaaa5" providerId="ADAL" clId="{2D46CE5C-D61D-4210-B5D6-5F1D64A2FCCF}" dt="2019-02-09T12:45:53.098" v="6735" actId="20577"/>
        <pc:sldMkLst>
          <pc:docMk/>
          <pc:sldMk cId="2251241244" sldId="684"/>
        </pc:sldMkLst>
        <pc:spChg chg="mod">
          <ac:chgData name="Lewis, Gareth" userId="0ca0577c-2ada-4abb-9a17-e7a804bbaaa5" providerId="ADAL" clId="{2D46CE5C-D61D-4210-B5D6-5F1D64A2FCCF}" dt="2019-02-09T12:44:05.950" v="6532" actId="20577"/>
          <ac:spMkLst>
            <pc:docMk/>
            <pc:sldMk cId="2251241244" sldId="684"/>
            <ac:spMk id="3" creationId="{00000000-0000-0000-0000-000000000000}"/>
          </ac:spMkLst>
        </pc:spChg>
        <pc:spChg chg="del mod topLvl">
          <ac:chgData name="Lewis, Gareth" userId="0ca0577c-2ada-4abb-9a17-e7a804bbaaa5" providerId="ADAL" clId="{2D46CE5C-D61D-4210-B5D6-5F1D64A2FCCF}" dt="2019-02-09T12:44:36.978" v="6536" actId="478"/>
          <ac:spMkLst>
            <pc:docMk/>
            <pc:sldMk cId="2251241244" sldId="684"/>
            <ac:spMk id="18" creationId="{89C66F14-013F-4009-9F90-AD9530FA6F17}"/>
          </ac:spMkLst>
        </pc:spChg>
        <pc:spChg chg="mod topLvl">
          <ac:chgData name="Lewis, Gareth" userId="0ca0577c-2ada-4abb-9a17-e7a804bbaaa5" providerId="ADAL" clId="{2D46CE5C-D61D-4210-B5D6-5F1D64A2FCCF}" dt="2019-02-09T12:45:17.376" v="6632" actId="1038"/>
          <ac:spMkLst>
            <pc:docMk/>
            <pc:sldMk cId="2251241244" sldId="684"/>
            <ac:spMk id="19" creationId="{097EFBA9-3ACC-4BAE-9FB7-8EBA6FEBC31A}"/>
          </ac:spMkLst>
        </pc:spChg>
        <pc:spChg chg="add mod">
          <ac:chgData name="Lewis, Gareth" userId="0ca0577c-2ada-4abb-9a17-e7a804bbaaa5" providerId="ADAL" clId="{2D46CE5C-D61D-4210-B5D6-5F1D64A2FCCF}" dt="2019-02-09T12:45:25.661" v="6638" actId="1037"/>
          <ac:spMkLst>
            <pc:docMk/>
            <pc:sldMk cId="2251241244" sldId="684"/>
            <ac:spMk id="45" creationId="{BC83E574-893A-4220-B726-3F07E33DC66E}"/>
          </ac:spMkLst>
        </pc:spChg>
        <pc:spChg chg="add mod">
          <ac:chgData name="Lewis, Gareth" userId="0ca0577c-2ada-4abb-9a17-e7a804bbaaa5" providerId="ADAL" clId="{2D46CE5C-D61D-4210-B5D6-5F1D64A2FCCF}" dt="2019-02-09T12:45:22.833" v="6637" actId="14100"/>
          <ac:spMkLst>
            <pc:docMk/>
            <pc:sldMk cId="2251241244" sldId="684"/>
            <ac:spMk id="46" creationId="{CD98F02C-7DA8-4849-ABEF-AA8F013AEED4}"/>
          </ac:spMkLst>
        </pc:spChg>
        <pc:spChg chg="add mod">
          <ac:chgData name="Lewis, Gareth" userId="0ca0577c-2ada-4abb-9a17-e7a804bbaaa5" providerId="ADAL" clId="{2D46CE5C-D61D-4210-B5D6-5F1D64A2FCCF}" dt="2019-02-09T12:45:45.026" v="6686" actId="1035"/>
          <ac:spMkLst>
            <pc:docMk/>
            <pc:sldMk cId="2251241244" sldId="684"/>
            <ac:spMk id="47" creationId="{2D89C179-B2BF-47C0-9716-C01C2D488A30}"/>
          </ac:spMkLst>
        </pc:spChg>
        <pc:spChg chg="add mod">
          <ac:chgData name="Lewis, Gareth" userId="0ca0577c-2ada-4abb-9a17-e7a804bbaaa5" providerId="ADAL" clId="{2D46CE5C-D61D-4210-B5D6-5F1D64A2FCCF}" dt="2019-02-09T12:45:53.098" v="6735" actId="20577"/>
          <ac:spMkLst>
            <pc:docMk/>
            <pc:sldMk cId="2251241244" sldId="684"/>
            <ac:spMk id="48" creationId="{EA249338-0631-4831-9B94-1C12C5D4E9EE}"/>
          </ac:spMkLst>
        </pc:spChg>
        <pc:grpChg chg="add del">
          <ac:chgData name="Lewis, Gareth" userId="0ca0577c-2ada-4abb-9a17-e7a804bbaaa5" providerId="ADAL" clId="{2D46CE5C-D61D-4210-B5D6-5F1D64A2FCCF}" dt="2019-02-09T12:44:30.907" v="6534" actId="165"/>
          <ac:grpSpMkLst>
            <pc:docMk/>
            <pc:sldMk cId="2251241244" sldId="684"/>
            <ac:grpSpMk id="4" creationId="{8280FDBE-21B0-4021-B38E-0442BC71C74F}"/>
          </ac:grpSpMkLst>
        </pc:grpChg>
        <pc:grpChg chg="del mod topLvl">
          <ac:chgData name="Lewis, Gareth" userId="0ca0577c-2ada-4abb-9a17-e7a804bbaaa5" providerId="ADAL" clId="{2D46CE5C-D61D-4210-B5D6-5F1D64A2FCCF}" dt="2019-02-09T12:44:34.440" v="6535" actId="478"/>
          <ac:grpSpMkLst>
            <pc:docMk/>
            <pc:sldMk cId="2251241244" sldId="684"/>
            <ac:grpSpMk id="5" creationId="{066F2AA6-9D12-44DF-8633-43EF7CE0E312}"/>
          </ac:grpSpMkLst>
        </pc:grpChg>
        <pc:grpChg chg="del mod topLvl">
          <ac:chgData name="Lewis, Gareth" userId="0ca0577c-2ada-4abb-9a17-e7a804bbaaa5" providerId="ADAL" clId="{2D46CE5C-D61D-4210-B5D6-5F1D64A2FCCF}" dt="2019-02-09T12:44:36.978" v="6536" actId="478"/>
          <ac:grpSpMkLst>
            <pc:docMk/>
            <pc:sldMk cId="2251241244" sldId="684"/>
            <ac:grpSpMk id="6" creationId="{393EA4E0-9796-43F2-95B7-590E8A27DDE1}"/>
          </ac:grpSpMkLst>
        </pc:grpChg>
        <pc:grpChg chg="del mod topLvl">
          <ac:chgData name="Lewis, Gareth" userId="0ca0577c-2ada-4abb-9a17-e7a804bbaaa5" providerId="ADAL" clId="{2D46CE5C-D61D-4210-B5D6-5F1D64A2FCCF}" dt="2019-02-09T12:44:36.978" v="6536" actId="478"/>
          <ac:grpSpMkLst>
            <pc:docMk/>
            <pc:sldMk cId="2251241244" sldId="684"/>
            <ac:grpSpMk id="7" creationId="{BE5FA777-3A3D-4905-ABAE-C97A8D5184FD}"/>
          </ac:grpSpMkLst>
        </pc:grpChg>
        <pc:grpChg chg="del mod topLvl">
          <ac:chgData name="Lewis, Gareth" userId="0ca0577c-2ada-4abb-9a17-e7a804bbaaa5" providerId="ADAL" clId="{2D46CE5C-D61D-4210-B5D6-5F1D64A2FCCF}" dt="2019-02-09T12:44:36.978" v="6536" actId="478"/>
          <ac:grpSpMkLst>
            <pc:docMk/>
            <pc:sldMk cId="2251241244" sldId="684"/>
            <ac:grpSpMk id="8" creationId="{9649E480-5BB3-4632-9DF6-60ED148BEC1F}"/>
          </ac:grpSpMkLst>
        </pc:grpChg>
        <pc:grpChg chg="mod topLvl">
          <ac:chgData name="Lewis, Gareth" userId="0ca0577c-2ada-4abb-9a17-e7a804bbaaa5" providerId="ADAL" clId="{2D46CE5C-D61D-4210-B5D6-5F1D64A2FCCF}" dt="2019-02-09T12:44:47.650" v="6554" actId="164"/>
          <ac:grpSpMkLst>
            <pc:docMk/>
            <pc:sldMk cId="2251241244" sldId="684"/>
            <ac:grpSpMk id="13" creationId="{31F54090-FFEF-4BD9-A5DF-744946505647}"/>
          </ac:grpSpMkLst>
        </pc:grpChg>
        <pc:grpChg chg="add mod">
          <ac:chgData name="Lewis, Gareth" userId="0ca0577c-2ada-4abb-9a17-e7a804bbaaa5" providerId="ADAL" clId="{2D46CE5C-D61D-4210-B5D6-5F1D64A2FCCF}" dt="2019-02-09T12:44:49.945" v="6582" actId="1036"/>
          <ac:grpSpMkLst>
            <pc:docMk/>
            <pc:sldMk cId="2251241244" sldId="684"/>
            <ac:grpSpMk id="44" creationId="{0CE5B248-A95B-476E-9117-97EB6B758F5A}"/>
          </ac:grpSpMkLst>
        </pc:grpChg>
        <pc:picChg chg="del">
          <ac:chgData name="Lewis, Gareth" userId="0ca0577c-2ada-4abb-9a17-e7a804bbaaa5" providerId="ADAL" clId="{2D46CE5C-D61D-4210-B5D6-5F1D64A2FCCF}" dt="2019-02-09T12:43:20.471" v="6447" actId="478"/>
          <ac:picMkLst>
            <pc:docMk/>
            <pc:sldMk cId="2251241244" sldId="684"/>
            <ac:picMk id="2" creationId="{79C8ED08-0DA7-40FF-AC4B-1ADC9204023C}"/>
          </ac:picMkLst>
        </pc:picChg>
        <pc:cxnChg chg="del mod topLvl">
          <ac:chgData name="Lewis, Gareth" userId="0ca0577c-2ada-4abb-9a17-e7a804bbaaa5" providerId="ADAL" clId="{2D46CE5C-D61D-4210-B5D6-5F1D64A2FCCF}" dt="2019-02-09T12:44:36.978" v="6536" actId="478"/>
          <ac:cxnSpMkLst>
            <pc:docMk/>
            <pc:sldMk cId="2251241244" sldId="684"/>
            <ac:cxnSpMk id="9" creationId="{8396BAD9-00D5-479C-8712-EA18D090E5EF}"/>
          </ac:cxnSpMkLst>
        </pc:cxnChg>
        <pc:cxnChg chg="del mod topLvl">
          <ac:chgData name="Lewis, Gareth" userId="0ca0577c-2ada-4abb-9a17-e7a804bbaaa5" providerId="ADAL" clId="{2D46CE5C-D61D-4210-B5D6-5F1D64A2FCCF}" dt="2019-02-09T12:44:36.978" v="6536" actId="478"/>
          <ac:cxnSpMkLst>
            <pc:docMk/>
            <pc:sldMk cId="2251241244" sldId="684"/>
            <ac:cxnSpMk id="10" creationId="{14BF8AFC-7763-4281-A298-C9921AC2A052}"/>
          </ac:cxnSpMkLst>
        </pc:cxnChg>
        <pc:cxnChg chg="del mod topLvl">
          <ac:chgData name="Lewis, Gareth" userId="0ca0577c-2ada-4abb-9a17-e7a804bbaaa5" providerId="ADAL" clId="{2D46CE5C-D61D-4210-B5D6-5F1D64A2FCCF}" dt="2019-02-09T12:44:36.978" v="6536" actId="478"/>
          <ac:cxnSpMkLst>
            <pc:docMk/>
            <pc:sldMk cId="2251241244" sldId="684"/>
            <ac:cxnSpMk id="11" creationId="{07FA27A6-67C6-427E-B852-AE3DF3DA3D76}"/>
          </ac:cxnSpMkLst>
        </pc:cxnChg>
        <pc:cxnChg chg="del mod topLvl">
          <ac:chgData name="Lewis, Gareth" userId="0ca0577c-2ada-4abb-9a17-e7a804bbaaa5" providerId="ADAL" clId="{2D46CE5C-D61D-4210-B5D6-5F1D64A2FCCF}" dt="2019-02-09T12:44:36.978" v="6536" actId="478"/>
          <ac:cxnSpMkLst>
            <pc:docMk/>
            <pc:sldMk cId="2251241244" sldId="684"/>
            <ac:cxnSpMk id="12" creationId="{8C7B759F-32F4-4451-8F3A-64FAF3E23346}"/>
          </ac:cxnSpMkLst>
        </pc:cxnChg>
        <pc:cxnChg chg="mod topLvl">
          <ac:chgData name="Lewis, Gareth" userId="0ca0577c-2ada-4abb-9a17-e7a804bbaaa5" providerId="ADAL" clId="{2D46CE5C-D61D-4210-B5D6-5F1D64A2FCCF}" dt="2019-02-09T12:44:47.650" v="6554" actId="164"/>
          <ac:cxnSpMkLst>
            <pc:docMk/>
            <pc:sldMk cId="2251241244" sldId="684"/>
            <ac:cxnSpMk id="14" creationId="{5430E582-5979-4848-A779-BC808BC48ABC}"/>
          </ac:cxnSpMkLst>
        </pc:cxnChg>
        <pc:cxnChg chg="mod topLvl">
          <ac:chgData name="Lewis, Gareth" userId="0ca0577c-2ada-4abb-9a17-e7a804bbaaa5" providerId="ADAL" clId="{2D46CE5C-D61D-4210-B5D6-5F1D64A2FCCF}" dt="2019-02-09T12:44:47.650" v="6554" actId="164"/>
          <ac:cxnSpMkLst>
            <pc:docMk/>
            <pc:sldMk cId="2251241244" sldId="684"/>
            <ac:cxnSpMk id="15" creationId="{40A46A72-A4EC-47ED-BCC9-9ABDDCA9ED7E}"/>
          </ac:cxnSpMkLst>
        </pc:cxnChg>
        <pc:cxnChg chg="mod topLvl">
          <ac:chgData name="Lewis, Gareth" userId="0ca0577c-2ada-4abb-9a17-e7a804bbaaa5" providerId="ADAL" clId="{2D46CE5C-D61D-4210-B5D6-5F1D64A2FCCF}" dt="2019-02-09T12:44:47.650" v="6554" actId="164"/>
          <ac:cxnSpMkLst>
            <pc:docMk/>
            <pc:sldMk cId="2251241244" sldId="684"/>
            <ac:cxnSpMk id="16" creationId="{32FDCA51-C30C-499D-8DD5-C6F601BFC8AA}"/>
          </ac:cxnSpMkLst>
        </pc:cxnChg>
        <pc:cxnChg chg="mod topLvl">
          <ac:chgData name="Lewis, Gareth" userId="0ca0577c-2ada-4abb-9a17-e7a804bbaaa5" providerId="ADAL" clId="{2D46CE5C-D61D-4210-B5D6-5F1D64A2FCCF}" dt="2019-02-09T12:44:47.650" v="6554" actId="164"/>
          <ac:cxnSpMkLst>
            <pc:docMk/>
            <pc:sldMk cId="2251241244" sldId="684"/>
            <ac:cxnSpMk id="17" creationId="{420359A6-7255-4ADA-A97F-33A80108820D}"/>
          </ac:cxnSpMkLst>
        </pc:cxnChg>
        <pc:cxnChg chg="mod">
          <ac:chgData name="Lewis, Gareth" userId="0ca0577c-2ada-4abb-9a17-e7a804bbaaa5" providerId="ADAL" clId="{2D46CE5C-D61D-4210-B5D6-5F1D64A2FCCF}" dt="2019-02-09T12:44:34.440" v="6535" actId="478"/>
          <ac:cxnSpMkLst>
            <pc:docMk/>
            <pc:sldMk cId="2251241244" sldId="684"/>
            <ac:cxnSpMk id="43" creationId="{DCFB901E-C863-4AE8-80CE-7D865D88DCDC}"/>
          </ac:cxnSpMkLst>
        </pc:cxnChg>
      </pc:sldChg>
      <pc:sldChg chg="delSp modSp add">
        <pc:chgData name="Lewis, Gareth" userId="0ca0577c-2ada-4abb-9a17-e7a804bbaaa5" providerId="ADAL" clId="{2D46CE5C-D61D-4210-B5D6-5F1D64A2FCCF}" dt="2019-02-09T12:48:48.753" v="7189" actId="20577"/>
        <pc:sldMkLst>
          <pc:docMk/>
          <pc:sldMk cId="214183626" sldId="685"/>
        </pc:sldMkLst>
        <pc:spChg chg="mod">
          <ac:chgData name="Lewis, Gareth" userId="0ca0577c-2ada-4abb-9a17-e7a804bbaaa5" providerId="ADAL" clId="{2D46CE5C-D61D-4210-B5D6-5F1D64A2FCCF}" dt="2019-02-09T12:48:48.753" v="7189" actId="20577"/>
          <ac:spMkLst>
            <pc:docMk/>
            <pc:sldMk cId="214183626" sldId="685"/>
            <ac:spMk id="3" creationId="{00000000-0000-0000-0000-000000000000}"/>
          </ac:spMkLst>
        </pc:spChg>
        <pc:spChg chg="del">
          <ac:chgData name="Lewis, Gareth" userId="0ca0577c-2ada-4abb-9a17-e7a804bbaaa5" providerId="ADAL" clId="{2D46CE5C-D61D-4210-B5D6-5F1D64A2FCCF}" dt="2019-02-09T12:46:14.145" v="6737" actId="478"/>
          <ac:spMkLst>
            <pc:docMk/>
            <pc:sldMk cId="214183626" sldId="685"/>
            <ac:spMk id="45" creationId="{BC83E574-893A-4220-B726-3F07E33DC66E}"/>
          </ac:spMkLst>
        </pc:spChg>
        <pc:spChg chg="del">
          <ac:chgData name="Lewis, Gareth" userId="0ca0577c-2ada-4abb-9a17-e7a804bbaaa5" providerId="ADAL" clId="{2D46CE5C-D61D-4210-B5D6-5F1D64A2FCCF}" dt="2019-02-09T12:46:14.145" v="6737" actId="478"/>
          <ac:spMkLst>
            <pc:docMk/>
            <pc:sldMk cId="214183626" sldId="685"/>
            <ac:spMk id="46" creationId="{CD98F02C-7DA8-4849-ABEF-AA8F013AEED4}"/>
          </ac:spMkLst>
        </pc:spChg>
        <pc:spChg chg="del">
          <ac:chgData name="Lewis, Gareth" userId="0ca0577c-2ada-4abb-9a17-e7a804bbaaa5" providerId="ADAL" clId="{2D46CE5C-D61D-4210-B5D6-5F1D64A2FCCF}" dt="2019-02-09T12:46:14.145" v="6737" actId="478"/>
          <ac:spMkLst>
            <pc:docMk/>
            <pc:sldMk cId="214183626" sldId="685"/>
            <ac:spMk id="47" creationId="{2D89C179-B2BF-47C0-9716-C01C2D488A30}"/>
          </ac:spMkLst>
        </pc:spChg>
        <pc:spChg chg="del">
          <ac:chgData name="Lewis, Gareth" userId="0ca0577c-2ada-4abb-9a17-e7a804bbaaa5" providerId="ADAL" clId="{2D46CE5C-D61D-4210-B5D6-5F1D64A2FCCF}" dt="2019-02-09T12:46:14.145" v="6737" actId="478"/>
          <ac:spMkLst>
            <pc:docMk/>
            <pc:sldMk cId="214183626" sldId="685"/>
            <ac:spMk id="48" creationId="{EA249338-0631-4831-9B94-1C12C5D4E9EE}"/>
          </ac:spMkLst>
        </pc:spChg>
        <pc:grpChg chg="del">
          <ac:chgData name="Lewis, Gareth" userId="0ca0577c-2ada-4abb-9a17-e7a804bbaaa5" providerId="ADAL" clId="{2D46CE5C-D61D-4210-B5D6-5F1D64A2FCCF}" dt="2019-02-09T12:46:14.145" v="6737" actId="478"/>
          <ac:grpSpMkLst>
            <pc:docMk/>
            <pc:sldMk cId="214183626" sldId="685"/>
            <ac:grpSpMk id="44" creationId="{0CE5B248-A95B-476E-9117-97EB6B758F5A}"/>
          </ac:grpSpMkLst>
        </pc:grpChg>
        <pc:cxnChg chg="mod">
          <ac:chgData name="Lewis, Gareth" userId="0ca0577c-2ada-4abb-9a17-e7a804bbaaa5" providerId="ADAL" clId="{2D46CE5C-D61D-4210-B5D6-5F1D64A2FCCF}" dt="2019-02-09T12:46:14.145" v="6737" actId="478"/>
          <ac:cxnSpMkLst>
            <pc:docMk/>
            <pc:sldMk cId="214183626" sldId="685"/>
            <ac:cxnSpMk id="14" creationId="{5430E582-5979-4848-A779-BC808BC48ABC}"/>
          </ac:cxnSpMkLst>
        </pc:cxnChg>
        <pc:cxnChg chg="mod">
          <ac:chgData name="Lewis, Gareth" userId="0ca0577c-2ada-4abb-9a17-e7a804bbaaa5" providerId="ADAL" clId="{2D46CE5C-D61D-4210-B5D6-5F1D64A2FCCF}" dt="2019-02-09T12:46:14.145" v="6737" actId="478"/>
          <ac:cxnSpMkLst>
            <pc:docMk/>
            <pc:sldMk cId="214183626" sldId="685"/>
            <ac:cxnSpMk id="15" creationId="{40A46A72-A4EC-47ED-BCC9-9ABDDCA9ED7E}"/>
          </ac:cxnSpMkLst>
        </pc:cxnChg>
        <pc:cxnChg chg="mod">
          <ac:chgData name="Lewis, Gareth" userId="0ca0577c-2ada-4abb-9a17-e7a804bbaaa5" providerId="ADAL" clId="{2D46CE5C-D61D-4210-B5D6-5F1D64A2FCCF}" dt="2019-02-09T12:46:14.145" v="6737" actId="478"/>
          <ac:cxnSpMkLst>
            <pc:docMk/>
            <pc:sldMk cId="214183626" sldId="685"/>
            <ac:cxnSpMk id="16" creationId="{32FDCA51-C30C-499D-8DD5-C6F601BFC8AA}"/>
          </ac:cxnSpMkLst>
        </pc:cxnChg>
        <pc:cxnChg chg="mod">
          <ac:chgData name="Lewis, Gareth" userId="0ca0577c-2ada-4abb-9a17-e7a804bbaaa5" providerId="ADAL" clId="{2D46CE5C-D61D-4210-B5D6-5F1D64A2FCCF}" dt="2019-02-09T12:46:14.145" v="6737" actId="478"/>
          <ac:cxnSpMkLst>
            <pc:docMk/>
            <pc:sldMk cId="214183626" sldId="685"/>
            <ac:cxnSpMk id="17" creationId="{420359A6-7255-4ADA-A97F-33A80108820D}"/>
          </ac:cxnSpMkLst>
        </pc:cxnChg>
        <pc:cxnChg chg="mod">
          <ac:chgData name="Lewis, Gareth" userId="0ca0577c-2ada-4abb-9a17-e7a804bbaaa5" providerId="ADAL" clId="{2D46CE5C-D61D-4210-B5D6-5F1D64A2FCCF}" dt="2019-02-09T12:46:14.145" v="6737" actId="478"/>
          <ac:cxnSpMkLst>
            <pc:docMk/>
            <pc:sldMk cId="214183626" sldId="685"/>
            <ac:cxnSpMk id="33" creationId="{519E11BF-E27A-4F01-AC22-797424FF1FD5}"/>
          </ac:cxnSpMkLst>
        </pc:cxnChg>
      </pc:sldChg>
      <pc:sldChg chg="addSp delSp modSp add">
        <pc:chgData name="Lewis, Gareth" userId="0ca0577c-2ada-4abb-9a17-e7a804bbaaa5" providerId="ADAL" clId="{2D46CE5C-D61D-4210-B5D6-5F1D64A2FCCF}" dt="2019-02-09T16:01:39.023" v="12772" actId="1076"/>
        <pc:sldMkLst>
          <pc:docMk/>
          <pc:sldMk cId="1415222031" sldId="686"/>
        </pc:sldMkLst>
        <pc:spChg chg="mod">
          <ac:chgData name="Lewis, Gareth" userId="0ca0577c-2ada-4abb-9a17-e7a804bbaaa5" providerId="ADAL" clId="{2D46CE5C-D61D-4210-B5D6-5F1D64A2FCCF}" dt="2019-02-09T12:59:37.301" v="7192" actId="27636"/>
          <ac:spMkLst>
            <pc:docMk/>
            <pc:sldMk cId="1415222031" sldId="686"/>
            <ac:spMk id="3" creationId="{00000000-0000-0000-0000-000000000000}"/>
          </ac:spMkLst>
        </pc:spChg>
        <pc:spChg chg="add mod">
          <ac:chgData name="Lewis, Gareth" userId="0ca0577c-2ada-4abb-9a17-e7a804bbaaa5" providerId="ADAL" clId="{2D46CE5C-D61D-4210-B5D6-5F1D64A2FCCF}" dt="2019-02-09T13:01:48.234" v="7374" actId="6549"/>
          <ac:spMkLst>
            <pc:docMk/>
            <pc:sldMk cId="1415222031" sldId="686"/>
            <ac:spMk id="5" creationId="{297B6144-12E4-4FE6-A93B-0D696B5FF0CD}"/>
          </ac:spMkLst>
        </pc:spChg>
        <pc:picChg chg="add del mod">
          <ac:chgData name="Lewis, Gareth" userId="0ca0577c-2ada-4abb-9a17-e7a804bbaaa5" providerId="ADAL" clId="{2D46CE5C-D61D-4210-B5D6-5F1D64A2FCCF}" dt="2019-02-09T16:01:31.964" v="12769" actId="478"/>
          <ac:picMkLst>
            <pc:docMk/>
            <pc:sldMk cId="1415222031" sldId="686"/>
            <ac:picMk id="2" creationId="{D88A03F9-4AE8-406D-95B5-5E27B9503DBE}"/>
          </ac:picMkLst>
        </pc:picChg>
        <pc:picChg chg="add mod">
          <ac:chgData name="Lewis, Gareth" userId="0ca0577c-2ada-4abb-9a17-e7a804bbaaa5" providerId="ADAL" clId="{2D46CE5C-D61D-4210-B5D6-5F1D64A2FCCF}" dt="2019-02-09T13:00:53.149" v="7229" actId="1035"/>
          <ac:picMkLst>
            <pc:docMk/>
            <pc:sldMk cId="1415222031" sldId="686"/>
            <ac:picMk id="4" creationId="{CAE0977E-5B41-44A7-BCBD-3419207B2AE9}"/>
          </ac:picMkLst>
        </pc:picChg>
        <pc:picChg chg="add mod">
          <ac:chgData name="Lewis, Gareth" userId="0ca0577c-2ada-4abb-9a17-e7a804bbaaa5" providerId="ADAL" clId="{2D46CE5C-D61D-4210-B5D6-5F1D64A2FCCF}" dt="2019-02-09T16:01:39.023" v="12772" actId="1076"/>
          <ac:picMkLst>
            <pc:docMk/>
            <pc:sldMk cId="1415222031" sldId="686"/>
            <ac:picMk id="6" creationId="{07D07D88-B55A-4C34-8899-F432C879FA06}"/>
          </ac:picMkLst>
        </pc:picChg>
      </pc:sldChg>
      <pc:sldChg chg="addSp delSp modSp add">
        <pc:chgData name="Lewis, Gareth" userId="0ca0577c-2ada-4abb-9a17-e7a804bbaaa5" providerId="ADAL" clId="{2D46CE5C-D61D-4210-B5D6-5F1D64A2FCCF}" dt="2019-02-09T16:01:47.831" v="12778" actId="1037"/>
        <pc:sldMkLst>
          <pc:docMk/>
          <pc:sldMk cId="3739981737" sldId="687"/>
        </pc:sldMkLst>
        <pc:spChg chg="mod">
          <ac:chgData name="Lewis, Gareth" userId="0ca0577c-2ada-4abb-9a17-e7a804bbaaa5" providerId="ADAL" clId="{2D46CE5C-D61D-4210-B5D6-5F1D64A2FCCF}" dt="2019-02-09T13:03:00.745" v="7693" actId="20577"/>
          <ac:spMkLst>
            <pc:docMk/>
            <pc:sldMk cId="3739981737" sldId="687"/>
            <ac:spMk id="5" creationId="{297B6144-12E4-4FE6-A93B-0D696B5FF0CD}"/>
          </ac:spMkLst>
        </pc:spChg>
        <pc:spChg chg="add del mod">
          <ac:chgData name="Lewis, Gareth" userId="0ca0577c-2ada-4abb-9a17-e7a804bbaaa5" providerId="ADAL" clId="{2D46CE5C-D61D-4210-B5D6-5F1D64A2FCCF}" dt="2019-02-09T13:02:44.529" v="7629" actId="478"/>
          <ac:spMkLst>
            <pc:docMk/>
            <pc:sldMk cId="3739981737" sldId="687"/>
            <ac:spMk id="6" creationId="{5FA7F315-08DB-4D54-8C02-4B29C61CB038}"/>
          </ac:spMkLst>
        </pc:spChg>
        <pc:spChg chg="add mod">
          <ac:chgData name="Lewis, Gareth" userId="0ca0577c-2ada-4abb-9a17-e7a804bbaaa5" providerId="ADAL" clId="{2D46CE5C-D61D-4210-B5D6-5F1D64A2FCCF}" dt="2019-02-09T13:03:44.882" v="7833" actId="20577"/>
          <ac:spMkLst>
            <pc:docMk/>
            <pc:sldMk cId="3739981737" sldId="687"/>
            <ac:spMk id="7" creationId="{FA94C765-77E3-4F77-A43C-9C6CC98AB151}"/>
          </ac:spMkLst>
        </pc:spChg>
        <pc:spChg chg="add mod">
          <ac:chgData name="Lewis, Gareth" userId="0ca0577c-2ada-4abb-9a17-e7a804bbaaa5" providerId="ADAL" clId="{2D46CE5C-D61D-4210-B5D6-5F1D64A2FCCF}" dt="2019-02-09T13:04:21.393" v="7949" actId="20577"/>
          <ac:spMkLst>
            <pc:docMk/>
            <pc:sldMk cId="3739981737" sldId="687"/>
            <ac:spMk id="8" creationId="{9EAB28C4-432C-456F-BB07-E5D99AB07E7E}"/>
          </ac:spMkLst>
        </pc:spChg>
        <pc:picChg chg="del mod">
          <ac:chgData name="Lewis, Gareth" userId="0ca0577c-2ada-4abb-9a17-e7a804bbaaa5" providerId="ADAL" clId="{2D46CE5C-D61D-4210-B5D6-5F1D64A2FCCF}" dt="2019-02-09T16:01:43.189" v="12773" actId="478"/>
          <ac:picMkLst>
            <pc:docMk/>
            <pc:sldMk cId="3739981737" sldId="687"/>
            <ac:picMk id="2" creationId="{D88A03F9-4AE8-406D-95B5-5E27B9503DBE}"/>
          </ac:picMkLst>
        </pc:picChg>
        <pc:picChg chg="del">
          <ac:chgData name="Lewis, Gareth" userId="0ca0577c-2ada-4abb-9a17-e7a804bbaaa5" providerId="ADAL" clId="{2D46CE5C-D61D-4210-B5D6-5F1D64A2FCCF}" dt="2019-02-09T13:01:53.505" v="7376" actId="478"/>
          <ac:picMkLst>
            <pc:docMk/>
            <pc:sldMk cId="3739981737" sldId="687"/>
            <ac:picMk id="4" creationId="{CAE0977E-5B41-44A7-BCBD-3419207B2AE9}"/>
          </ac:picMkLst>
        </pc:picChg>
        <pc:picChg chg="add mod">
          <ac:chgData name="Lewis, Gareth" userId="0ca0577c-2ada-4abb-9a17-e7a804bbaaa5" providerId="ADAL" clId="{2D46CE5C-D61D-4210-B5D6-5F1D64A2FCCF}" dt="2019-02-09T16:01:47.831" v="12778" actId="1037"/>
          <ac:picMkLst>
            <pc:docMk/>
            <pc:sldMk cId="3739981737" sldId="687"/>
            <ac:picMk id="9" creationId="{DA8F4CC1-17BB-4BDF-9A85-5544891DE457}"/>
          </ac:picMkLst>
        </pc:picChg>
      </pc:sldChg>
      <pc:sldChg chg="addSp delSp modSp add">
        <pc:chgData name="Lewis, Gareth" userId="0ca0577c-2ada-4abb-9a17-e7a804bbaaa5" providerId="ADAL" clId="{2D46CE5C-D61D-4210-B5D6-5F1D64A2FCCF}" dt="2019-02-09T16:01:55.487" v="12782" actId="1036"/>
        <pc:sldMkLst>
          <pc:docMk/>
          <pc:sldMk cId="3134341522" sldId="688"/>
        </pc:sldMkLst>
        <pc:spChg chg="mod">
          <ac:chgData name="Lewis, Gareth" userId="0ca0577c-2ada-4abb-9a17-e7a804bbaaa5" providerId="ADAL" clId="{2D46CE5C-D61D-4210-B5D6-5F1D64A2FCCF}" dt="2019-02-09T13:05:23.456" v="8137" actId="20577"/>
          <ac:spMkLst>
            <pc:docMk/>
            <pc:sldMk cId="3134341522" sldId="688"/>
            <ac:spMk id="5" creationId="{297B6144-12E4-4FE6-A93B-0D696B5FF0CD}"/>
          </ac:spMkLst>
        </pc:spChg>
        <pc:spChg chg="del">
          <ac:chgData name="Lewis, Gareth" userId="0ca0577c-2ada-4abb-9a17-e7a804bbaaa5" providerId="ADAL" clId="{2D46CE5C-D61D-4210-B5D6-5F1D64A2FCCF}" dt="2019-02-09T13:05:29.622" v="8138" actId="478"/>
          <ac:spMkLst>
            <pc:docMk/>
            <pc:sldMk cId="3134341522" sldId="688"/>
            <ac:spMk id="7" creationId="{FA94C765-77E3-4F77-A43C-9C6CC98AB151}"/>
          </ac:spMkLst>
        </pc:spChg>
        <pc:spChg chg="mod">
          <ac:chgData name="Lewis, Gareth" userId="0ca0577c-2ada-4abb-9a17-e7a804bbaaa5" providerId="ADAL" clId="{2D46CE5C-D61D-4210-B5D6-5F1D64A2FCCF}" dt="2019-02-09T13:06:12.050" v="8264" actId="1035"/>
          <ac:spMkLst>
            <pc:docMk/>
            <pc:sldMk cId="3134341522" sldId="688"/>
            <ac:spMk id="8" creationId="{9EAB28C4-432C-456F-BB07-E5D99AB07E7E}"/>
          </ac:spMkLst>
        </pc:spChg>
        <pc:picChg chg="del">
          <ac:chgData name="Lewis, Gareth" userId="0ca0577c-2ada-4abb-9a17-e7a804bbaaa5" providerId="ADAL" clId="{2D46CE5C-D61D-4210-B5D6-5F1D64A2FCCF}" dt="2019-02-09T16:01:51.151" v="12779" actId="478"/>
          <ac:picMkLst>
            <pc:docMk/>
            <pc:sldMk cId="3134341522" sldId="688"/>
            <ac:picMk id="2" creationId="{D88A03F9-4AE8-406D-95B5-5E27B9503DBE}"/>
          </ac:picMkLst>
        </pc:picChg>
        <pc:picChg chg="add mod">
          <ac:chgData name="Lewis, Gareth" userId="0ca0577c-2ada-4abb-9a17-e7a804bbaaa5" providerId="ADAL" clId="{2D46CE5C-D61D-4210-B5D6-5F1D64A2FCCF}" dt="2019-02-09T16:01:55.487" v="12782" actId="1036"/>
          <ac:picMkLst>
            <pc:docMk/>
            <pc:sldMk cId="3134341522" sldId="688"/>
            <ac:picMk id="9" creationId="{6CEA36ED-4351-430F-8BB8-5822FB7F400A}"/>
          </ac:picMkLst>
        </pc:picChg>
      </pc:sldChg>
      <pc:sldChg chg="addSp delSp modSp add">
        <pc:chgData name="Lewis, Gareth" userId="0ca0577c-2ada-4abb-9a17-e7a804bbaaa5" providerId="ADAL" clId="{2D46CE5C-D61D-4210-B5D6-5F1D64A2FCCF}" dt="2019-02-09T16:02:03.054" v="12786" actId="1076"/>
        <pc:sldMkLst>
          <pc:docMk/>
          <pc:sldMk cId="1359938922" sldId="689"/>
        </pc:sldMkLst>
        <pc:spChg chg="mod">
          <ac:chgData name="Lewis, Gareth" userId="0ca0577c-2ada-4abb-9a17-e7a804bbaaa5" providerId="ADAL" clId="{2D46CE5C-D61D-4210-B5D6-5F1D64A2FCCF}" dt="2019-02-09T13:06:47.487" v="8382" actId="20577"/>
          <ac:spMkLst>
            <pc:docMk/>
            <pc:sldMk cId="1359938922" sldId="689"/>
            <ac:spMk id="5" creationId="{297B6144-12E4-4FE6-A93B-0D696B5FF0CD}"/>
          </ac:spMkLst>
        </pc:spChg>
        <pc:spChg chg="del">
          <ac:chgData name="Lewis, Gareth" userId="0ca0577c-2ada-4abb-9a17-e7a804bbaaa5" providerId="ADAL" clId="{2D46CE5C-D61D-4210-B5D6-5F1D64A2FCCF}" dt="2019-02-09T13:06:36.391" v="8334" actId="478"/>
          <ac:spMkLst>
            <pc:docMk/>
            <pc:sldMk cId="1359938922" sldId="689"/>
            <ac:spMk id="8" creationId="{9EAB28C4-432C-456F-BB07-E5D99AB07E7E}"/>
          </ac:spMkLst>
        </pc:spChg>
        <pc:picChg chg="del">
          <ac:chgData name="Lewis, Gareth" userId="0ca0577c-2ada-4abb-9a17-e7a804bbaaa5" providerId="ADAL" clId="{2D46CE5C-D61D-4210-B5D6-5F1D64A2FCCF}" dt="2019-02-09T16:01:58.591" v="12783" actId="478"/>
          <ac:picMkLst>
            <pc:docMk/>
            <pc:sldMk cId="1359938922" sldId="689"/>
            <ac:picMk id="2" creationId="{D88A03F9-4AE8-406D-95B5-5E27B9503DBE}"/>
          </ac:picMkLst>
        </pc:picChg>
        <pc:picChg chg="add mod">
          <ac:chgData name="Lewis, Gareth" userId="0ca0577c-2ada-4abb-9a17-e7a804bbaaa5" providerId="ADAL" clId="{2D46CE5C-D61D-4210-B5D6-5F1D64A2FCCF}" dt="2019-02-09T16:02:03.054" v="12786" actId="1076"/>
          <ac:picMkLst>
            <pc:docMk/>
            <pc:sldMk cId="1359938922" sldId="689"/>
            <ac:picMk id="6" creationId="{227C7AFF-4263-4E5F-A70F-960F3CFBBA87}"/>
          </ac:picMkLst>
        </pc:picChg>
      </pc:sldChg>
      <pc:sldChg chg="addSp delSp modSp add">
        <pc:chgData name="Lewis, Gareth" userId="0ca0577c-2ada-4abb-9a17-e7a804bbaaa5" providerId="ADAL" clId="{2D46CE5C-D61D-4210-B5D6-5F1D64A2FCCF}" dt="2019-02-09T13:08:56.915" v="8474" actId="122"/>
        <pc:sldMkLst>
          <pc:docMk/>
          <pc:sldMk cId="1373127693" sldId="690"/>
        </pc:sldMkLst>
        <pc:spChg chg="mod">
          <ac:chgData name="Lewis, Gareth" userId="0ca0577c-2ada-4abb-9a17-e7a804bbaaa5" providerId="ADAL" clId="{2D46CE5C-D61D-4210-B5D6-5F1D64A2FCCF}" dt="2019-02-09T13:08:28.476" v="8422" actId="20577"/>
          <ac:spMkLst>
            <pc:docMk/>
            <pc:sldMk cId="1373127693" sldId="690"/>
            <ac:spMk id="3" creationId="{00000000-0000-0000-0000-000000000000}"/>
          </ac:spMkLst>
        </pc:spChg>
        <pc:spChg chg="mod ord">
          <ac:chgData name="Lewis, Gareth" userId="0ca0577c-2ada-4abb-9a17-e7a804bbaaa5" providerId="ADAL" clId="{2D46CE5C-D61D-4210-B5D6-5F1D64A2FCCF}" dt="2019-02-09T13:08:40.611" v="8446" actId="1037"/>
          <ac:spMkLst>
            <pc:docMk/>
            <pc:sldMk cId="1373127693" sldId="690"/>
            <ac:spMk id="45" creationId="{BC83E574-893A-4220-B726-3F07E33DC66E}"/>
          </ac:spMkLst>
        </pc:spChg>
        <pc:spChg chg="mod ord">
          <ac:chgData name="Lewis, Gareth" userId="0ca0577c-2ada-4abb-9a17-e7a804bbaaa5" providerId="ADAL" clId="{2D46CE5C-D61D-4210-B5D6-5F1D64A2FCCF}" dt="2019-02-09T13:08:40.611" v="8446" actId="1037"/>
          <ac:spMkLst>
            <pc:docMk/>
            <pc:sldMk cId="1373127693" sldId="690"/>
            <ac:spMk id="46" creationId="{CD98F02C-7DA8-4849-ABEF-AA8F013AEED4}"/>
          </ac:spMkLst>
        </pc:spChg>
        <pc:spChg chg="del">
          <ac:chgData name="Lewis, Gareth" userId="0ca0577c-2ada-4abb-9a17-e7a804bbaaa5" providerId="ADAL" clId="{2D46CE5C-D61D-4210-B5D6-5F1D64A2FCCF}" dt="2019-02-09T13:07:52.377" v="8392" actId="478"/>
          <ac:spMkLst>
            <pc:docMk/>
            <pc:sldMk cId="1373127693" sldId="690"/>
            <ac:spMk id="47" creationId="{2D89C179-B2BF-47C0-9716-C01C2D488A30}"/>
          </ac:spMkLst>
        </pc:spChg>
        <pc:spChg chg="del">
          <ac:chgData name="Lewis, Gareth" userId="0ca0577c-2ada-4abb-9a17-e7a804bbaaa5" providerId="ADAL" clId="{2D46CE5C-D61D-4210-B5D6-5F1D64A2FCCF}" dt="2019-02-09T13:07:52.377" v="8392" actId="478"/>
          <ac:spMkLst>
            <pc:docMk/>
            <pc:sldMk cId="1373127693" sldId="690"/>
            <ac:spMk id="48" creationId="{EA249338-0631-4831-9B94-1C12C5D4E9EE}"/>
          </ac:spMkLst>
        </pc:spChg>
        <pc:spChg chg="mod topLvl">
          <ac:chgData name="Lewis, Gareth" userId="0ca0577c-2ada-4abb-9a17-e7a804bbaaa5" providerId="ADAL" clId="{2D46CE5C-D61D-4210-B5D6-5F1D64A2FCCF}" dt="2019-02-09T13:07:46.440" v="8391" actId="165"/>
          <ac:spMkLst>
            <pc:docMk/>
            <pc:sldMk cId="1373127693" sldId="690"/>
            <ac:spMk id="53" creationId="{C48AD4CA-327D-43C4-9932-CCF078760449}"/>
          </ac:spMkLst>
        </pc:spChg>
        <pc:spChg chg="del mod topLvl">
          <ac:chgData name="Lewis, Gareth" userId="0ca0577c-2ada-4abb-9a17-e7a804bbaaa5" providerId="ADAL" clId="{2D46CE5C-D61D-4210-B5D6-5F1D64A2FCCF}" dt="2019-02-09T13:07:52.377" v="8392" actId="478"/>
          <ac:spMkLst>
            <pc:docMk/>
            <pc:sldMk cId="1373127693" sldId="690"/>
            <ac:spMk id="54" creationId="{722DF2EF-6C40-411F-ACE8-7BC1A16D312A}"/>
          </ac:spMkLst>
        </pc:spChg>
        <pc:spChg chg="add mod">
          <ac:chgData name="Lewis, Gareth" userId="0ca0577c-2ada-4abb-9a17-e7a804bbaaa5" providerId="ADAL" clId="{2D46CE5C-D61D-4210-B5D6-5F1D64A2FCCF}" dt="2019-02-09T13:08:50.433" v="8471" actId="1038"/>
          <ac:spMkLst>
            <pc:docMk/>
            <pc:sldMk cId="1373127693" sldId="690"/>
            <ac:spMk id="79" creationId="{6B4C6BEF-C9EC-4A12-A843-6915ECE2FBEE}"/>
          </ac:spMkLst>
        </pc:spChg>
        <pc:spChg chg="add mod">
          <ac:chgData name="Lewis, Gareth" userId="0ca0577c-2ada-4abb-9a17-e7a804bbaaa5" providerId="ADAL" clId="{2D46CE5C-D61D-4210-B5D6-5F1D64A2FCCF}" dt="2019-02-09T13:08:56.915" v="8474" actId="122"/>
          <ac:spMkLst>
            <pc:docMk/>
            <pc:sldMk cId="1373127693" sldId="690"/>
            <ac:spMk id="80" creationId="{D693D344-33E4-4B1C-B815-2EB1B6BDEB37}"/>
          </ac:spMkLst>
        </pc:spChg>
        <pc:grpChg chg="add del">
          <ac:chgData name="Lewis, Gareth" userId="0ca0577c-2ada-4abb-9a17-e7a804bbaaa5" providerId="ADAL" clId="{2D46CE5C-D61D-4210-B5D6-5F1D64A2FCCF}" dt="2019-02-09T13:07:46.440" v="8391" actId="165"/>
          <ac:grpSpMkLst>
            <pc:docMk/>
            <pc:sldMk cId="1373127693" sldId="690"/>
            <ac:grpSpMk id="34" creationId="{36EC3A63-E8AA-4876-AA67-EE3D674AA3A0}"/>
          </ac:grpSpMkLst>
        </pc:grpChg>
        <pc:grpChg chg="mod topLvl">
          <ac:chgData name="Lewis, Gareth" userId="0ca0577c-2ada-4abb-9a17-e7a804bbaaa5" providerId="ADAL" clId="{2D46CE5C-D61D-4210-B5D6-5F1D64A2FCCF}" dt="2019-02-09T13:07:46.440" v="8391" actId="165"/>
          <ac:grpSpMkLst>
            <pc:docMk/>
            <pc:sldMk cId="1373127693" sldId="690"/>
            <ac:grpSpMk id="35" creationId="{51D06EB4-E0A5-45C2-9402-C30213847EC1}"/>
          </ac:grpSpMkLst>
        </pc:grpChg>
        <pc:grpChg chg="mod topLvl">
          <ac:chgData name="Lewis, Gareth" userId="0ca0577c-2ada-4abb-9a17-e7a804bbaaa5" providerId="ADAL" clId="{2D46CE5C-D61D-4210-B5D6-5F1D64A2FCCF}" dt="2019-02-09T13:07:46.440" v="8391" actId="165"/>
          <ac:grpSpMkLst>
            <pc:docMk/>
            <pc:sldMk cId="1373127693" sldId="690"/>
            <ac:grpSpMk id="36" creationId="{381DCCE0-0EEE-470F-B87E-F9CAD31277FB}"/>
          </ac:grpSpMkLst>
        </pc:grpChg>
        <pc:grpChg chg="mod topLvl">
          <ac:chgData name="Lewis, Gareth" userId="0ca0577c-2ada-4abb-9a17-e7a804bbaaa5" providerId="ADAL" clId="{2D46CE5C-D61D-4210-B5D6-5F1D64A2FCCF}" dt="2019-02-09T13:07:46.440" v="8391" actId="165"/>
          <ac:grpSpMkLst>
            <pc:docMk/>
            <pc:sldMk cId="1373127693" sldId="690"/>
            <ac:grpSpMk id="37" creationId="{05CCB1B4-71D7-4FC0-B97B-75EACC1C0133}"/>
          </ac:grpSpMkLst>
        </pc:grpChg>
        <pc:grpChg chg="mod topLvl">
          <ac:chgData name="Lewis, Gareth" userId="0ca0577c-2ada-4abb-9a17-e7a804bbaaa5" providerId="ADAL" clId="{2D46CE5C-D61D-4210-B5D6-5F1D64A2FCCF}" dt="2019-02-09T13:07:46.440" v="8391" actId="165"/>
          <ac:grpSpMkLst>
            <pc:docMk/>
            <pc:sldMk cId="1373127693" sldId="690"/>
            <ac:grpSpMk id="38" creationId="{27DFCD65-EC8F-43FD-AED7-199184085986}"/>
          </ac:grpSpMkLst>
        </pc:grpChg>
        <pc:grpChg chg="del mod topLvl">
          <ac:chgData name="Lewis, Gareth" userId="0ca0577c-2ada-4abb-9a17-e7a804bbaaa5" providerId="ADAL" clId="{2D46CE5C-D61D-4210-B5D6-5F1D64A2FCCF}" dt="2019-02-09T13:07:52.377" v="8392" actId="478"/>
          <ac:grpSpMkLst>
            <pc:docMk/>
            <pc:sldMk cId="1373127693" sldId="690"/>
            <ac:grpSpMk id="43" creationId="{10E3D00D-5AEB-4CB1-842A-A06A55108475}"/>
          </ac:grpSpMkLst>
        </pc:grpChg>
        <pc:grpChg chg="del">
          <ac:chgData name="Lewis, Gareth" userId="0ca0577c-2ada-4abb-9a17-e7a804bbaaa5" providerId="ADAL" clId="{2D46CE5C-D61D-4210-B5D6-5F1D64A2FCCF}" dt="2019-02-09T13:07:56.470" v="8393" actId="478"/>
          <ac:grpSpMkLst>
            <pc:docMk/>
            <pc:sldMk cId="1373127693" sldId="690"/>
            <ac:grpSpMk id="44" creationId="{0CE5B248-A95B-476E-9117-97EB6B758F5A}"/>
          </ac:grpSpMkLst>
        </pc:grpChg>
        <pc:cxnChg chg="mod">
          <ac:chgData name="Lewis, Gareth" userId="0ca0577c-2ada-4abb-9a17-e7a804bbaaa5" providerId="ADAL" clId="{2D46CE5C-D61D-4210-B5D6-5F1D64A2FCCF}" dt="2019-02-09T13:07:56.470" v="8393" actId="478"/>
          <ac:cxnSpMkLst>
            <pc:docMk/>
            <pc:sldMk cId="1373127693" sldId="690"/>
            <ac:cxnSpMk id="14" creationId="{5430E582-5979-4848-A779-BC808BC48ABC}"/>
          </ac:cxnSpMkLst>
        </pc:cxnChg>
        <pc:cxnChg chg="mod">
          <ac:chgData name="Lewis, Gareth" userId="0ca0577c-2ada-4abb-9a17-e7a804bbaaa5" providerId="ADAL" clId="{2D46CE5C-D61D-4210-B5D6-5F1D64A2FCCF}" dt="2019-02-09T13:07:56.470" v="8393" actId="478"/>
          <ac:cxnSpMkLst>
            <pc:docMk/>
            <pc:sldMk cId="1373127693" sldId="690"/>
            <ac:cxnSpMk id="15" creationId="{40A46A72-A4EC-47ED-BCC9-9ABDDCA9ED7E}"/>
          </ac:cxnSpMkLst>
        </pc:cxnChg>
        <pc:cxnChg chg="mod">
          <ac:chgData name="Lewis, Gareth" userId="0ca0577c-2ada-4abb-9a17-e7a804bbaaa5" providerId="ADAL" clId="{2D46CE5C-D61D-4210-B5D6-5F1D64A2FCCF}" dt="2019-02-09T13:07:56.470" v="8393" actId="478"/>
          <ac:cxnSpMkLst>
            <pc:docMk/>
            <pc:sldMk cId="1373127693" sldId="690"/>
            <ac:cxnSpMk id="16" creationId="{32FDCA51-C30C-499D-8DD5-C6F601BFC8AA}"/>
          </ac:cxnSpMkLst>
        </pc:cxnChg>
        <pc:cxnChg chg="mod">
          <ac:chgData name="Lewis, Gareth" userId="0ca0577c-2ada-4abb-9a17-e7a804bbaaa5" providerId="ADAL" clId="{2D46CE5C-D61D-4210-B5D6-5F1D64A2FCCF}" dt="2019-02-09T13:07:56.470" v="8393" actId="478"/>
          <ac:cxnSpMkLst>
            <pc:docMk/>
            <pc:sldMk cId="1373127693" sldId="690"/>
            <ac:cxnSpMk id="17" creationId="{420359A6-7255-4ADA-A97F-33A80108820D}"/>
          </ac:cxnSpMkLst>
        </pc:cxnChg>
        <pc:cxnChg chg="mod">
          <ac:chgData name="Lewis, Gareth" userId="0ca0577c-2ada-4abb-9a17-e7a804bbaaa5" providerId="ADAL" clId="{2D46CE5C-D61D-4210-B5D6-5F1D64A2FCCF}" dt="2019-02-09T13:07:56.470" v="8393" actId="478"/>
          <ac:cxnSpMkLst>
            <pc:docMk/>
            <pc:sldMk cId="1373127693" sldId="690"/>
            <ac:cxnSpMk id="33" creationId="{519E11BF-E27A-4F01-AC22-797424FF1FD5}"/>
          </ac:cxnSpMkLst>
        </pc:cxnChg>
        <pc:cxnChg chg="mod topLvl">
          <ac:chgData name="Lewis, Gareth" userId="0ca0577c-2ada-4abb-9a17-e7a804bbaaa5" providerId="ADAL" clId="{2D46CE5C-D61D-4210-B5D6-5F1D64A2FCCF}" dt="2019-02-09T13:07:46.440" v="8391" actId="165"/>
          <ac:cxnSpMkLst>
            <pc:docMk/>
            <pc:sldMk cId="1373127693" sldId="690"/>
            <ac:cxnSpMk id="39" creationId="{687479A2-1B01-40F8-A449-53F3DC5B6695}"/>
          </ac:cxnSpMkLst>
        </pc:cxnChg>
        <pc:cxnChg chg="mod topLvl">
          <ac:chgData name="Lewis, Gareth" userId="0ca0577c-2ada-4abb-9a17-e7a804bbaaa5" providerId="ADAL" clId="{2D46CE5C-D61D-4210-B5D6-5F1D64A2FCCF}" dt="2019-02-09T13:07:46.440" v="8391" actId="165"/>
          <ac:cxnSpMkLst>
            <pc:docMk/>
            <pc:sldMk cId="1373127693" sldId="690"/>
            <ac:cxnSpMk id="40" creationId="{FF914D8A-FD08-4C5B-809E-4A545C9F1177}"/>
          </ac:cxnSpMkLst>
        </pc:cxnChg>
        <pc:cxnChg chg="mod topLvl">
          <ac:chgData name="Lewis, Gareth" userId="0ca0577c-2ada-4abb-9a17-e7a804bbaaa5" providerId="ADAL" clId="{2D46CE5C-D61D-4210-B5D6-5F1D64A2FCCF}" dt="2019-02-09T13:07:46.440" v="8391" actId="165"/>
          <ac:cxnSpMkLst>
            <pc:docMk/>
            <pc:sldMk cId="1373127693" sldId="690"/>
            <ac:cxnSpMk id="41" creationId="{3B77B145-EFED-459F-902E-49FDC571DEEC}"/>
          </ac:cxnSpMkLst>
        </pc:cxnChg>
        <pc:cxnChg chg="mod topLvl">
          <ac:chgData name="Lewis, Gareth" userId="0ca0577c-2ada-4abb-9a17-e7a804bbaaa5" providerId="ADAL" clId="{2D46CE5C-D61D-4210-B5D6-5F1D64A2FCCF}" dt="2019-02-09T13:07:46.440" v="8391" actId="165"/>
          <ac:cxnSpMkLst>
            <pc:docMk/>
            <pc:sldMk cId="1373127693" sldId="690"/>
            <ac:cxnSpMk id="42" creationId="{44DBD6EF-24BA-4494-A27F-3849BA4120CD}"/>
          </ac:cxnSpMkLst>
        </pc:cxnChg>
        <pc:cxnChg chg="del mod topLvl">
          <ac:chgData name="Lewis, Gareth" userId="0ca0577c-2ada-4abb-9a17-e7a804bbaaa5" providerId="ADAL" clId="{2D46CE5C-D61D-4210-B5D6-5F1D64A2FCCF}" dt="2019-02-09T13:07:52.377" v="8392" actId="478"/>
          <ac:cxnSpMkLst>
            <pc:docMk/>
            <pc:sldMk cId="1373127693" sldId="690"/>
            <ac:cxnSpMk id="49" creationId="{4F0F5BE4-82B6-4975-BA82-565A4ECA1F1E}"/>
          </ac:cxnSpMkLst>
        </pc:cxnChg>
        <pc:cxnChg chg="del mod topLvl">
          <ac:chgData name="Lewis, Gareth" userId="0ca0577c-2ada-4abb-9a17-e7a804bbaaa5" providerId="ADAL" clId="{2D46CE5C-D61D-4210-B5D6-5F1D64A2FCCF}" dt="2019-02-09T13:07:52.377" v="8392" actId="478"/>
          <ac:cxnSpMkLst>
            <pc:docMk/>
            <pc:sldMk cId="1373127693" sldId="690"/>
            <ac:cxnSpMk id="50" creationId="{9F8C7231-EE1E-444E-B1D0-12FE2F2671F2}"/>
          </ac:cxnSpMkLst>
        </pc:cxnChg>
        <pc:cxnChg chg="del mod topLvl">
          <ac:chgData name="Lewis, Gareth" userId="0ca0577c-2ada-4abb-9a17-e7a804bbaaa5" providerId="ADAL" clId="{2D46CE5C-D61D-4210-B5D6-5F1D64A2FCCF}" dt="2019-02-09T13:07:52.377" v="8392" actId="478"/>
          <ac:cxnSpMkLst>
            <pc:docMk/>
            <pc:sldMk cId="1373127693" sldId="690"/>
            <ac:cxnSpMk id="51" creationId="{554BFD9F-C1CC-455D-B60F-BCF648E40A49}"/>
          </ac:cxnSpMkLst>
        </pc:cxnChg>
        <pc:cxnChg chg="del mod topLvl">
          <ac:chgData name="Lewis, Gareth" userId="0ca0577c-2ada-4abb-9a17-e7a804bbaaa5" providerId="ADAL" clId="{2D46CE5C-D61D-4210-B5D6-5F1D64A2FCCF}" dt="2019-02-09T13:07:52.377" v="8392" actId="478"/>
          <ac:cxnSpMkLst>
            <pc:docMk/>
            <pc:sldMk cId="1373127693" sldId="690"/>
            <ac:cxnSpMk id="52" creationId="{69F75DAD-C1B4-41F4-A9BD-9FA1454024C2}"/>
          </ac:cxnSpMkLst>
        </pc:cxnChg>
        <pc:cxnChg chg="mod">
          <ac:chgData name="Lewis, Gareth" userId="0ca0577c-2ada-4abb-9a17-e7a804bbaaa5" providerId="ADAL" clId="{2D46CE5C-D61D-4210-B5D6-5F1D64A2FCCF}" dt="2019-02-09T13:07:52.377" v="8392" actId="478"/>
          <ac:cxnSpMkLst>
            <pc:docMk/>
            <pc:sldMk cId="1373127693" sldId="690"/>
            <ac:cxnSpMk id="68" creationId="{B9974842-CCC0-4826-A1DC-185A358636A6}"/>
          </ac:cxnSpMkLst>
        </pc:cxnChg>
      </pc:sldChg>
      <pc:sldChg chg="modSp add">
        <pc:chgData name="Lewis, Gareth" userId="0ca0577c-2ada-4abb-9a17-e7a804bbaaa5" providerId="ADAL" clId="{2D46CE5C-D61D-4210-B5D6-5F1D64A2FCCF}" dt="2019-02-09T13:10:49.708" v="8726" actId="20577"/>
        <pc:sldMkLst>
          <pc:docMk/>
          <pc:sldMk cId="2632598587" sldId="691"/>
        </pc:sldMkLst>
        <pc:spChg chg="mod">
          <ac:chgData name="Lewis, Gareth" userId="0ca0577c-2ada-4abb-9a17-e7a804bbaaa5" providerId="ADAL" clId="{2D46CE5C-D61D-4210-B5D6-5F1D64A2FCCF}" dt="2019-02-09T13:10:49.708" v="8726" actId="20577"/>
          <ac:spMkLst>
            <pc:docMk/>
            <pc:sldMk cId="2632598587" sldId="691"/>
            <ac:spMk id="3" creationId="{00000000-0000-0000-0000-000000000000}"/>
          </ac:spMkLst>
        </pc:spChg>
      </pc:sldChg>
      <pc:sldChg chg="addSp delSp modSp add ord">
        <pc:chgData name="Lewis, Gareth" userId="0ca0577c-2ada-4abb-9a17-e7a804bbaaa5" providerId="ADAL" clId="{2D46CE5C-D61D-4210-B5D6-5F1D64A2FCCF}" dt="2019-02-09T13:19:45.803" v="8771"/>
        <pc:sldMkLst>
          <pc:docMk/>
          <pc:sldMk cId="3474904793" sldId="692"/>
        </pc:sldMkLst>
        <pc:spChg chg="mod">
          <ac:chgData name="Lewis, Gareth" userId="0ca0577c-2ada-4abb-9a17-e7a804bbaaa5" providerId="ADAL" clId="{2D46CE5C-D61D-4210-B5D6-5F1D64A2FCCF}" dt="2019-02-09T13:11:36.191" v="8733" actId="20577"/>
          <ac:spMkLst>
            <pc:docMk/>
            <pc:sldMk cId="3474904793" sldId="692"/>
            <ac:spMk id="3" creationId="{00000000-0000-0000-0000-000000000000}"/>
          </ac:spMkLst>
        </pc:spChg>
        <pc:spChg chg="del">
          <ac:chgData name="Lewis, Gareth" userId="0ca0577c-2ada-4abb-9a17-e7a804bbaaa5" providerId="ADAL" clId="{2D46CE5C-D61D-4210-B5D6-5F1D64A2FCCF}" dt="2019-02-09T13:12:19.165" v="8738" actId="478"/>
          <ac:spMkLst>
            <pc:docMk/>
            <pc:sldMk cId="3474904793" sldId="692"/>
            <ac:spMk id="5" creationId="{297B6144-12E4-4FE6-A93B-0D696B5FF0CD}"/>
          </ac:spMkLst>
        </pc:spChg>
        <pc:spChg chg="add mod">
          <ac:chgData name="Lewis, Gareth" userId="0ca0577c-2ada-4abb-9a17-e7a804bbaaa5" providerId="ADAL" clId="{2D46CE5C-D61D-4210-B5D6-5F1D64A2FCCF}" dt="2019-02-09T13:19:23.385" v="8770" actId="20577"/>
          <ac:spMkLst>
            <pc:docMk/>
            <pc:sldMk cId="3474904793" sldId="692"/>
            <ac:spMk id="8" creationId="{B88E5D80-2DB3-4548-9610-0B7F89709617}"/>
          </ac:spMkLst>
        </pc:spChg>
        <pc:picChg chg="del">
          <ac:chgData name="Lewis, Gareth" userId="0ca0577c-2ada-4abb-9a17-e7a804bbaaa5" providerId="ADAL" clId="{2D46CE5C-D61D-4210-B5D6-5F1D64A2FCCF}" dt="2019-02-09T13:18:38.289" v="8739" actId="478"/>
          <ac:picMkLst>
            <pc:docMk/>
            <pc:sldMk cId="3474904793" sldId="692"/>
            <ac:picMk id="2" creationId="{D88A03F9-4AE8-406D-95B5-5E27B9503DBE}"/>
          </ac:picMkLst>
        </pc:picChg>
        <pc:picChg chg="del">
          <ac:chgData name="Lewis, Gareth" userId="0ca0577c-2ada-4abb-9a17-e7a804bbaaa5" providerId="ADAL" clId="{2D46CE5C-D61D-4210-B5D6-5F1D64A2FCCF}" dt="2019-02-09T13:12:11.870" v="8734" actId="478"/>
          <ac:picMkLst>
            <pc:docMk/>
            <pc:sldMk cId="3474904793" sldId="692"/>
            <ac:picMk id="4" creationId="{CAE0977E-5B41-44A7-BCBD-3419207B2AE9}"/>
          </ac:picMkLst>
        </pc:picChg>
        <pc:picChg chg="add mod">
          <ac:chgData name="Lewis, Gareth" userId="0ca0577c-2ada-4abb-9a17-e7a804bbaaa5" providerId="ADAL" clId="{2D46CE5C-D61D-4210-B5D6-5F1D64A2FCCF}" dt="2019-02-09T13:12:17.810" v="8737" actId="1076"/>
          <ac:picMkLst>
            <pc:docMk/>
            <pc:sldMk cId="3474904793" sldId="692"/>
            <ac:picMk id="6" creationId="{4A83B83F-E227-4A34-882F-AEF68ECE9DE0}"/>
          </ac:picMkLst>
        </pc:picChg>
        <pc:picChg chg="add mod">
          <ac:chgData name="Lewis, Gareth" userId="0ca0577c-2ada-4abb-9a17-e7a804bbaaa5" providerId="ADAL" clId="{2D46CE5C-D61D-4210-B5D6-5F1D64A2FCCF}" dt="2019-02-09T13:19:05.033" v="8743" actId="14100"/>
          <ac:picMkLst>
            <pc:docMk/>
            <pc:sldMk cId="3474904793" sldId="692"/>
            <ac:picMk id="7" creationId="{50A0B9DF-39E5-41B5-835A-97F0A9FB8A70}"/>
          </ac:picMkLst>
        </pc:picChg>
      </pc:sldChg>
      <pc:sldChg chg="addSp delSp modSp add">
        <pc:chgData name="Lewis, Gareth" userId="0ca0577c-2ada-4abb-9a17-e7a804bbaaa5" providerId="ADAL" clId="{2D46CE5C-D61D-4210-B5D6-5F1D64A2FCCF}" dt="2019-02-09T13:23:29.570" v="9227" actId="404"/>
        <pc:sldMkLst>
          <pc:docMk/>
          <pc:sldMk cId="975151685" sldId="693"/>
        </pc:sldMkLst>
        <pc:spChg chg="mod">
          <ac:chgData name="Lewis, Gareth" userId="0ca0577c-2ada-4abb-9a17-e7a804bbaaa5" providerId="ADAL" clId="{2D46CE5C-D61D-4210-B5D6-5F1D64A2FCCF}" dt="2019-02-09T13:21:44.803" v="8942" actId="404"/>
          <ac:spMkLst>
            <pc:docMk/>
            <pc:sldMk cId="975151685" sldId="693"/>
            <ac:spMk id="8" creationId="{B88E5D80-2DB3-4548-9610-0B7F89709617}"/>
          </ac:spMkLst>
        </pc:spChg>
        <pc:spChg chg="add mod">
          <ac:chgData name="Lewis, Gareth" userId="0ca0577c-2ada-4abb-9a17-e7a804bbaaa5" providerId="ADAL" clId="{2D46CE5C-D61D-4210-B5D6-5F1D64A2FCCF}" dt="2019-02-09T13:22:44.121" v="9098" actId="20577"/>
          <ac:spMkLst>
            <pc:docMk/>
            <pc:sldMk cId="975151685" sldId="693"/>
            <ac:spMk id="9" creationId="{5BFEBE1F-11E9-4337-8BC0-73E4F2138F0E}"/>
          </ac:spMkLst>
        </pc:spChg>
        <pc:spChg chg="add mod">
          <ac:chgData name="Lewis, Gareth" userId="0ca0577c-2ada-4abb-9a17-e7a804bbaaa5" providerId="ADAL" clId="{2D46CE5C-D61D-4210-B5D6-5F1D64A2FCCF}" dt="2019-02-09T13:23:29.570" v="9227" actId="404"/>
          <ac:spMkLst>
            <pc:docMk/>
            <pc:sldMk cId="975151685" sldId="693"/>
            <ac:spMk id="10" creationId="{D453AF50-4BF6-4225-BEAA-D11BE5BDFF19}"/>
          </ac:spMkLst>
        </pc:spChg>
        <pc:picChg chg="del">
          <ac:chgData name="Lewis, Gareth" userId="0ca0577c-2ada-4abb-9a17-e7a804bbaaa5" providerId="ADAL" clId="{2D46CE5C-D61D-4210-B5D6-5F1D64A2FCCF}" dt="2019-02-09T13:20:33.596" v="8774" actId="478"/>
          <ac:picMkLst>
            <pc:docMk/>
            <pc:sldMk cId="975151685" sldId="693"/>
            <ac:picMk id="6" creationId="{4A83B83F-E227-4A34-882F-AEF68ECE9DE0}"/>
          </ac:picMkLst>
        </pc:picChg>
        <pc:picChg chg="mod">
          <ac:chgData name="Lewis, Gareth" userId="0ca0577c-2ada-4abb-9a17-e7a804bbaaa5" providerId="ADAL" clId="{2D46CE5C-D61D-4210-B5D6-5F1D64A2FCCF}" dt="2019-02-09T13:20:37.071" v="8775" actId="1076"/>
          <ac:picMkLst>
            <pc:docMk/>
            <pc:sldMk cId="975151685" sldId="693"/>
            <ac:picMk id="7" creationId="{50A0B9DF-39E5-41B5-835A-97F0A9FB8A70}"/>
          </ac:picMkLst>
        </pc:picChg>
      </pc:sldChg>
      <pc:sldChg chg="addSp delSp modSp add">
        <pc:chgData name="Lewis, Gareth" userId="0ca0577c-2ada-4abb-9a17-e7a804bbaaa5" providerId="ADAL" clId="{2D46CE5C-D61D-4210-B5D6-5F1D64A2FCCF}" dt="2019-02-09T13:49:18.753" v="10526" actId="20577"/>
        <pc:sldMkLst>
          <pc:docMk/>
          <pc:sldMk cId="489964968" sldId="694"/>
        </pc:sldMkLst>
        <pc:spChg chg="mod">
          <ac:chgData name="Lewis, Gareth" userId="0ca0577c-2ada-4abb-9a17-e7a804bbaaa5" providerId="ADAL" clId="{2D46CE5C-D61D-4210-B5D6-5F1D64A2FCCF}" dt="2019-02-09T13:47:23.213" v="10098" actId="6549"/>
          <ac:spMkLst>
            <pc:docMk/>
            <pc:sldMk cId="489964968" sldId="694"/>
            <ac:spMk id="6" creationId="{01AC2787-3FC4-4780-9074-121B19F41726}"/>
          </ac:spMkLst>
        </pc:spChg>
        <pc:spChg chg="add mod">
          <ac:chgData name="Lewis, Gareth" userId="0ca0577c-2ada-4abb-9a17-e7a804bbaaa5" providerId="ADAL" clId="{2D46CE5C-D61D-4210-B5D6-5F1D64A2FCCF}" dt="2019-02-09T13:48:01.545" v="10231" actId="20577"/>
          <ac:spMkLst>
            <pc:docMk/>
            <pc:sldMk cId="489964968" sldId="694"/>
            <ac:spMk id="7" creationId="{2624B82F-597E-4541-BC8E-59BD9EDF5DE3}"/>
          </ac:spMkLst>
        </pc:spChg>
        <pc:spChg chg="add mod">
          <ac:chgData name="Lewis, Gareth" userId="0ca0577c-2ada-4abb-9a17-e7a804bbaaa5" providerId="ADAL" clId="{2D46CE5C-D61D-4210-B5D6-5F1D64A2FCCF}" dt="2019-02-09T13:48:40.059" v="10393" actId="20577"/>
          <ac:spMkLst>
            <pc:docMk/>
            <pc:sldMk cId="489964968" sldId="694"/>
            <ac:spMk id="8" creationId="{84325688-B8A2-4F76-AE3A-D1A760A29DA3}"/>
          </ac:spMkLst>
        </pc:spChg>
        <pc:spChg chg="add mod">
          <ac:chgData name="Lewis, Gareth" userId="0ca0577c-2ada-4abb-9a17-e7a804bbaaa5" providerId="ADAL" clId="{2D46CE5C-D61D-4210-B5D6-5F1D64A2FCCF}" dt="2019-02-09T13:49:18.753" v="10526" actId="20577"/>
          <ac:spMkLst>
            <pc:docMk/>
            <pc:sldMk cId="489964968" sldId="694"/>
            <ac:spMk id="9" creationId="{4C5FAA88-D050-44D8-8D88-0860A59B0FEA}"/>
          </ac:spMkLst>
        </pc:spChg>
        <pc:picChg chg="del">
          <ac:chgData name="Lewis, Gareth" userId="0ca0577c-2ada-4abb-9a17-e7a804bbaaa5" providerId="ADAL" clId="{2D46CE5C-D61D-4210-B5D6-5F1D64A2FCCF}" dt="2019-02-09T13:46:49.994" v="9875" actId="478"/>
          <ac:picMkLst>
            <pc:docMk/>
            <pc:sldMk cId="489964968" sldId="694"/>
            <ac:picMk id="4" creationId="{6D7E0B65-6CB8-4A48-8227-6CE97F56BAD8}"/>
          </ac:picMkLst>
        </pc:picChg>
        <pc:picChg chg="mod">
          <ac:chgData name="Lewis, Gareth" userId="0ca0577c-2ada-4abb-9a17-e7a804bbaaa5" providerId="ADAL" clId="{2D46CE5C-D61D-4210-B5D6-5F1D64A2FCCF}" dt="2019-02-09T13:46:53.860" v="9937" actId="1038"/>
          <ac:picMkLst>
            <pc:docMk/>
            <pc:sldMk cId="489964968" sldId="694"/>
            <ac:picMk id="5" creationId="{C5DA18FC-097E-483F-92CE-91BD5DAE2BE1}"/>
          </ac:picMkLst>
        </pc:picChg>
      </pc:sldChg>
      <pc:sldChg chg="modSp add">
        <pc:chgData name="Lewis, Gareth" userId="0ca0577c-2ada-4abb-9a17-e7a804bbaaa5" providerId="ADAL" clId="{2D46CE5C-D61D-4210-B5D6-5F1D64A2FCCF}" dt="2019-02-09T14:04:08.127" v="11412" actId="20577"/>
        <pc:sldMkLst>
          <pc:docMk/>
          <pc:sldMk cId="41574855" sldId="695"/>
        </pc:sldMkLst>
        <pc:spChg chg="mod">
          <ac:chgData name="Lewis, Gareth" userId="0ca0577c-2ada-4abb-9a17-e7a804bbaaa5" providerId="ADAL" clId="{2D46CE5C-D61D-4210-B5D6-5F1D64A2FCCF}" dt="2019-02-09T14:04:08.127" v="11412" actId="20577"/>
          <ac:spMkLst>
            <pc:docMk/>
            <pc:sldMk cId="41574855" sldId="695"/>
            <ac:spMk id="3" creationId="{00000000-0000-0000-0000-000000000000}"/>
          </ac:spMkLst>
        </pc:spChg>
      </pc:sldChg>
      <pc:sldChg chg="addSp modSp add">
        <pc:chgData name="Lewis, Gareth" userId="0ca0577c-2ada-4abb-9a17-e7a804bbaaa5" providerId="ADAL" clId="{2D46CE5C-D61D-4210-B5D6-5F1D64A2FCCF}" dt="2019-02-09T15:18:00.424" v="11608" actId="20577"/>
        <pc:sldMkLst>
          <pc:docMk/>
          <pc:sldMk cId="3768471722" sldId="696"/>
        </pc:sldMkLst>
        <pc:spChg chg="mod">
          <ac:chgData name="Lewis, Gareth" userId="0ca0577c-2ada-4abb-9a17-e7a804bbaaa5" providerId="ADAL" clId="{2D46CE5C-D61D-4210-B5D6-5F1D64A2FCCF}" dt="2019-02-09T15:14:37.889" v="11414" actId="6549"/>
          <ac:spMkLst>
            <pc:docMk/>
            <pc:sldMk cId="3768471722" sldId="696"/>
            <ac:spMk id="3" creationId="{00000000-0000-0000-0000-000000000000}"/>
          </ac:spMkLst>
        </pc:spChg>
        <pc:spChg chg="add mod">
          <ac:chgData name="Lewis, Gareth" userId="0ca0577c-2ada-4abb-9a17-e7a804bbaaa5" providerId="ADAL" clId="{2D46CE5C-D61D-4210-B5D6-5F1D64A2FCCF}" dt="2019-02-09T15:18:00.424" v="11608" actId="20577"/>
          <ac:spMkLst>
            <pc:docMk/>
            <pc:sldMk cId="3768471722" sldId="696"/>
            <ac:spMk id="5" creationId="{6B85F40D-E41B-4926-8F8F-0C7E6F78AEDF}"/>
          </ac:spMkLst>
        </pc:spChg>
        <pc:picChg chg="add mod modCrop">
          <ac:chgData name="Lewis, Gareth" userId="0ca0577c-2ada-4abb-9a17-e7a804bbaaa5" providerId="ADAL" clId="{2D46CE5C-D61D-4210-B5D6-5F1D64A2FCCF}" dt="2019-02-09T15:16:33.020" v="11431" actId="1037"/>
          <ac:picMkLst>
            <pc:docMk/>
            <pc:sldMk cId="3768471722" sldId="696"/>
            <ac:picMk id="2" creationId="{5B0CAA54-B37A-4B29-9ADE-D52EFF973C87}"/>
          </ac:picMkLst>
        </pc:picChg>
        <pc:picChg chg="add mod modCrop">
          <ac:chgData name="Lewis, Gareth" userId="0ca0577c-2ada-4abb-9a17-e7a804bbaaa5" providerId="ADAL" clId="{2D46CE5C-D61D-4210-B5D6-5F1D64A2FCCF}" dt="2019-02-09T15:16:51.704" v="11432" actId="732"/>
          <ac:picMkLst>
            <pc:docMk/>
            <pc:sldMk cId="3768471722" sldId="696"/>
            <ac:picMk id="4" creationId="{328E0E12-8A57-4301-93C8-A84E38C47668}"/>
          </ac:picMkLst>
        </pc:picChg>
      </pc:sldChg>
      <pc:sldChg chg="addSp modSp add">
        <pc:chgData name="Lewis, Gareth" userId="0ca0577c-2ada-4abb-9a17-e7a804bbaaa5" providerId="ADAL" clId="{2D46CE5C-D61D-4210-B5D6-5F1D64A2FCCF}" dt="2019-02-09T15:19:01.969" v="11804" actId="14100"/>
        <pc:sldMkLst>
          <pc:docMk/>
          <pc:sldMk cId="452326568" sldId="697"/>
        </pc:sldMkLst>
        <pc:spChg chg="mod">
          <ac:chgData name="Lewis, Gareth" userId="0ca0577c-2ada-4abb-9a17-e7a804bbaaa5" providerId="ADAL" clId="{2D46CE5C-D61D-4210-B5D6-5F1D64A2FCCF}" dt="2019-02-09T15:19:01.969" v="11804" actId="14100"/>
          <ac:spMkLst>
            <pc:docMk/>
            <pc:sldMk cId="452326568" sldId="697"/>
            <ac:spMk id="5" creationId="{6B85F40D-E41B-4926-8F8F-0C7E6F78AEDF}"/>
          </ac:spMkLst>
        </pc:spChg>
        <pc:spChg chg="add mod">
          <ac:chgData name="Lewis, Gareth" userId="0ca0577c-2ada-4abb-9a17-e7a804bbaaa5" providerId="ADAL" clId="{2D46CE5C-D61D-4210-B5D6-5F1D64A2FCCF}" dt="2019-02-09T15:19:01.969" v="11804" actId="14100"/>
          <ac:spMkLst>
            <pc:docMk/>
            <pc:sldMk cId="452326568" sldId="697"/>
            <ac:spMk id="6" creationId="{5452032D-FDC5-4668-AB27-0FDC85A134AE}"/>
          </ac:spMkLst>
        </pc:spChg>
      </pc:sldChg>
      <pc:sldChg chg="addSp modSp add">
        <pc:chgData name="Lewis, Gareth" userId="0ca0577c-2ada-4abb-9a17-e7a804bbaaa5" providerId="ADAL" clId="{2D46CE5C-D61D-4210-B5D6-5F1D64A2FCCF}" dt="2019-02-09T16:09:55.244" v="12942" actId="27636"/>
        <pc:sldMkLst>
          <pc:docMk/>
          <pc:sldMk cId="3050499570" sldId="698"/>
        </pc:sldMkLst>
        <pc:spChg chg="mod">
          <ac:chgData name="Lewis, Gareth" userId="0ca0577c-2ada-4abb-9a17-e7a804bbaaa5" providerId="ADAL" clId="{2D46CE5C-D61D-4210-B5D6-5F1D64A2FCCF}" dt="2019-02-09T16:09:55.244" v="12942" actId="27636"/>
          <ac:spMkLst>
            <pc:docMk/>
            <pc:sldMk cId="3050499570" sldId="698"/>
            <ac:spMk id="3" creationId="{00000000-0000-0000-0000-000000000000}"/>
          </ac:spMkLst>
        </pc:spChg>
        <pc:picChg chg="add mod">
          <ac:chgData name="Lewis, Gareth" userId="0ca0577c-2ada-4abb-9a17-e7a804bbaaa5" providerId="ADAL" clId="{2D46CE5C-D61D-4210-B5D6-5F1D64A2FCCF}" dt="2019-02-09T16:09:04.312" v="12861" actId="1038"/>
          <ac:picMkLst>
            <pc:docMk/>
            <pc:sldMk cId="3050499570" sldId="698"/>
            <ac:picMk id="2" creationId="{3EE1B6CB-D8A9-41DE-A020-DF8DC1A10D0B}"/>
          </ac:picMkLst>
        </pc:picChg>
        <pc:picChg chg="add mod">
          <ac:chgData name="Lewis, Gareth" userId="0ca0577c-2ada-4abb-9a17-e7a804bbaaa5" providerId="ADAL" clId="{2D46CE5C-D61D-4210-B5D6-5F1D64A2FCCF}" dt="2019-02-09T16:09:04.312" v="12861" actId="1038"/>
          <ac:picMkLst>
            <pc:docMk/>
            <pc:sldMk cId="3050499570" sldId="698"/>
            <ac:picMk id="1026" creationId="{270DAC29-35E5-416B-87DB-9E02067C1625}"/>
          </ac:picMkLst>
        </pc:picChg>
      </pc:sldChg>
      <pc:sldChg chg="addSp delSp modSp add">
        <pc:chgData name="Lewis, Gareth" userId="0ca0577c-2ada-4abb-9a17-e7a804bbaaa5" providerId="ADAL" clId="{2D46CE5C-D61D-4210-B5D6-5F1D64A2FCCF}" dt="2019-02-09T16:10:25.551" v="12982" actId="1038"/>
        <pc:sldMkLst>
          <pc:docMk/>
          <pc:sldMk cId="1619829669" sldId="699"/>
        </pc:sldMkLst>
        <pc:spChg chg="mod">
          <ac:chgData name="Lewis, Gareth" userId="0ca0577c-2ada-4abb-9a17-e7a804bbaaa5" providerId="ADAL" clId="{2D46CE5C-D61D-4210-B5D6-5F1D64A2FCCF}" dt="2019-02-09T15:56:13.801" v="12675"/>
          <ac:spMkLst>
            <pc:docMk/>
            <pc:sldMk cId="1619829669" sldId="699"/>
            <ac:spMk id="3" creationId="{00000000-0000-0000-0000-000000000000}"/>
          </ac:spMkLst>
        </pc:spChg>
        <pc:picChg chg="add mod">
          <ac:chgData name="Lewis, Gareth" userId="0ca0577c-2ada-4abb-9a17-e7a804bbaaa5" providerId="ADAL" clId="{2D46CE5C-D61D-4210-B5D6-5F1D64A2FCCF}" dt="2019-02-09T16:10:17.384" v="12964" actId="1038"/>
          <ac:picMkLst>
            <pc:docMk/>
            <pc:sldMk cId="1619829669" sldId="699"/>
            <ac:picMk id="2" creationId="{6F8F1246-3791-43D0-99E2-EAF8211BB859}"/>
          </ac:picMkLst>
        </pc:picChg>
        <pc:picChg chg="add mod">
          <ac:chgData name="Lewis, Gareth" userId="0ca0577c-2ada-4abb-9a17-e7a804bbaaa5" providerId="ADAL" clId="{2D46CE5C-D61D-4210-B5D6-5F1D64A2FCCF}" dt="2019-02-09T16:10:25.551" v="12982" actId="1038"/>
          <ac:picMkLst>
            <pc:docMk/>
            <pc:sldMk cId="1619829669" sldId="699"/>
            <ac:picMk id="5" creationId="{19461558-2E98-4724-B217-F7AD5BAA6169}"/>
          </ac:picMkLst>
        </pc:picChg>
        <pc:picChg chg="del">
          <ac:chgData name="Lewis, Gareth" userId="0ca0577c-2ada-4abb-9a17-e7a804bbaaa5" providerId="ADAL" clId="{2D46CE5C-D61D-4210-B5D6-5F1D64A2FCCF}" dt="2019-02-09T15:27:48.736" v="12074" actId="478"/>
          <ac:picMkLst>
            <pc:docMk/>
            <pc:sldMk cId="1619829669" sldId="699"/>
            <ac:picMk id="1026" creationId="{270DAC29-35E5-416B-87DB-9E02067C1625}"/>
          </ac:picMkLst>
        </pc:picChg>
      </pc:sldChg>
      <pc:sldChg chg="modSp add">
        <pc:chgData name="Lewis, Gareth" userId="0ca0577c-2ada-4abb-9a17-e7a804bbaaa5" providerId="ADAL" clId="{2D46CE5C-D61D-4210-B5D6-5F1D64A2FCCF}" dt="2019-02-09T15:56:17.387" v="12676"/>
        <pc:sldMkLst>
          <pc:docMk/>
          <pc:sldMk cId="2265983516" sldId="700"/>
        </pc:sldMkLst>
        <pc:spChg chg="mod">
          <ac:chgData name="Lewis, Gareth" userId="0ca0577c-2ada-4abb-9a17-e7a804bbaaa5" providerId="ADAL" clId="{2D46CE5C-D61D-4210-B5D6-5F1D64A2FCCF}" dt="2019-02-09T15:56:17.387" v="12676"/>
          <ac:spMkLst>
            <pc:docMk/>
            <pc:sldMk cId="2265983516" sldId="700"/>
            <ac:spMk id="3" creationId="{00000000-0000-0000-0000-000000000000}"/>
          </ac:spMkLst>
        </pc:spChg>
      </pc:sldChg>
      <pc:sldMasterChg chg="delSldLayout">
        <pc:chgData name="Lewis, Gareth" userId="0ca0577c-2ada-4abb-9a17-e7a804bbaaa5" providerId="ADAL" clId="{2D46CE5C-D61D-4210-B5D6-5F1D64A2FCCF}" dt="2019-01-14T11:05:58.471" v="215" actId="2696"/>
        <pc:sldMasterMkLst>
          <pc:docMk/>
          <pc:sldMasterMk cId="0" sldId="2147483648"/>
        </pc:sldMasterMkLst>
      </pc:sldMasterChg>
    </pc:docChg>
  </pc:docChgLst>
  <pc:docChgLst>
    <pc:chgData name="Lewis, Gareth" userId="0ca0577c-2ada-4abb-9a17-e7a804bbaaa5" providerId="ADAL" clId="{5301DE18-CE2A-4FBC-895A-A9E3E4FEBC15}"/>
    <pc:docChg chg="undo custSel addSld delSld modSld modMainMaster">
      <pc:chgData name="Lewis, Gareth" userId="0ca0577c-2ada-4abb-9a17-e7a804bbaaa5" providerId="ADAL" clId="{5301DE18-CE2A-4FBC-895A-A9E3E4FEBC15}" dt="2019-01-13T14:44:40.051" v="6255" actId="20577"/>
      <pc:docMkLst>
        <pc:docMk/>
      </pc:docMkLst>
      <pc:sldChg chg="modSp">
        <pc:chgData name="Lewis, Gareth" userId="0ca0577c-2ada-4abb-9a17-e7a804bbaaa5" providerId="ADAL" clId="{5301DE18-CE2A-4FBC-895A-A9E3E4FEBC15}" dt="2019-01-13T12:58:40.626" v="68" actId="121"/>
        <pc:sldMkLst>
          <pc:docMk/>
          <pc:sldMk cId="0" sldId="257"/>
        </pc:sldMkLst>
        <pc:spChg chg="mod">
          <ac:chgData name="Lewis, Gareth" userId="0ca0577c-2ada-4abb-9a17-e7a804bbaaa5" providerId="ADAL" clId="{5301DE18-CE2A-4FBC-895A-A9E3E4FEBC15}" dt="2019-01-13T12:58:40.626" v="68" actId="121"/>
          <ac:spMkLst>
            <pc:docMk/>
            <pc:sldMk cId="0" sldId="257"/>
            <ac:spMk id="116741" creationId="{00000000-0000-0000-0000-000000000000}"/>
          </ac:spMkLst>
        </pc:spChg>
      </pc:sldChg>
      <pc:sldChg chg="modSp">
        <pc:chgData name="Lewis, Gareth" userId="0ca0577c-2ada-4abb-9a17-e7a804bbaaa5" providerId="ADAL" clId="{5301DE18-CE2A-4FBC-895A-A9E3E4FEBC15}" dt="2019-01-13T12:59:28.486" v="202" actId="14100"/>
        <pc:sldMkLst>
          <pc:docMk/>
          <pc:sldMk cId="0" sldId="258"/>
        </pc:sldMkLst>
        <pc:spChg chg="mod">
          <ac:chgData name="Lewis, Gareth" userId="0ca0577c-2ada-4abb-9a17-e7a804bbaaa5" providerId="ADAL" clId="{5301DE18-CE2A-4FBC-895A-A9E3E4FEBC15}" dt="2019-01-13T12:59:28.486" v="202" actId="14100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5301DE18-CE2A-4FBC-895A-A9E3E4FEBC15}" dt="2019-01-13T14:44:40.051" v="6255" actId="20577"/>
        <pc:sldMkLst>
          <pc:docMk/>
          <pc:sldMk cId="0" sldId="409"/>
        </pc:sldMkLst>
        <pc:spChg chg="mod">
          <ac:chgData name="Lewis, Gareth" userId="0ca0577c-2ada-4abb-9a17-e7a804bbaaa5" providerId="ADAL" clId="{5301DE18-CE2A-4FBC-895A-A9E3E4FEBC15}" dt="2019-01-13T14:44:40.051" v="6255" actId="20577"/>
          <ac:spMkLst>
            <pc:docMk/>
            <pc:sldMk cId="0" sldId="409"/>
            <ac:spMk id="3" creationId="{00000000-0000-0000-0000-000000000000}"/>
          </ac:spMkLst>
        </pc:spChg>
      </pc:sldChg>
      <pc:sldChg chg="del">
        <pc:chgData name="Lewis, Gareth" userId="0ca0577c-2ada-4abb-9a17-e7a804bbaaa5" providerId="ADAL" clId="{5301DE18-CE2A-4FBC-895A-A9E3E4FEBC15}" dt="2019-01-13T12:58:52.921" v="94" actId="2696"/>
        <pc:sldMkLst>
          <pc:docMk/>
          <pc:sldMk cId="1613802784" sldId="651"/>
        </pc:sldMkLst>
      </pc:sldChg>
      <pc:sldChg chg="del">
        <pc:chgData name="Lewis, Gareth" userId="0ca0577c-2ada-4abb-9a17-e7a804bbaaa5" providerId="ADAL" clId="{5301DE18-CE2A-4FBC-895A-A9E3E4FEBC15}" dt="2019-01-13T12:58:53.152" v="96" actId="2696"/>
        <pc:sldMkLst>
          <pc:docMk/>
          <pc:sldMk cId="866802231" sldId="652"/>
        </pc:sldMkLst>
      </pc:sldChg>
      <pc:sldChg chg="del">
        <pc:chgData name="Lewis, Gareth" userId="0ca0577c-2ada-4abb-9a17-e7a804bbaaa5" providerId="ADAL" clId="{5301DE18-CE2A-4FBC-895A-A9E3E4FEBC15}" dt="2019-01-13T12:58:53.323" v="98" actId="2696"/>
        <pc:sldMkLst>
          <pc:docMk/>
          <pc:sldMk cId="2164230020" sldId="653"/>
        </pc:sldMkLst>
      </pc:sldChg>
      <pc:sldChg chg="del">
        <pc:chgData name="Lewis, Gareth" userId="0ca0577c-2ada-4abb-9a17-e7a804bbaaa5" providerId="ADAL" clId="{5301DE18-CE2A-4FBC-895A-A9E3E4FEBC15}" dt="2019-01-13T12:58:53.783" v="102" actId="2696"/>
        <pc:sldMkLst>
          <pc:docMk/>
          <pc:sldMk cId="2711240301" sldId="654"/>
        </pc:sldMkLst>
      </pc:sldChg>
      <pc:sldChg chg="del">
        <pc:chgData name="Lewis, Gareth" userId="0ca0577c-2ada-4abb-9a17-e7a804bbaaa5" providerId="ADAL" clId="{5301DE18-CE2A-4FBC-895A-A9E3E4FEBC15}" dt="2019-01-13T12:58:54.086" v="104" actId="2696"/>
        <pc:sldMkLst>
          <pc:docMk/>
          <pc:sldMk cId="2515" sldId="655"/>
        </pc:sldMkLst>
      </pc:sldChg>
      <pc:sldMasterChg chg="delSldLayout modSldLayout">
        <pc:chgData name="Lewis, Gareth" userId="0ca0577c-2ada-4abb-9a17-e7a804bbaaa5" providerId="ADAL" clId="{5301DE18-CE2A-4FBC-895A-A9E3E4FEBC15}" dt="2019-01-13T13:47:19.615" v="3295" actId="2696"/>
        <pc:sldMasterMkLst>
          <pc:docMk/>
          <pc:sldMasterMk cId="0" sldId="2147483648"/>
        </pc:sldMasterMkLst>
      </pc:sldMasterChg>
    </pc:docChg>
  </pc:docChgLst>
  <pc:docChgLst>
    <pc:chgData name="Lewis, Gareth" userId="0ca0577c-2ada-4abb-9a17-e7a804bbaaa5" providerId="ADAL" clId="{8D276DEB-9ECF-474F-8641-C8D9886C5626}"/>
    <pc:docChg chg="undo redo custSel addSld delSld modSld sldOrd modMainMaster">
      <pc:chgData name="Lewis, Gareth" userId="0ca0577c-2ada-4abb-9a17-e7a804bbaaa5" providerId="ADAL" clId="{8D276DEB-9ECF-474F-8641-C8D9886C5626}" dt="2019-01-12T15:50:03.619" v="3553" actId="20577"/>
      <pc:docMkLst>
        <pc:docMk/>
      </pc:docMkLst>
      <pc:sldChg chg="modSp">
        <pc:chgData name="Lewis, Gareth" userId="0ca0577c-2ada-4abb-9a17-e7a804bbaaa5" providerId="ADAL" clId="{8D276DEB-9ECF-474F-8641-C8D9886C5626}" dt="2019-01-12T14:24:04.301" v="60" actId="20577"/>
        <pc:sldMkLst>
          <pc:docMk/>
          <pc:sldMk cId="0" sldId="257"/>
        </pc:sldMkLst>
        <pc:spChg chg="mod">
          <ac:chgData name="Lewis, Gareth" userId="0ca0577c-2ada-4abb-9a17-e7a804bbaaa5" providerId="ADAL" clId="{8D276DEB-9ECF-474F-8641-C8D9886C5626}" dt="2019-01-12T14:24:04.301" v="60" actId="20577"/>
          <ac:spMkLst>
            <pc:docMk/>
            <pc:sldMk cId="0" sldId="257"/>
            <ac:spMk id="1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12T14:24:14.293" v="62" actId="5793"/>
        <pc:sldMkLst>
          <pc:docMk/>
          <pc:sldMk cId="0" sldId="258"/>
        </pc:sldMkLst>
        <pc:spChg chg="mod">
          <ac:chgData name="Lewis, Gareth" userId="0ca0577c-2ada-4abb-9a17-e7a804bbaaa5" providerId="ADAL" clId="{8D276DEB-9ECF-474F-8641-C8D9886C5626}" dt="2019-01-12T14:24:14.293" v="62" actId="5793"/>
          <ac:spMkLst>
            <pc:docMk/>
            <pc:sldMk cId="0" sldId="258"/>
            <ac:spMk id="3" creationId="{00000000-0000-0000-0000-000000000000}"/>
          </ac:spMkLst>
        </pc:spChg>
      </pc:sldChg>
      <pc:sldMasterChg chg="modSldLayout">
        <pc:chgData name="Lewis, Gareth" userId="0ca0577c-2ada-4abb-9a17-e7a804bbaaa5" providerId="ADAL" clId="{8D276DEB-9ECF-474F-8641-C8D9886C5626}" dt="2019-01-12T15:07:46.816" v="2422" actId="207"/>
        <pc:sldMasterMkLst>
          <pc:docMk/>
          <pc:sldMasterMk cId="0" sldId="2147483648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2/9/2019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6211669"/>
            <a:ext cx="5292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COMP260: Distributed Systems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BSc (Hons) Computing for Games</a:t>
            </a: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3: Working with multiple clients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Exception-based programming</a:t>
            </a:r>
          </a:p>
          <a:p>
            <a:pPr lvl="1"/>
            <a:r>
              <a:rPr lang="en-GB" dirty="0"/>
              <a:t>Client-side exceptions as a robustness device</a:t>
            </a:r>
          </a:p>
          <a:p>
            <a:pPr lvl="4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3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0977E-5B41-44A7-BCBD-3419207B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3992592" cy="21849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7B6144-12E4-4FE6-A93B-0D696B5FF0CD}"/>
              </a:ext>
            </a:extLst>
          </p:cNvPr>
          <p:cNvSpPr txBox="1"/>
          <p:nvPr/>
        </p:nvSpPr>
        <p:spPr>
          <a:xfrm>
            <a:off x="395536" y="4048616"/>
            <a:ext cx="399259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Robustness is slightly more complex than non-robust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07D88-B55A-4C34-8899-F432C879F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874" y="1700808"/>
            <a:ext cx="4150256" cy="51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2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Exception-based programming</a:t>
            </a:r>
          </a:p>
          <a:p>
            <a:pPr lvl="1"/>
            <a:r>
              <a:rPr lang="en-GB" dirty="0"/>
              <a:t>Client-side exceptions as a robustness device</a:t>
            </a:r>
          </a:p>
          <a:p>
            <a:pPr lvl="4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3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B6144-12E4-4FE6-A93B-0D696B5FF0CD}"/>
              </a:ext>
            </a:extLst>
          </p:cNvPr>
          <p:cNvSpPr txBox="1"/>
          <p:nvPr/>
        </p:nvSpPr>
        <p:spPr>
          <a:xfrm>
            <a:off x="4395832" y="2206605"/>
            <a:ext cx="399259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application will sit running in a while loop for </a:t>
            </a:r>
            <a:r>
              <a:rPr lang="en-GB" dirty="0" err="1">
                <a:solidFill>
                  <a:schemeClr val="bg1"/>
                </a:solidFill>
              </a:rPr>
              <a:t>isRunning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With the two state realised as </a:t>
            </a:r>
            <a:r>
              <a:rPr lang="en-GB" dirty="0" err="1">
                <a:solidFill>
                  <a:schemeClr val="bg1"/>
                </a:solidFill>
              </a:rPr>
              <a:t>isConnected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94C765-77E3-4F77-A43C-9C6CC98AB151}"/>
              </a:ext>
            </a:extLst>
          </p:cNvPr>
          <p:cNvSpPr txBox="1"/>
          <p:nvPr/>
        </p:nvSpPr>
        <p:spPr>
          <a:xfrm>
            <a:off x="4395832" y="3861048"/>
            <a:ext cx="399259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socket needs to be recycled, it can be set to None to trigger a new socket to the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B28C4-432C-456F-BB07-E5D99AB07E7E}"/>
              </a:ext>
            </a:extLst>
          </p:cNvPr>
          <p:cNvSpPr txBox="1"/>
          <p:nvPr/>
        </p:nvSpPr>
        <p:spPr>
          <a:xfrm>
            <a:off x="4395832" y="4881934"/>
            <a:ext cx="399259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client will try and connect to the sever, if it fails it will wait for 1sec and try again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8F4CC1-17BB-4BDF-9A85-5544891DE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628800"/>
            <a:ext cx="4150256" cy="51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8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Exception-based programming</a:t>
            </a:r>
          </a:p>
          <a:p>
            <a:pPr lvl="1"/>
            <a:r>
              <a:rPr lang="en-GB" dirty="0"/>
              <a:t>Client-side exceptions as a robustness device</a:t>
            </a:r>
          </a:p>
          <a:p>
            <a:pPr lvl="4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3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B6144-12E4-4FE6-A93B-0D696B5FF0CD}"/>
              </a:ext>
            </a:extLst>
          </p:cNvPr>
          <p:cNvSpPr txBox="1"/>
          <p:nvPr/>
        </p:nvSpPr>
        <p:spPr>
          <a:xfrm>
            <a:off x="4395832" y="2206605"/>
            <a:ext cx="399259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 it connects, it will try and send a message to the server. If send fails, it no longer has a connection and will:</a:t>
            </a:r>
          </a:p>
          <a:p>
            <a:pPr marL="342900" indent="-342900"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Bin the socket</a:t>
            </a:r>
          </a:p>
          <a:p>
            <a:pPr marL="342900" indent="-342900"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Go to the non-connected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B28C4-432C-456F-BB07-E5D99AB07E7E}"/>
              </a:ext>
            </a:extLst>
          </p:cNvPr>
          <p:cNvSpPr txBox="1"/>
          <p:nvPr/>
        </p:nvSpPr>
        <p:spPr>
          <a:xfrm>
            <a:off x="4395832" y="4725144"/>
            <a:ext cx="3992592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 the client is connected, it will sit in the while loop until the </a:t>
            </a:r>
            <a:r>
              <a:rPr lang="en-GB" dirty="0" err="1">
                <a:solidFill>
                  <a:schemeClr val="bg1"/>
                </a:solidFill>
              </a:rPr>
              <a:t>socket.recv</a:t>
            </a:r>
            <a:r>
              <a:rPr lang="en-GB" dirty="0">
                <a:solidFill>
                  <a:schemeClr val="bg1"/>
                </a:solidFill>
              </a:rPr>
              <a:t> throws and </a:t>
            </a:r>
            <a:r>
              <a:rPr lang="en-GB" dirty="0" err="1">
                <a:solidFill>
                  <a:schemeClr val="bg1"/>
                </a:solidFill>
              </a:rPr>
              <a:t>exceptionand</a:t>
            </a:r>
            <a:r>
              <a:rPr lang="en-GB" dirty="0">
                <a:solidFill>
                  <a:schemeClr val="bg1"/>
                </a:solidFill>
              </a:rPr>
              <a:t> will:</a:t>
            </a:r>
          </a:p>
          <a:p>
            <a:pPr marL="342900" indent="-342900"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Bin the socket</a:t>
            </a:r>
          </a:p>
          <a:p>
            <a:pPr marL="342900" indent="-342900"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Go to the non-connected state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EA36ED-4351-430F-8BB8-5822FB7F4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26094"/>
            <a:ext cx="4150256" cy="51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41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Exception-based programming</a:t>
            </a:r>
          </a:p>
          <a:p>
            <a:pPr lvl="1"/>
            <a:r>
              <a:rPr lang="en-GB" dirty="0"/>
              <a:t>Client-side exceptions as a robustness device</a:t>
            </a:r>
          </a:p>
          <a:p>
            <a:pPr lvl="4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3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B6144-12E4-4FE6-A93B-0D696B5FF0CD}"/>
              </a:ext>
            </a:extLst>
          </p:cNvPr>
          <p:cNvSpPr txBox="1"/>
          <p:nvPr/>
        </p:nvSpPr>
        <p:spPr>
          <a:xfrm>
            <a:off x="4395832" y="2206605"/>
            <a:ext cx="399259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This will run and re-connect to the server as it becomes available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Set </a:t>
            </a:r>
            <a:r>
              <a:rPr lang="en-GB" dirty="0" err="1">
                <a:solidFill>
                  <a:schemeClr val="bg1"/>
                </a:solidFill>
              </a:rPr>
              <a:t>isRunning</a:t>
            </a:r>
            <a:r>
              <a:rPr lang="en-GB" dirty="0">
                <a:solidFill>
                  <a:schemeClr val="bg1"/>
                </a:solidFill>
              </a:rPr>
              <a:t> to false to quit the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7C7AFF-4263-4E5F-A70F-960F3CFBB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54086"/>
            <a:ext cx="4150256" cy="51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38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Exception-based programming</a:t>
            </a:r>
          </a:p>
          <a:p>
            <a:pPr lvl="1"/>
            <a:r>
              <a:rPr lang="en-GB" dirty="0"/>
              <a:t>Server-side exceptions as a robustness device</a:t>
            </a:r>
          </a:p>
          <a:p>
            <a:pPr lvl="2"/>
            <a:r>
              <a:rPr lang="en-GB" dirty="0"/>
              <a:t>From the server state diagram, we have two states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3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1D06EB4-E0A5-45C2-9402-C30213847EC1}"/>
              </a:ext>
            </a:extLst>
          </p:cNvPr>
          <p:cNvGrpSpPr/>
          <p:nvPr/>
        </p:nvGrpSpPr>
        <p:grpSpPr>
          <a:xfrm>
            <a:off x="1418888" y="2226350"/>
            <a:ext cx="5601384" cy="2109597"/>
            <a:chOff x="842824" y="2226350"/>
            <a:chExt cx="5601384" cy="2109597"/>
          </a:xfrm>
        </p:grpSpPr>
        <p:sp>
          <p:nvSpPr>
            <p:cNvPr id="75" name="Rectangle 12">
              <a:extLst>
                <a:ext uri="{FF2B5EF4-FFF2-40B4-BE49-F238E27FC236}">
                  <a16:creationId xmlns:a16="http://schemas.microsoft.com/office/drawing/2014/main" id="{5AD5A084-10F3-4DB5-9163-0BDA8F17C5DB}"/>
                </a:ext>
              </a:extLst>
            </p:cNvPr>
            <p:cNvSpPr/>
            <p:nvPr/>
          </p:nvSpPr>
          <p:spPr>
            <a:xfrm>
              <a:off x="1691680" y="2520065"/>
              <a:ext cx="4752528" cy="181588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6C7E6AB-B347-4ECA-B231-81E6468846C4}"/>
                </a:ext>
              </a:extLst>
            </p:cNvPr>
            <p:cNvSpPr/>
            <p:nvPr/>
          </p:nvSpPr>
          <p:spPr>
            <a:xfrm>
              <a:off x="1691680" y="2226350"/>
              <a:ext cx="4752528" cy="33855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600" dirty="0"/>
                <a:t>Server   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270F6B3-A6EB-42AD-8BCD-967D26FF5C79}"/>
                </a:ext>
              </a:extLst>
            </p:cNvPr>
            <p:cNvSpPr/>
            <p:nvPr/>
          </p:nvSpPr>
          <p:spPr>
            <a:xfrm>
              <a:off x="842824" y="2255387"/>
              <a:ext cx="288032" cy="288032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8369EBC-AB8E-46CD-BB33-6C2FADE19B18}"/>
                </a:ext>
              </a:extLst>
            </p:cNvPr>
            <p:cNvCxnSpPr>
              <a:cxnSpLocks/>
              <a:stCxn id="77" idx="6"/>
              <a:endCxn id="76" idx="1"/>
            </p:cNvCxnSpPr>
            <p:nvPr/>
          </p:nvCxnSpPr>
          <p:spPr>
            <a:xfrm flipV="1">
              <a:off x="1130856" y="2395627"/>
              <a:ext cx="560824" cy="377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81DCCE0-0EEE-470F-B87E-F9CAD31277FB}"/>
              </a:ext>
            </a:extLst>
          </p:cNvPr>
          <p:cNvGrpSpPr/>
          <p:nvPr/>
        </p:nvGrpSpPr>
        <p:grpSpPr>
          <a:xfrm>
            <a:off x="2427000" y="2706009"/>
            <a:ext cx="1584176" cy="1155039"/>
            <a:chOff x="1882210" y="4936421"/>
            <a:chExt cx="1526976" cy="837246"/>
          </a:xfrm>
        </p:grpSpPr>
        <p:sp>
          <p:nvSpPr>
            <p:cNvPr id="73" name="Rectangle 12">
              <a:extLst>
                <a:ext uri="{FF2B5EF4-FFF2-40B4-BE49-F238E27FC236}">
                  <a16:creationId xmlns:a16="http://schemas.microsoft.com/office/drawing/2014/main" id="{C0FC719E-F777-449E-9B9D-E73A4ED75D82}"/>
                </a:ext>
              </a:extLst>
            </p:cNvPr>
            <p:cNvSpPr/>
            <p:nvPr/>
          </p:nvSpPr>
          <p:spPr>
            <a:xfrm>
              <a:off x="1882210" y="5171307"/>
              <a:ext cx="1526976" cy="60236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endParaRPr lang="en-GB" sz="1600" dirty="0"/>
            </a:p>
            <a:p>
              <a:r>
                <a:rPr lang="en-GB" sz="1600" dirty="0"/>
                <a:t>Wait for a client</a:t>
              </a:r>
            </a:p>
            <a:p>
              <a:endParaRPr lang="en-GB" sz="1600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D83A8A2-5FA6-49AD-8B05-AB88185AC6C3}"/>
                </a:ext>
              </a:extLst>
            </p:cNvPr>
            <p:cNvSpPr/>
            <p:nvPr/>
          </p:nvSpPr>
          <p:spPr>
            <a:xfrm>
              <a:off x="1882210" y="4936421"/>
              <a:ext cx="1523805" cy="2454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600" dirty="0"/>
                <a:t>accept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CCB1B4-71D7-4FC0-B97B-75EACC1C0133}"/>
              </a:ext>
            </a:extLst>
          </p:cNvPr>
          <p:cNvGrpSpPr/>
          <p:nvPr/>
        </p:nvGrpSpPr>
        <p:grpSpPr>
          <a:xfrm>
            <a:off x="5883384" y="2816772"/>
            <a:ext cx="1008112" cy="908816"/>
            <a:chOff x="1882210" y="4936421"/>
            <a:chExt cx="1526976" cy="658768"/>
          </a:xfrm>
        </p:grpSpPr>
        <p:sp>
          <p:nvSpPr>
            <p:cNvPr id="71" name="Rectangle 12">
              <a:extLst>
                <a:ext uri="{FF2B5EF4-FFF2-40B4-BE49-F238E27FC236}">
                  <a16:creationId xmlns:a16="http://schemas.microsoft.com/office/drawing/2014/main" id="{BAA3CA54-4199-41D8-AD84-79D82EE63F0F}"/>
                </a:ext>
              </a:extLst>
            </p:cNvPr>
            <p:cNvSpPr/>
            <p:nvPr/>
          </p:nvSpPr>
          <p:spPr>
            <a:xfrm>
              <a:off x="1882210" y="5171307"/>
              <a:ext cx="1526976" cy="42388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r>
                <a:rPr lang="en-GB" sz="1600" dirty="0"/>
                <a:t>Send </a:t>
              </a:r>
            </a:p>
            <a:p>
              <a:r>
                <a:rPr lang="en-GB" sz="1600" dirty="0"/>
                <a:t>message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8E26323-ECDB-481D-B41E-A4653C39BE14}"/>
                </a:ext>
              </a:extLst>
            </p:cNvPr>
            <p:cNvSpPr/>
            <p:nvPr/>
          </p:nvSpPr>
          <p:spPr>
            <a:xfrm>
              <a:off x="1882210" y="4936421"/>
              <a:ext cx="1523805" cy="2454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600" dirty="0"/>
                <a:t>send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7DFCD65-EC8F-43FD-AED7-199184085986}"/>
              </a:ext>
            </a:extLst>
          </p:cNvPr>
          <p:cNvGrpSpPr/>
          <p:nvPr/>
        </p:nvGrpSpPr>
        <p:grpSpPr>
          <a:xfrm>
            <a:off x="4443224" y="2816360"/>
            <a:ext cx="1008112" cy="908816"/>
            <a:chOff x="1882210" y="4936421"/>
            <a:chExt cx="1526976" cy="658768"/>
          </a:xfrm>
        </p:grpSpPr>
        <p:sp>
          <p:nvSpPr>
            <p:cNvPr id="69" name="Rectangle 12">
              <a:extLst>
                <a:ext uri="{FF2B5EF4-FFF2-40B4-BE49-F238E27FC236}">
                  <a16:creationId xmlns:a16="http://schemas.microsoft.com/office/drawing/2014/main" id="{94A97016-B263-44CC-B2A6-2D9FC084D20F}"/>
                </a:ext>
              </a:extLst>
            </p:cNvPr>
            <p:cNvSpPr/>
            <p:nvPr/>
          </p:nvSpPr>
          <p:spPr>
            <a:xfrm>
              <a:off x="1882210" y="5171307"/>
              <a:ext cx="1526976" cy="42388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r>
                <a:rPr lang="en-GB" sz="1600" dirty="0"/>
                <a:t>Receive</a:t>
              </a:r>
            </a:p>
            <a:p>
              <a:r>
                <a:rPr lang="en-GB" sz="1600" dirty="0"/>
                <a:t>message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E292DD7-3E3A-41B1-98E6-0480F68F25AE}"/>
                </a:ext>
              </a:extLst>
            </p:cNvPr>
            <p:cNvSpPr/>
            <p:nvPr/>
          </p:nvSpPr>
          <p:spPr>
            <a:xfrm>
              <a:off x="1882210" y="4936421"/>
              <a:ext cx="1523805" cy="2454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600" dirty="0"/>
                <a:t>receive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7479A2-1B01-40F8-A449-53F3DC5B6695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4011176" y="3432789"/>
            <a:ext cx="432048" cy="12761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F914D8A-FD08-4C5B-809E-4A545C9F1177}"/>
              </a:ext>
            </a:extLst>
          </p:cNvPr>
          <p:cNvCxnSpPr>
            <a:cxnSpLocks/>
            <a:stCxn id="69" idx="2"/>
            <a:endCxn id="73" idx="2"/>
          </p:cNvCxnSpPr>
          <p:nvPr/>
        </p:nvCxnSpPr>
        <p:spPr>
          <a:xfrm rot="5400000">
            <a:off x="4015248" y="2929016"/>
            <a:ext cx="135872" cy="1728192"/>
          </a:xfrm>
          <a:prstGeom prst="bentConnector3">
            <a:avLst>
              <a:gd name="adj1" fmla="val 268247"/>
            </a:avLst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77B145-EFED-459F-902E-49FDC571DEEC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5451336" y="3432789"/>
            <a:ext cx="432048" cy="41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4DBD6EF-24BA-4494-A27F-3849BA4120CD}"/>
              </a:ext>
            </a:extLst>
          </p:cNvPr>
          <p:cNvCxnSpPr>
            <a:cxnSpLocks/>
            <a:stCxn id="71" idx="2"/>
            <a:endCxn id="73" idx="2"/>
          </p:cNvCxnSpPr>
          <p:nvPr/>
        </p:nvCxnSpPr>
        <p:spPr>
          <a:xfrm rot="5400000">
            <a:off x="4735534" y="2209142"/>
            <a:ext cx="135460" cy="3168352"/>
          </a:xfrm>
          <a:prstGeom prst="bentConnector3">
            <a:avLst>
              <a:gd name="adj1" fmla="val 268758"/>
            </a:avLst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48AD4CA-327D-43C4-9932-CCF078760449}"/>
              </a:ext>
            </a:extLst>
          </p:cNvPr>
          <p:cNvSpPr txBox="1"/>
          <p:nvPr/>
        </p:nvSpPr>
        <p:spPr>
          <a:xfrm>
            <a:off x="4121584" y="3891358"/>
            <a:ext cx="1649298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catch exception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83E574-893A-4220-B726-3F07E33DC66E}"/>
              </a:ext>
            </a:extLst>
          </p:cNvPr>
          <p:cNvSpPr/>
          <p:nvPr/>
        </p:nvSpPr>
        <p:spPr>
          <a:xfrm>
            <a:off x="1907704" y="2132856"/>
            <a:ext cx="2232248" cy="2376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D98F02C-7DA8-4849-ABEF-AA8F013AEED4}"/>
              </a:ext>
            </a:extLst>
          </p:cNvPr>
          <p:cNvSpPr/>
          <p:nvPr/>
        </p:nvSpPr>
        <p:spPr>
          <a:xfrm>
            <a:off x="4283968" y="2132856"/>
            <a:ext cx="2808312" cy="2376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B4C6BEF-C9EC-4A12-A843-6915ECE2FBEE}"/>
              </a:ext>
            </a:extLst>
          </p:cNvPr>
          <p:cNvSpPr txBox="1"/>
          <p:nvPr/>
        </p:nvSpPr>
        <p:spPr>
          <a:xfrm>
            <a:off x="1926204" y="4725144"/>
            <a:ext cx="214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Doesn’t have a client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93D344-33E4-4B1C-B815-2EB1B6BDEB37}"/>
              </a:ext>
            </a:extLst>
          </p:cNvPr>
          <p:cNvSpPr txBox="1"/>
          <p:nvPr/>
        </p:nvSpPr>
        <p:spPr>
          <a:xfrm>
            <a:off x="4283968" y="472514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Does have a client</a:t>
            </a:r>
          </a:p>
        </p:txBody>
      </p:sp>
    </p:spTree>
    <p:extLst>
      <p:ext uri="{BB962C8B-B14F-4D97-AF65-F5344CB8AC3E}">
        <p14:creationId xmlns:p14="http://schemas.microsoft.com/office/powerpoint/2010/main" val="1373127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 fontScale="92500"/>
          </a:bodyPr>
          <a:lstStyle/>
          <a:p>
            <a:r>
              <a:rPr lang="en-GB" dirty="0"/>
              <a:t>Exception-based programming</a:t>
            </a:r>
          </a:p>
          <a:p>
            <a:pPr lvl="1"/>
            <a:r>
              <a:rPr lang="en-GB" dirty="0"/>
              <a:t>Server-side exceptions as a robustness device</a:t>
            </a:r>
          </a:p>
          <a:p>
            <a:pPr lvl="2"/>
            <a:r>
              <a:rPr lang="en-GB" dirty="0"/>
              <a:t>From the server state diagram, we have two states</a:t>
            </a:r>
          </a:p>
          <a:p>
            <a:pPr lvl="3"/>
            <a:r>
              <a:rPr lang="en-GB" dirty="0"/>
              <a:t>Doesn’t have a client</a:t>
            </a:r>
          </a:p>
          <a:p>
            <a:pPr lvl="4"/>
            <a:r>
              <a:rPr lang="en-GB" dirty="0"/>
              <a:t>Transition to does have a client when a client connection is accepted</a:t>
            </a:r>
          </a:p>
          <a:p>
            <a:pPr lvl="4"/>
            <a:r>
              <a:rPr lang="en-GB" dirty="0" err="1"/>
              <a:t>Socket.accept</a:t>
            </a:r>
            <a:r>
              <a:rPr lang="en-GB" dirty="0"/>
              <a:t> can’t fail</a:t>
            </a:r>
          </a:p>
          <a:p>
            <a:pPr lvl="5"/>
            <a:endParaRPr lang="en-GB" dirty="0"/>
          </a:p>
          <a:p>
            <a:pPr lvl="5"/>
            <a:endParaRPr lang="en-GB" dirty="0"/>
          </a:p>
          <a:p>
            <a:pPr lvl="3"/>
            <a:r>
              <a:rPr lang="en-GB" dirty="0"/>
              <a:t>Does have a client</a:t>
            </a:r>
          </a:p>
          <a:p>
            <a:pPr lvl="4"/>
            <a:r>
              <a:rPr lang="en-GB" dirty="0"/>
              <a:t>Transition to doesn’t have a client when send() or </a:t>
            </a:r>
            <a:r>
              <a:rPr lang="en-GB" dirty="0" err="1"/>
              <a:t>recv</a:t>
            </a:r>
            <a:r>
              <a:rPr lang="en-GB" dirty="0"/>
              <a:t>()  fail</a:t>
            </a:r>
          </a:p>
          <a:p>
            <a:pPr lvl="4"/>
            <a:r>
              <a:rPr lang="en-GB" dirty="0"/>
              <a:t>If </a:t>
            </a:r>
            <a:r>
              <a:rPr lang="en-GB" dirty="0" err="1"/>
              <a:t>socket.send</a:t>
            </a:r>
            <a:r>
              <a:rPr lang="en-GB" dirty="0"/>
              <a:t>() or </a:t>
            </a:r>
            <a:r>
              <a:rPr lang="en-GB" dirty="0" err="1"/>
              <a:t>socket.recv</a:t>
            </a:r>
            <a:r>
              <a:rPr lang="en-GB" dirty="0"/>
              <a:t>() fail, they will throw an exception</a:t>
            </a:r>
          </a:p>
          <a:p>
            <a:pPr lvl="5"/>
            <a:r>
              <a:rPr lang="en-GB" dirty="0"/>
              <a:t>We </a:t>
            </a:r>
            <a:r>
              <a:rPr lang="en-GB" b="1" u="sng" dirty="0"/>
              <a:t>must</a:t>
            </a:r>
            <a:r>
              <a:rPr lang="en-GB" dirty="0"/>
              <a:t> catch this and go into the doesn’t have a client</a:t>
            </a:r>
          </a:p>
          <a:p>
            <a:pPr lvl="5"/>
            <a:r>
              <a:rPr lang="en-GB" dirty="0"/>
              <a:t>By definition we release the current socket as it’s no longer a connection</a:t>
            </a:r>
            <a:endParaRPr lang="en-GB" b="1" u="sng" dirty="0"/>
          </a:p>
          <a:p>
            <a:pPr lvl="4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3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598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Exception-based programming</a:t>
            </a:r>
          </a:p>
          <a:p>
            <a:pPr lvl="1"/>
            <a:r>
              <a:rPr lang="en-GB" dirty="0"/>
              <a:t>Server-side exceptions as a robustness device</a:t>
            </a:r>
          </a:p>
          <a:p>
            <a:pPr lvl="4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3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83B83F-E227-4A34-882F-AEF68ECE9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88753"/>
            <a:ext cx="3260582" cy="3117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A0B9DF-39E5-41B5-835A-97F0A9FB8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852" y="1588753"/>
            <a:ext cx="3537540" cy="5197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8E5D80-2DB3-4548-9610-0B7F89709617}"/>
              </a:ext>
            </a:extLst>
          </p:cNvPr>
          <p:cNvSpPr txBox="1"/>
          <p:nvPr/>
        </p:nvSpPr>
        <p:spPr>
          <a:xfrm>
            <a:off x="323528" y="5013176"/>
            <a:ext cx="399259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Again, robustness is slightly more complex than non-robust code</a:t>
            </a:r>
          </a:p>
        </p:txBody>
      </p:sp>
    </p:spTree>
    <p:extLst>
      <p:ext uri="{BB962C8B-B14F-4D97-AF65-F5344CB8AC3E}">
        <p14:creationId xmlns:p14="http://schemas.microsoft.com/office/powerpoint/2010/main" val="3474904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Exception-based programming</a:t>
            </a:r>
          </a:p>
          <a:p>
            <a:pPr lvl="1"/>
            <a:r>
              <a:rPr lang="en-GB" dirty="0"/>
              <a:t>Server-side exceptions as a robustness device</a:t>
            </a:r>
          </a:p>
          <a:p>
            <a:pPr lvl="4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3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A0B9DF-39E5-41B5-835A-97F0A9FB8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54" y="1660700"/>
            <a:ext cx="3537540" cy="5197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8E5D80-2DB3-4548-9610-0B7F89709617}"/>
              </a:ext>
            </a:extLst>
          </p:cNvPr>
          <p:cNvSpPr txBox="1"/>
          <p:nvPr/>
        </p:nvSpPr>
        <p:spPr>
          <a:xfrm>
            <a:off x="4391401" y="2060848"/>
            <a:ext cx="3992592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Unlike the client, the server has 2 sockets; its socket and whatever client connects, so 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client = None</a:t>
            </a:r>
            <a:r>
              <a:rPr lang="en-GB" dirty="0">
                <a:solidFill>
                  <a:schemeClr val="bg1"/>
                </a:solidFill>
              </a:rPr>
              <a:t> on failure, not the server socket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FEBE1F-11E9-4337-8BC0-73E4F2138F0E}"/>
              </a:ext>
            </a:extLst>
          </p:cNvPr>
          <p:cNvSpPr txBox="1"/>
          <p:nvPr/>
        </p:nvSpPr>
        <p:spPr>
          <a:xfrm>
            <a:off x="4395832" y="3524815"/>
            <a:ext cx="3992592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Again, the server is a 2 state machine using </a:t>
            </a:r>
            <a:r>
              <a:rPr lang="en-GB" dirty="0" err="1">
                <a:solidFill>
                  <a:schemeClr val="bg1"/>
                </a:solidFill>
              </a:rPr>
              <a:t>isConnected</a:t>
            </a:r>
            <a:r>
              <a:rPr lang="en-GB" dirty="0">
                <a:solidFill>
                  <a:schemeClr val="bg1"/>
                </a:solidFill>
              </a:rPr>
              <a:t> and 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except 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socket.error</a:t>
            </a:r>
            <a:r>
              <a:rPr lang="en-GB" dirty="0">
                <a:solidFill>
                  <a:schemeClr val="bg1"/>
                </a:solidFill>
              </a:rPr>
              <a:t> to detect network failure conditions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3AF50-4BF6-4225-BEAA-D11BE5BDFF19}"/>
              </a:ext>
            </a:extLst>
          </p:cNvPr>
          <p:cNvSpPr txBox="1"/>
          <p:nvPr/>
        </p:nvSpPr>
        <p:spPr>
          <a:xfrm>
            <a:off x="4395832" y="5036983"/>
            <a:ext cx="399259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 added some debug 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print() </a:t>
            </a:r>
            <a:r>
              <a:rPr lang="en-GB" dirty="0">
                <a:solidFill>
                  <a:schemeClr val="bg1"/>
                </a:solidFill>
              </a:rPr>
              <a:t>to get a clear idea of what was going on with the server states</a:t>
            </a:r>
          </a:p>
        </p:txBody>
      </p:sp>
    </p:spTree>
    <p:extLst>
      <p:ext uri="{BB962C8B-B14F-4D97-AF65-F5344CB8AC3E}">
        <p14:creationId xmlns:p14="http://schemas.microsoft.com/office/powerpoint/2010/main" val="975151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Threading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802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Threading</a:t>
            </a:r>
          </a:p>
          <a:p>
            <a:pPr lvl="1"/>
            <a:r>
              <a:rPr lang="en-GB" dirty="0"/>
              <a:t>Now we have a robust architecture, it would be nice to work with lots of clients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However, there are two problems:</a:t>
            </a:r>
          </a:p>
          <a:p>
            <a:pPr lvl="2"/>
            <a:r>
              <a:rPr lang="en-GB" dirty="0"/>
              <a:t>1. </a:t>
            </a:r>
            <a:r>
              <a:rPr lang="en-GB" dirty="0" err="1"/>
              <a:t>socket.accept</a:t>
            </a:r>
            <a:r>
              <a:rPr lang="en-GB" dirty="0"/>
              <a:t> () needs to be called for all clients</a:t>
            </a:r>
          </a:p>
          <a:p>
            <a:pPr lvl="3"/>
            <a:r>
              <a:rPr lang="en-GB" dirty="0"/>
              <a:t>Need an architecture that supports this</a:t>
            </a:r>
          </a:p>
          <a:p>
            <a:pPr lvl="3"/>
            <a:r>
              <a:rPr lang="en-GB" dirty="0"/>
              <a:t>&amp; accept is blocking, so you can’t put it in a main loop</a:t>
            </a:r>
          </a:p>
          <a:p>
            <a:pPr lvl="2"/>
            <a:r>
              <a:rPr lang="en-GB" dirty="0"/>
              <a:t>2. </a:t>
            </a:r>
            <a:r>
              <a:rPr lang="en-GB" dirty="0" err="1"/>
              <a:t>socket.receive</a:t>
            </a:r>
            <a:r>
              <a:rPr lang="en-GB" dirty="0"/>
              <a:t>() is a blocking function</a:t>
            </a:r>
          </a:p>
          <a:p>
            <a:pPr lvl="3"/>
            <a:r>
              <a:rPr lang="en-GB" dirty="0"/>
              <a:t>Not much of an issue at client and server don’t do much</a:t>
            </a:r>
          </a:p>
          <a:p>
            <a:pPr lvl="3"/>
            <a:r>
              <a:rPr lang="en-GB" dirty="0"/>
              <a:t>by blocking, you can’t put it in a main loop</a:t>
            </a:r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By blocking, execution will wait at that function until it returns 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57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Today’s session:</a:t>
            </a:r>
          </a:p>
          <a:p>
            <a:pPr lvl="1"/>
            <a:r>
              <a:rPr lang="en-GB" dirty="0"/>
              <a:t>Exception-based programming</a:t>
            </a:r>
          </a:p>
          <a:p>
            <a:pPr lvl="1"/>
            <a:r>
              <a:rPr lang="en-GB" dirty="0"/>
              <a:t>Threading</a:t>
            </a:r>
          </a:p>
          <a:p>
            <a:pPr lvl="1"/>
            <a:r>
              <a:rPr lang="en-GB" dirty="0" err="1"/>
              <a:t>PyQt</a:t>
            </a:r>
            <a:r>
              <a:rPr lang="en-GB" dirty="0"/>
              <a:t> programming</a:t>
            </a:r>
          </a:p>
          <a:p>
            <a:pPr marL="457200" lvl="1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Threading</a:t>
            </a:r>
          </a:p>
          <a:p>
            <a:pPr lvl="1"/>
            <a:r>
              <a:rPr lang="en-GB" dirty="0"/>
              <a:t>Basic concepts of threads</a:t>
            </a:r>
          </a:p>
          <a:p>
            <a:pPr lvl="2"/>
            <a:r>
              <a:rPr lang="en-GB" dirty="0"/>
              <a:t>Threads run a function alongside the main (thread) program execution</a:t>
            </a:r>
          </a:p>
          <a:p>
            <a:pPr lvl="2"/>
            <a:r>
              <a:rPr lang="en-GB" dirty="0"/>
              <a:t>Threads can share classes, functions &amp; data with the main program, but care needs to be taken so that data isn’t being read and written at the same time.</a:t>
            </a:r>
          </a:p>
          <a:p>
            <a:pPr lvl="3"/>
            <a:r>
              <a:rPr lang="en-GB" dirty="0"/>
              <a:t>Write your programs to be aware of this condition</a:t>
            </a:r>
          </a:p>
          <a:p>
            <a:pPr lvl="3"/>
            <a:r>
              <a:rPr lang="en-GB" dirty="0"/>
              <a:t>Use thread-safe datatypes</a:t>
            </a:r>
          </a:p>
          <a:p>
            <a:pPr lvl="3"/>
            <a:r>
              <a:rPr lang="en-GB" dirty="0"/>
              <a:t>Use data locks to prevent access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1698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Threading</a:t>
            </a:r>
          </a:p>
          <a:p>
            <a:pPr lvl="1"/>
            <a:r>
              <a:rPr lang="en-GB" dirty="0"/>
              <a:t>Now we have a robust architecture, it would be nice to work with lots of clients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6DDCF6A-70CD-4824-8B56-F095743B248E}"/>
              </a:ext>
            </a:extLst>
          </p:cNvPr>
          <p:cNvGrpSpPr/>
          <p:nvPr/>
        </p:nvGrpSpPr>
        <p:grpSpPr>
          <a:xfrm>
            <a:off x="1493308" y="2204864"/>
            <a:ext cx="6463068" cy="1863375"/>
            <a:chOff x="1781340" y="2204864"/>
            <a:chExt cx="6463068" cy="186337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86BE198-6ADB-492B-8119-4E0F395C0CF4}"/>
                </a:ext>
              </a:extLst>
            </p:cNvPr>
            <p:cNvGrpSpPr/>
            <p:nvPr/>
          </p:nvGrpSpPr>
          <p:grpSpPr>
            <a:xfrm>
              <a:off x="1781340" y="2204864"/>
              <a:ext cx="6463068" cy="1863375"/>
              <a:chOff x="2141380" y="2132856"/>
              <a:chExt cx="5742988" cy="1863375"/>
            </a:xfrm>
          </p:grpSpPr>
          <p:sp>
            <p:nvSpPr>
              <p:cNvPr id="38" name="Rectangle 12">
                <a:extLst>
                  <a:ext uri="{FF2B5EF4-FFF2-40B4-BE49-F238E27FC236}">
                    <a16:creationId xmlns:a16="http://schemas.microsoft.com/office/drawing/2014/main" id="{6B634F67-F9B6-4CE2-BC21-84DCBEFA94D5}"/>
                  </a:ext>
                </a:extLst>
              </p:cNvPr>
              <p:cNvSpPr/>
              <p:nvPr/>
            </p:nvSpPr>
            <p:spPr>
              <a:xfrm>
                <a:off x="2141380" y="2426571"/>
                <a:ext cx="5742988" cy="156966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4E23005-FCE5-4C9A-BDBD-FE06320C34FF}"/>
                  </a:ext>
                </a:extLst>
              </p:cNvPr>
              <p:cNvSpPr/>
              <p:nvPr/>
            </p:nvSpPr>
            <p:spPr>
              <a:xfrm>
                <a:off x="2141380" y="2132856"/>
                <a:ext cx="5742988" cy="33855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r>
                  <a:rPr lang="en-GB" sz="1600" dirty="0"/>
                  <a:t>Server   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7AE3BC2-FB3C-41C9-BBFE-813492023F5C}"/>
                </a:ext>
              </a:extLst>
            </p:cNvPr>
            <p:cNvGrpSpPr/>
            <p:nvPr/>
          </p:nvGrpSpPr>
          <p:grpSpPr>
            <a:xfrm>
              <a:off x="1962060" y="2708923"/>
              <a:ext cx="1959456" cy="1155039"/>
              <a:chOff x="1882210" y="4936421"/>
              <a:chExt cx="1526976" cy="837246"/>
            </a:xfrm>
          </p:grpSpPr>
          <p:sp>
            <p:nvSpPr>
              <p:cNvPr id="36" name="Rectangle 12">
                <a:extLst>
                  <a:ext uri="{FF2B5EF4-FFF2-40B4-BE49-F238E27FC236}">
                    <a16:creationId xmlns:a16="http://schemas.microsoft.com/office/drawing/2014/main" id="{A2945255-A6F0-49DC-99C5-7F14351494C9}"/>
                  </a:ext>
                </a:extLst>
              </p:cNvPr>
              <p:cNvSpPr/>
              <p:nvPr/>
            </p:nvSpPr>
            <p:spPr>
              <a:xfrm>
                <a:off x="1882210" y="5171307"/>
                <a:ext cx="1526976" cy="60236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endParaRPr lang="en-GB" sz="1600" dirty="0"/>
              </a:p>
              <a:p>
                <a:r>
                  <a:rPr lang="en-GB" sz="1600" dirty="0"/>
                  <a:t>Wait for any clients</a:t>
                </a:r>
              </a:p>
              <a:p>
                <a:endParaRPr lang="en-GB" sz="1600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399F035-9825-41A4-9BFF-E5FA27E535F2}"/>
                  </a:ext>
                </a:extLst>
              </p:cNvPr>
              <p:cNvSpPr/>
              <p:nvPr/>
            </p:nvSpPr>
            <p:spPr>
              <a:xfrm>
                <a:off x="1882210" y="4936421"/>
                <a:ext cx="1523805" cy="2454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sz="1600" dirty="0"/>
                  <a:t>Accept behaviour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872036B-14D4-4AAF-BBB9-300BFC5F7FAE}"/>
                </a:ext>
              </a:extLst>
            </p:cNvPr>
            <p:cNvGrpSpPr/>
            <p:nvPr/>
          </p:nvGrpSpPr>
          <p:grpSpPr>
            <a:xfrm>
              <a:off x="6372200" y="2708920"/>
              <a:ext cx="1709844" cy="908816"/>
              <a:chOff x="1882208" y="4936421"/>
              <a:chExt cx="2589883" cy="658768"/>
            </a:xfrm>
          </p:grpSpPr>
          <p:sp>
            <p:nvSpPr>
              <p:cNvPr id="59" name="Rectangle 12">
                <a:extLst>
                  <a:ext uri="{FF2B5EF4-FFF2-40B4-BE49-F238E27FC236}">
                    <a16:creationId xmlns:a16="http://schemas.microsoft.com/office/drawing/2014/main" id="{D6DEE761-088E-47C4-8AD0-114C8283521B}"/>
                  </a:ext>
                </a:extLst>
              </p:cNvPr>
              <p:cNvSpPr/>
              <p:nvPr/>
            </p:nvSpPr>
            <p:spPr>
              <a:xfrm>
                <a:off x="1882208" y="5171307"/>
                <a:ext cx="2589881" cy="42388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sz="1600" dirty="0"/>
                  <a:t>Receive</a:t>
                </a:r>
              </a:p>
              <a:p>
                <a:r>
                  <a:rPr lang="en-GB" sz="1600" dirty="0"/>
                  <a:t>message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7F6F246-86BB-4499-91F5-6083DE905A7E}"/>
                  </a:ext>
                </a:extLst>
              </p:cNvPr>
              <p:cNvSpPr/>
              <p:nvPr/>
            </p:nvSpPr>
            <p:spPr>
              <a:xfrm>
                <a:off x="1882210" y="4936421"/>
                <a:ext cx="2589881" cy="2454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sz="1600" dirty="0"/>
                  <a:t>Receive behaviour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C121795-7D00-4A11-8846-E22135F0170E}"/>
                </a:ext>
              </a:extLst>
            </p:cNvPr>
            <p:cNvGrpSpPr/>
            <p:nvPr/>
          </p:nvGrpSpPr>
          <p:grpSpPr>
            <a:xfrm>
              <a:off x="4283968" y="2708920"/>
              <a:ext cx="1846239" cy="1155039"/>
              <a:chOff x="4309937" y="5252556"/>
              <a:chExt cx="1846239" cy="1155039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632D451-971E-4D44-81F7-EABDCB43B438}"/>
                  </a:ext>
                </a:extLst>
              </p:cNvPr>
              <p:cNvGrpSpPr/>
              <p:nvPr/>
            </p:nvGrpSpPr>
            <p:grpSpPr>
              <a:xfrm>
                <a:off x="4309937" y="5252556"/>
                <a:ext cx="1846239" cy="1155039"/>
                <a:chOff x="1882210" y="4936421"/>
                <a:chExt cx="1526976" cy="837246"/>
              </a:xfrm>
            </p:grpSpPr>
            <p:sp>
              <p:nvSpPr>
                <p:cNvPr id="72" name="Rectangle 12">
                  <a:extLst>
                    <a:ext uri="{FF2B5EF4-FFF2-40B4-BE49-F238E27FC236}">
                      <a16:creationId xmlns:a16="http://schemas.microsoft.com/office/drawing/2014/main" id="{5006C15B-CD1D-402C-9397-FF4E6E8D03B8}"/>
                    </a:ext>
                  </a:extLst>
                </p:cNvPr>
                <p:cNvSpPr/>
                <p:nvPr/>
              </p:nvSpPr>
              <p:spPr>
                <a:xfrm>
                  <a:off x="1882210" y="5171307"/>
                  <a:ext cx="1526976" cy="60236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txBody>
                <a:bodyPr>
                  <a:spAutoFit/>
                </a:bodyPr>
                <a:lstStyle/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CFF8D838-9FC5-4D89-B8CD-F9EC0F73FA24}"/>
                    </a:ext>
                  </a:extLst>
                </p:cNvPr>
                <p:cNvSpPr/>
                <p:nvPr/>
              </p:nvSpPr>
              <p:spPr>
                <a:xfrm>
                  <a:off x="1882210" y="4936421"/>
                  <a:ext cx="1523805" cy="2454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GB" sz="1600" dirty="0"/>
                    <a:t>Normal behaviour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C81EF14-325A-45C2-AFEB-B234F03DFF2F}"/>
                  </a:ext>
                </a:extLst>
              </p:cNvPr>
              <p:cNvGrpSpPr/>
              <p:nvPr/>
            </p:nvGrpSpPr>
            <p:grpSpPr>
              <a:xfrm>
                <a:off x="4427984" y="5661248"/>
                <a:ext cx="1542966" cy="662596"/>
                <a:chOff x="1882210" y="4936421"/>
                <a:chExt cx="1526976" cy="480292"/>
              </a:xfrm>
            </p:grpSpPr>
            <p:sp>
              <p:nvSpPr>
                <p:cNvPr id="70" name="Rectangle 12">
                  <a:extLst>
                    <a:ext uri="{FF2B5EF4-FFF2-40B4-BE49-F238E27FC236}">
                      <a16:creationId xmlns:a16="http://schemas.microsoft.com/office/drawing/2014/main" id="{3A3755BF-91D6-4C1D-9F36-2CEABF4F13C9}"/>
                    </a:ext>
                  </a:extLst>
                </p:cNvPr>
                <p:cNvSpPr/>
                <p:nvPr/>
              </p:nvSpPr>
              <p:spPr>
                <a:xfrm>
                  <a:off x="1882210" y="5171307"/>
                  <a:ext cx="1526976" cy="245406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txBody>
                <a:bodyPr>
                  <a:spAutoFit/>
                </a:bodyPr>
                <a:lstStyle/>
                <a:p>
                  <a:r>
                    <a:rPr lang="en-GB" sz="1600" dirty="0"/>
                    <a:t>Send message</a:t>
                  </a: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D39D1F1-346B-4AA8-AF6C-E73758060118}"/>
                    </a:ext>
                  </a:extLst>
                </p:cNvPr>
                <p:cNvSpPr/>
                <p:nvPr/>
              </p:nvSpPr>
              <p:spPr>
                <a:xfrm>
                  <a:off x="1882210" y="4936421"/>
                  <a:ext cx="1523805" cy="2454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GB" sz="1600" dirty="0"/>
                    <a:t>send</a:t>
                  </a:r>
                </a:p>
              </p:txBody>
            </p: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FEF597-DA66-461A-A80A-3054BEFF61A6}"/>
              </a:ext>
            </a:extLst>
          </p:cNvPr>
          <p:cNvGrpSpPr/>
          <p:nvPr/>
        </p:nvGrpSpPr>
        <p:grpSpPr>
          <a:xfrm>
            <a:off x="2339752" y="4437112"/>
            <a:ext cx="4608512" cy="2291007"/>
            <a:chOff x="2123728" y="4729560"/>
            <a:chExt cx="4608512" cy="22910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8859DEE-C519-4F88-BF3D-B7360B80D8A2}"/>
                </a:ext>
              </a:extLst>
            </p:cNvPr>
            <p:cNvGrpSpPr/>
            <p:nvPr/>
          </p:nvGrpSpPr>
          <p:grpSpPr>
            <a:xfrm>
              <a:off x="2483768" y="4729560"/>
              <a:ext cx="4248472" cy="1863375"/>
              <a:chOff x="3995936" y="4729560"/>
              <a:chExt cx="4248472" cy="1863375"/>
            </a:xfrm>
          </p:grpSpPr>
          <p:sp>
            <p:nvSpPr>
              <p:cNvPr id="41" name="Rectangle 12">
                <a:extLst>
                  <a:ext uri="{FF2B5EF4-FFF2-40B4-BE49-F238E27FC236}">
                    <a16:creationId xmlns:a16="http://schemas.microsoft.com/office/drawing/2014/main" id="{ED21659E-9280-4A16-8652-0FE99534CA7C}"/>
                  </a:ext>
                </a:extLst>
              </p:cNvPr>
              <p:cNvSpPr/>
              <p:nvPr/>
            </p:nvSpPr>
            <p:spPr>
              <a:xfrm>
                <a:off x="3995936" y="5023275"/>
                <a:ext cx="4248472" cy="156966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C8848E6-4B7D-4D6C-B714-AAE49F0ACD23}"/>
                  </a:ext>
                </a:extLst>
              </p:cNvPr>
              <p:cNvSpPr/>
              <p:nvPr/>
            </p:nvSpPr>
            <p:spPr>
              <a:xfrm>
                <a:off x="3995936" y="4729560"/>
                <a:ext cx="4248472" cy="33855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r>
                  <a:rPr lang="en-GB" sz="1600" dirty="0"/>
                  <a:t>Client   </a:t>
                </a: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FBC305B-51C2-4013-A819-8E6D9EBA1C57}"/>
                  </a:ext>
                </a:extLst>
              </p:cNvPr>
              <p:cNvGrpSpPr/>
              <p:nvPr/>
            </p:nvGrpSpPr>
            <p:grpSpPr>
              <a:xfrm>
                <a:off x="4283968" y="5252556"/>
                <a:ext cx="1846239" cy="1155039"/>
                <a:chOff x="4309937" y="5252556"/>
                <a:chExt cx="1846239" cy="1155039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3DDB38D9-D5BE-4C85-B467-6EEE4532FA8E}"/>
                    </a:ext>
                  </a:extLst>
                </p:cNvPr>
                <p:cNvGrpSpPr/>
                <p:nvPr/>
              </p:nvGrpSpPr>
              <p:grpSpPr>
                <a:xfrm>
                  <a:off x="4309937" y="5252556"/>
                  <a:ext cx="1846239" cy="1155039"/>
                  <a:chOff x="1882210" y="4936421"/>
                  <a:chExt cx="1526976" cy="837246"/>
                </a:xfrm>
              </p:grpSpPr>
              <p:sp>
                <p:nvSpPr>
                  <p:cNvPr id="33" name="Rectangle 12">
                    <a:extLst>
                      <a:ext uri="{FF2B5EF4-FFF2-40B4-BE49-F238E27FC236}">
                        <a16:creationId xmlns:a16="http://schemas.microsoft.com/office/drawing/2014/main" id="{58B389CB-9A7B-4E01-97B1-D8E02F4DAA7C}"/>
                      </a:ext>
                    </a:extLst>
                  </p:cNvPr>
                  <p:cNvSpPr/>
                  <p:nvPr/>
                </p:nvSpPr>
                <p:spPr>
                  <a:xfrm>
                    <a:off x="1882210" y="5171307"/>
                    <a:ext cx="1526976" cy="602360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txBody>
                  <a:bodyPr>
                    <a:spAutoFit/>
                  </a:bodyPr>
                  <a:lstStyle/>
                  <a:p>
                    <a:endParaRPr lang="en-GB" sz="1600" dirty="0"/>
                  </a:p>
                  <a:p>
                    <a:endParaRPr lang="en-GB" sz="1600" dirty="0"/>
                  </a:p>
                  <a:p>
                    <a:endParaRPr lang="en-GB" sz="1600" dirty="0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A3E08A30-33F8-4CA1-9E26-B8B31EC246BF}"/>
                      </a:ext>
                    </a:extLst>
                  </p:cNvPr>
                  <p:cNvSpPr/>
                  <p:nvPr/>
                </p:nvSpPr>
                <p:spPr>
                  <a:xfrm>
                    <a:off x="1882210" y="4936421"/>
                    <a:ext cx="1523805" cy="245405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sz="1600" dirty="0"/>
                      <a:t>Normal behaviour</a:t>
                    </a:r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49D139E7-12FA-456D-A900-B03A2863970D}"/>
                    </a:ext>
                  </a:extLst>
                </p:cNvPr>
                <p:cNvGrpSpPr/>
                <p:nvPr/>
              </p:nvGrpSpPr>
              <p:grpSpPr>
                <a:xfrm>
                  <a:off x="4427984" y="5661248"/>
                  <a:ext cx="1542966" cy="662596"/>
                  <a:chOff x="1882210" y="4936421"/>
                  <a:chExt cx="1526976" cy="480292"/>
                </a:xfrm>
              </p:grpSpPr>
              <p:sp>
                <p:nvSpPr>
                  <p:cNvPr id="31" name="Rectangle 12">
                    <a:extLst>
                      <a:ext uri="{FF2B5EF4-FFF2-40B4-BE49-F238E27FC236}">
                        <a16:creationId xmlns:a16="http://schemas.microsoft.com/office/drawing/2014/main" id="{11E1AE61-7641-4280-87F1-A7845F2FF1B1}"/>
                      </a:ext>
                    </a:extLst>
                  </p:cNvPr>
                  <p:cNvSpPr/>
                  <p:nvPr/>
                </p:nvSpPr>
                <p:spPr>
                  <a:xfrm>
                    <a:off x="1882210" y="5171307"/>
                    <a:ext cx="1526976" cy="245406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GB" sz="1600" dirty="0"/>
                      <a:t>Send message</a:t>
                    </a: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40A10FA-F560-4F8C-8021-E959D745665C}"/>
                      </a:ext>
                    </a:extLst>
                  </p:cNvPr>
                  <p:cNvSpPr/>
                  <p:nvPr/>
                </p:nvSpPr>
                <p:spPr>
                  <a:xfrm>
                    <a:off x="1882210" y="4936421"/>
                    <a:ext cx="1523805" cy="245405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sz="1600" dirty="0"/>
                      <a:t>send</a:t>
                    </a:r>
                  </a:p>
                </p:txBody>
              </p:sp>
            </p:grp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76CE854-A442-47DD-8826-585DD2BA39A6}"/>
                  </a:ext>
                </a:extLst>
              </p:cNvPr>
              <p:cNvGrpSpPr/>
              <p:nvPr/>
            </p:nvGrpSpPr>
            <p:grpSpPr>
              <a:xfrm>
                <a:off x="6372200" y="5252556"/>
                <a:ext cx="1709844" cy="908821"/>
                <a:chOff x="1882208" y="4936418"/>
                <a:chExt cx="2589883" cy="658771"/>
              </a:xfrm>
            </p:grpSpPr>
            <p:sp>
              <p:nvSpPr>
                <p:cNvPr id="29" name="Rectangle 12">
                  <a:extLst>
                    <a:ext uri="{FF2B5EF4-FFF2-40B4-BE49-F238E27FC236}">
                      <a16:creationId xmlns:a16="http://schemas.microsoft.com/office/drawing/2014/main" id="{877B0D6A-21E3-41EB-9912-2A339C8A15BD}"/>
                    </a:ext>
                  </a:extLst>
                </p:cNvPr>
                <p:cNvSpPr/>
                <p:nvPr/>
              </p:nvSpPr>
              <p:spPr>
                <a:xfrm>
                  <a:off x="1882208" y="5171307"/>
                  <a:ext cx="2589881" cy="42388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GB" sz="1600" dirty="0"/>
                    <a:t>Receive</a:t>
                  </a:r>
                </a:p>
                <a:p>
                  <a:r>
                    <a:rPr lang="en-GB" sz="1600" dirty="0"/>
                    <a:t>message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A4B1A26-6179-4821-8228-24AC7BD57A13}"/>
                    </a:ext>
                  </a:extLst>
                </p:cNvPr>
                <p:cNvSpPr/>
                <p:nvPr/>
              </p:nvSpPr>
              <p:spPr>
                <a:xfrm>
                  <a:off x="1882210" y="4936418"/>
                  <a:ext cx="2589881" cy="24540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GB" sz="1600" dirty="0"/>
                    <a:t>Receive behaviour</a:t>
                  </a:r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F325806-B61C-45BF-B47F-ADDF803DA9D7}"/>
                </a:ext>
              </a:extLst>
            </p:cNvPr>
            <p:cNvGrpSpPr/>
            <p:nvPr/>
          </p:nvGrpSpPr>
          <p:grpSpPr>
            <a:xfrm>
              <a:off x="2339752" y="4950001"/>
              <a:ext cx="4248472" cy="1863375"/>
              <a:chOff x="3995936" y="4729560"/>
              <a:chExt cx="4248472" cy="1863375"/>
            </a:xfrm>
          </p:grpSpPr>
          <p:sp>
            <p:nvSpPr>
              <p:cNvPr id="75" name="Rectangle 12">
                <a:extLst>
                  <a:ext uri="{FF2B5EF4-FFF2-40B4-BE49-F238E27FC236}">
                    <a16:creationId xmlns:a16="http://schemas.microsoft.com/office/drawing/2014/main" id="{65CBF0E5-0390-42D7-A228-DBB80462D9A1}"/>
                  </a:ext>
                </a:extLst>
              </p:cNvPr>
              <p:cNvSpPr/>
              <p:nvPr/>
            </p:nvSpPr>
            <p:spPr>
              <a:xfrm>
                <a:off x="3995936" y="5023275"/>
                <a:ext cx="4248472" cy="156966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97CAFC6-5BEE-43E1-B235-0E405A4FF0C0}"/>
                  </a:ext>
                </a:extLst>
              </p:cNvPr>
              <p:cNvSpPr/>
              <p:nvPr/>
            </p:nvSpPr>
            <p:spPr>
              <a:xfrm>
                <a:off x="3995936" y="4729560"/>
                <a:ext cx="4248472" cy="33855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r>
                  <a:rPr lang="en-GB" sz="1600" dirty="0"/>
                  <a:t>Client   </a:t>
                </a: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62FA0086-1E5C-4F58-89CD-38791EB6ECEB}"/>
                  </a:ext>
                </a:extLst>
              </p:cNvPr>
              <p:cNvGrpSpPr/>
              <p:nvPr/>
            </p:nvGrpSpPr>
            <p:grpSpPr>
              <a:xfrm>
                <a:off x="4283968" y="5252556"/>
                <a:ext cx="1846239" cy="1155039"/>
                <a:chOff x="4309937" y="5252556"/>
                <a:chExt cx="1846239" cy="1155039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658687D2-D04B-492C-9AA2-70D5A4D1A5A3}"/>
                    </a:ext>
                  </a:extLst>
                </p:cNvPr>
                <p:cNvGrpSpPr/>
                <p:nvPr/>
              </p:nvGrpSpPr>
              <p:grpSpPr>
                <a:xfrm>
                  <a:off x="4309937" y="5252556"/>
                  <a:ext cx="1846239" cy="1155039"/>
                  <a:chOff x="1882210" y="4936421"/>
                  <a:chExt cx="1526976" cy="837246"/>
                </a:xfrm>
              </p:grpSpPr>
              <p:sp>
                <p:nvSpPr>
                  <p:cNvPr id="85" name="Rectangle 12">
                    <a:extLst>
                      <a:ext uri="{FF2B5EF4-FFF2-40B4-BE49-F238E27FC236}">
                        <a16:creationId xmlns:a16="http://schemas.microsoft.com/office/drawing/2014/main" id="{755550D3-F86F-4C55-A6B3-5B9665EE4DEA}"/>
                      </a:ext>
                    </a:extLst>
                  </p:cNvPr>
                  <p:cNvSpPr/>
                  <p:nvPr/>
                </p:nvSpPr>
                <p:spPr>
                  <a:xfrm>
                    <a:off x="1882210" y="5171307"/>
                    <a:ext cx="1526976" cy="602360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txBody>
                  <a:bodyPr>
                    <a:spAutoFit/>
                  </a:bodyPr>
                  <a:lstStyle/>
                  <a:p>
                    <a:endParaRPr lang="en-GB" sz="1600" dirty="0"/>
                  </a:p>
                  <a:p>
                    <a:endParaRPr lang="en-GB" sz="1600" dirty="0"/>
                  </a:p>
                  <a:p>
                    <a:endParaRPr lang="en-GB" sz="1600" dirty="0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D3A6988F-9BB9-4D4B-943B-C8F80C481B84}"/>
                      </a:ext>
                    </a:extLst>
                  </p:cNvPr>
                  <p:cNvSpPr/>
                  <p:nvPr/>
                </p:nvSpPr>
                <p:spPr>
                  <a:xfrm>
                    <a:off x="1882210" y="4936421"/>
                    <a:ext cx="1523805" cy="245405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sz="1600" dirty="0"/>
                      <a:t>Normal behaviour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54D5D960-9A46-486F-AC69-95DA645231A6}"/>
                    </a:ext>
                  </a:extLst>
                </p:cNvPr>
                <p:cNvGrpSpPr/>
                <p:nvPr/>
              </p:nvGrpSpPr>
              <p:grpSpPr>
                <a:xfrm>
                  <a:off x="4427984" y="5661248"/>
                  <a:ext cx="1542966" cy="662596"/>
                  <a:chOff x="1882210" y="4936421"/>
                  <a:chExt cx="1526976" cy="480292"/>
                </a:xfrm>
              </p:grpSpPr>
              <p:sp>
                <p:nvSpPr>
                  <p:cNvPr id="83" name="Rectangle 12">
                    <a:extLst>
                      <a:ext uri="{FF2B5EF4-FFF2-40B4-BE49-F238E27FC236}">
                        <a16:creationId xmlns:a16="http://schemas.microsoft.com/office/drawing/2014/main" id="{D5C58A71-5969-4A64-A55C-0A8737A6246D}"/>
                      </a:ext>
                    </a:extLst>
                  </p:cNvPr>
                  <p:cNvSpPr/>
                  <p:nvPr/>
                </p:nvSpPr>
                <p:spPr>
                  <a:xfrm>
                    <a:off x="1882210" y="5171307"/>
                    <a:ext cx="1526976" cy="245406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GB" sz="1600" dirty="0"/>
                      <a:t>Send message</a:t>
                    </a: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BF12EB00-2812-4659-B1BA-80056582612B}"/>
                      </a:ext>
                    </a:extLst>
                  </p:cNvPr>
                  <p:cNvSpPr/>
                  <p:nvPr/>
                </p:nvSpPr>
                <p:spPr>
                  <a:xfrm>
                    <a:off x="1882210" y="4936421"/>
                    <a:ext cx="1523805" cy="245405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sz="1600" dirty="0"/>
                      <a:t>send</a:t>
                    </a:r>
                  </a:p>
                </p:txBody>
              </p:sp>
            </p:grp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5410DE72-97A6-4BE7-811F-E91027EE83CE}"/>
                  </a:ext>
                </a:extLst>
              </p:cNvPr>
              <p:cNvGrpSpPr/>
              <p:nvPr/>
            </p:nvGrpSpPr>
            <p:grpSpPr>
              <a:xfrm>
                <a:off x="6372200" y="5252556"/>
                <a:ext cx="1709844" cy="908821"/>
                <a:chOff x="1882208" y="4936418"/>
                <a:chExt cx="2589883" cy="658771"/>
              </a:xfrm>
            </p:grpSpPr>
            <p:sp>
              <p:nvSpPr>
                <p:cNvPr id="79" name="Rectangle 12">
                  <a:extLst>
                    <a:ext uri="{FF2B5EF4-FFF2-40B4-BE49-F238E27FC236}">
                      <a16:creationId xmlns:a16="http://schemas.microsoft.com/office/drawing/2014/main" id="{7F02FE36-7CB7-47F7-B34B-9A36236902B5}"/>
                    </a:ext>
                  </a:extLst>
                </p:cNvPr>
                <p:cNvSpPr/>
                <p:nvPr/>
              </p:nvSpPr>
              <p:spPr>
                <a:xfrm>
                  <a:off x="1882208" y="5171307"/>
                  <a:ext cx="2589881" cy="42388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GB" sz="1600" dirty="0"/>
                    <a:t>Receive</a:t>
                  </a:r>
                </a:p>
                <a:p>
                  <a:r>
                    <a:rPr lang="en-GB" sz="1600" dirty="0"/>
                    <a:t>message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F0210C1A-EABA-4E08-9FBD-8559D414E84A}"/>
                    </a:ext>
                  </a:extLst>
                </p:cNvPr>
                <p:cNvSpPr/>
                <p:nvPr/>
              </p:nvSpPr>
              <p:spPr>
                <a:xfrm>
                  <a:off x="1882210" y="4936418"/>
                  <a:ext cx="2589881" cy="24540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GB" sz="1600" dirty="0"/>
                    <a:t>Receive behaviour</a:t>
                  </a:r>
                </a:p>
              </p:txBody>
            </p:sp>
          </p:grp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E140A2F-BD1B-4AB4-B287-6438315E0622}"/>
                </a:ext>
              </a:extLst>
            </p:cNvPr>
            <p:cNvGrpSpPr/>
            <p:nvPr/>
          </p:nvGrpSpPr>
          <p:grpSpPr>
            <a:xfrm>
              <a:off x="2123728" y="5157192"/>
              <a:ext cx="4248472" cy="1863375"/>
              <a:chOff x="3995936" y="4729560"/>
              <a:chExt cx="4248472" cy="1863375"/>
            </a:xfrm>
          </p:grpSpPr>
          <p:sp>
            <p:nvSpPr>
              <p:cNvPr id="88" name="Rectangle 12">
                <a:extLst>
                  <a:ext uri="{FF2B5EF4-FFF2-40B4-BE49-F238E27FC236}">
                    <a16:creationId xmlns:a16="http://schemas.microsoft.com/office/drawing/2014/main" id="{D048D76A-5EFA-4DD3-9482-24EC54F238DA}"/>
                  </a:ext>
                </a:extLst>
              </p:cNvPr>
              <p:cNvSpPr/>
              <p:nvPr/>
            </p:nvSpPr>
            <p:spPr>
              <a:xfrm>
                <a:off x="3995936" y="5023275"/>
                <a:ext cx="4248472" cy="156966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74AF15F-48C3-474B-8F7A-371FA223572E}"/>
                  </a:ext>
                </a:extLst>
              </p:cNvPr>
              <p:cNvSpPr/>
              <p:nvPr/>
            </p:nvSpPr>
            <p:spPr>
              <a:xfrm>
                <a:off x="3995936" y="4729560"/>
                <a:ext cx="4248472" cy="33855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r>
                  <a:rPr lang="en-GB" sz="1600" dirty="0"/>
                  <a:t>Client   </a:t>
                </a: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B9D9078-EF48-4568-ABB7-C96CE72D72C7}"/>
                  </a:ext>
                </a:extLst>
              </p:cNvPr>
              <p:cNvGrpSpPr/>
              <p:nvPr/>
            </p:nvGrpSpPr>
            <p:grpSpPr>
              <a:xfrm>
                <a:off x="4283968" y="5252556"/>
                <a:ext cx="1846239" cy="1155039"/>
                <a:chOff x="4309937" y="5252556"/>
                <a:chExt cx="1846239" cy="1155039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98678664-D52D-47DF-B64C-E290800D4331}"/>
                    </a:ext>
                  </a:extLst>
                </p:cNvPr>
                <p:cNvGrpSpPr/>
                <p:nvPr/>
              </p:nvGrpSpPr>
              <p:grpSpPr>
                <a:xfrm>
                  <a:off x="4309937" y="5252556"/>
                  <a:ext cx="1846239" cy="1155039"/>
                  <a:chOff x="1882210" y="4936421"/>
                  <a:chExt cx="1526976" cy="837246"/>
                </a:xfrm>
              </p:grpSpPr>
              <p:sp>
                <p:nvSpPr>
                  <p:cNvPr id="98" name="Rectangle 12">
                    <a:extLst>
                      <a:ext uri="{FF2B5EF4-FFF2-40B4-BE49-F238E27FC236}">
                        <a16:creationId xmlns:a16="http://schemas.microsoft.com/office/drawing/2014/main" id="{8B3F992D-29D5-4F17-90B5-4EE13C9067B5}"/>
                      </a:ext>
                    </a:extLst>
                  </p:cNvPr>
                  <p:cNvSpPr/>
                  <p:nvPr/>
                </p:nvSpPr>
                <p:spPr>
                  <a:xfrm>
                    <a:off x="1882210" y="5171307"/>
                    <a:ext cx="1526976" cy="602360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txBody>
                  <a:bodyPr>
                    <a:spAutoFit/>
                  </a:bodyPr>
                  <a:lstStyle/>
                  <a:p>
                    <a:endParaRPr lang="en-GB" sz="1600" dirty="0"/>
                  </a:p>
                  <a:p>
                    <a:endParaRPr lang="en-GB" sz="1600" dirty="0"/>
                  </a:p>
                  <a:p>
                    <a:endParaRPr lang="en-GB" sz="1600" dirty="0"/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D8E12BE0-34DA-4CFA-B947-760256624BFE}"/>
                      </a:ext>
                    </a:extLst>
                  </p:cNvPr>
                  <p:cNvSpPr/>
                  <p:nvPr/>
                </p:nvSpPr>
                <p:spPr>
                  <a:xfrm>
                    <a:off x="1882210" y="4936421"/>
                    <a:ext cx="1523805" cy="245405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sz="1600" dirty="0"/>
                      <a:t>Normal behaviour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158D2156-168D-48A6-ACE5-B349143A940A}"/>
                    </a:ext>
                  </a:extLst>
                </p:cNvPr>
                <p:cNvGrpSpPr/>
                <p:nvPr/>
              </p:nvGrpSpPr>
              <p:grpSpPr>
                <a:xfrm>
                  <a:off x="4427984" y="5661248"/>
                  <a:ext cx="1542966" cy="662596"/>
                  <a:chOff x="1882210" y="4936421"/>
                  <a:chExt cx="1526976" cy="480292"/>
                </a:xfrm>
              </p:grpSpPr>
              <p:sp>
                <p:nvSpPr>
                  <p:cNvPr id="96" name="Rectangle 12">
                    <a:extLst>
                      <a:ext uri="{FF2B5EF4-FFF2-40B4-BE49-F238E27FC236}">
                        <a16:creationId xmlns:a16="http://schemas.microsoft.com/office/drawing/2014/main" id="{687D4AC9-E166-46E9-B8DF-DCBD23CA7E89}"/>
                      </a:ext>
                    </a:extLst>
                  </p:cNvPr>
                  <p:cNvSpPr/>
                  <p:nvPr/>
                </p:nvSpPr>
                <p:spPr>
                  <a:xfrm>
                    <a:off x="1882210" y="5171307"/>
                    <a:ext cx="1526976" cy="245406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GB" sz="1600" dirty="0"/>
                      <a:t>Send message</a:t>
                    </a:r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D129DF0D-B180-4B92-BC4E-17F7DB9B6156}"/>
                      </a:ext>
                    </a:extLst>
                  </p:cNvPr>
                  <p:cNvSpPr/>
                  <p:nvPr/>
                </p:nvSpPr>
                <p:spPr>
                  <a:xfrm>
                    <a:off x="1882210" y="4936421"/>
                    <a:ext cx="1523805" cy="245405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sz="1600" dirty="0"/>
                      <a:t>send</a:t>
                    </a:r>
                  </a:p>
                </p:txBody>
              </p:sp>
            </p:grp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A112A4FF-82F0-4F95-9759-77F858B6687B}"/>
                  </a:ext>
                </a:extLst>
              </p:cNvPr>
              <p:cNvGrpSpPr/>
              <p:nvPr/>
            </p:nvGrpSpPr>
            <p:grpSpPr>
              <a:xfrm>
                <a:off x="6372200" y="5252556"/>
                <a:ext cx="1709844" cy="908821"/>
                <a:chOff x="1882208" y="4936418"/>
                <a:chExt cx="2589883" cy="658771"/>
              </a:xfrm>
            </p:grpSpPr>
            <p:sp>
              <p:nvSpPr>
                <p:cNvPr id="92" name="Rectangle 12">
                  <a:extLst>
                    <a:ext uri="{FF2B5EF4-FFF2-40B4-BE49-F238E27FC236}">
                      <a16:creationId xmlns:a16="http://schemas.microsoft.com/office/drawing/2014/main" id="{0598DF1D-8F96-47F5-BB73-EE7C44C8A7DC}"/>
                    </a:ext>
                  </a:extLst>
                </p:cNvPr>
                <p:cNvSpPr/>
                <p:nvPr/>
              </p:nvSpPr>
              <p:spPr>
                <a:xfrm>
                  <a:off x="1882208" y="5171307"/>
                  <a:ext cx="2589881" cy="42388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GB" sz="1600" dirty="0"/>
                    <a:t>Receive</a:t>
                  </a:r>
                </a:p>
                <a:p>
                  <a:r>
                    <a:rPr lang="en-GB" sz="1600" dirty="0"/>
                    <a:t>message</a:t>
                  </a: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7F00772A-E4DB-4AE9-9317-C22446CE5228}"/>
                    </a:ext>
                  </a:extLst>
                </p:cNvPr>
                <p:cNvSpPr/>
                <p:nvPr/>
              </p:nvSpPr>
              <p:spPr>
                <a:xfrm>
                  <a:off x="1882210" y="4936418"/>
                  <a:ext cx="2589881" cy="24540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GB" sz="1600" dirty="0"/>
                    <a:t>Receive behaviour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99662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Threading</a:t>
            </a:r>
          </a:p>
          <a:p>
            <a:pPr lvl="1"/>
            <a:r>
              <a:rPr lang="en-GB" dirty="0"/>
              <a:t>1. </a:t>
            </a:r>
            <a:r>
              <a:rPr lang="en-GB" dirty="0" err="1"/>
              <a:t>socket.accept</a:t>
            </a:r>
            <a:r>
              <a:rPr lang="en-GB" dirty="0"/>
              <a:t> () is a blocking function but also needs to be called for all clients</a:t>
            </a:r>
          </a:p>
          <a:p>
            <a:pPr lvl="2"/>
            <a:r>
              <a:rPr lang="en-GB" dirty="0"/>
              <a:t>This is a server issue</a:t>
            </a:r>
          </a:p>
          <a:p>
            <a:pPr lvl="2"/>
            <a:r>
              <a:rPr lang="en-GB" dirty="0"/>
              <a:t>We need to have a thread that will handle </a:t>
            </a:r>
            <a:r>
              <a:rPr lang="en-GB" dirty="0" err="1"/>
              <a:t>socket.accept</a:t>
            </a:r>
            <a:r>
              <a:rPr lang="en-GB" dirty="0"/>
              <a:t>()</a:t>
            </a:r>
          </a:p>
          <a:p>
            <a:pPr lvl="3"/>
            <a:r>
              <a:rPr lang="en-GB" dirty="0"/>
              <a:t>All the sockets accepted will need to be stored</a:t>
            </a:r>
          </a:p>
          <a:p>
            <a:pPr lvl="3"/>
            <a:r>
              <a:rPr lang="en-GB" dirty="0"/>
              <a:t>And then processed with </a:t>
            </a:r>
            <a:r>
              <a:rPr lang="en-GB" dirty="0" err="1"/>
              <a:t>socket.send</a:t>
            </a:r>
            <a:r>
              <a:rPr lang="en-GB" dirty="0"/>
              <a:t>() on the main thread</a:t>
            </a:r>
          </a:p>
          <a:p>
            <a:pPr lvl="3"/>
            <a:r>
              <a:rPr lang="en-GB" dirty="0"/>
              <a:t>This means we need to think about data protection</a:t>
            </a:r>
          </a:p>
          <a:p>
            <a:pPr lvl="4"/>
            <a:r>
              <a:rPr lang="en-GB" dirty="0"/>
              <a:t>Sockets will be discovered in a thread and added to a list</a:t>
            </a:r>
          </a:p>
          <a:p>
            <a:pPr lvl="4"/>
            <a:r>
              <a:rPr lang="en-GB" dirty="0"/>
              <a:t>That is used (accessed) on the main thread</a:t>
            </a:r>
          </a:p>
          <a:p>
            <a:pPr lvl="4"/>
            <a:r>
              <a:rPr lang="en-GB" dirty="0"/>
              <a:t>Scope for bad things to occur</a:t>
            </a:r>
          </a:p>
          <a:p>
            <a:pPr lvl="5"/>
            <a:r>
              <a:rPr lang="en-GB" dirty="0"/>
              <a:t>Inconsistent failures on the list (key footprint of thread issues)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565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 fontScale="92500"/>
          </a:bodyPr>
          <a:lstStyle/>
          <a:p>
            <a:r>
              <a:rPr lang="en-GB" dirty="0"/>
              <a:t>Threading</a:t>
            </a:r>
          </a:p>
          <a:p>
            <a:pPr lvl="1"/>
            <a:r>
              <a:rPr lang="en-GB" dirty="0"/>
              <a:t>1. </a:t>
            </a:r>
            <a:r>
              <a:rPr lang="en-GB" dirty="0" err="1"/>
              <a:t>socket.accept</a:t>
            </a:r>
            <a:r>
              <a:rPr lang="en-GB" dirty="0"/>
              <a:t> () is a blocking function but also needs to be called for all clients</a:t>
            </a:r>
          </a:p>
          <a:p>
            <a:pPr lvl="2"/>
            <a:r>
              <a:rPr lang="en-GB" dirty="0"/>
              <a:t>Put accept() into a thread</a:t>
            </a:r>
          </a:p>
          <a:p>
            <a:pPr lvl="2"/>
            <a:r>
              <a:rPr lang="en-GB" dirty="0"/>
              <a:t>In the accept thread, add the newly connected socket into a global container</a:t>
            </a:r>
          </a:p>
          <a:p>
            <a:pPr lvl="2"/>
            <a:r>
              <a:rPr lang="en-GB" dirty="0"/>
              <a:t>The global container will be used in the main function to send messages to all client</a:t>
            </a:r>
          </a:p>
          <a:p>
            <a:pPr lvl="3"/>
            <a:r>
              <a:rPr lang="en-GB" dirty="0"/>
              <a:t>Therefore, the contain will need to be locked so that the accept thread and main thread don’t access it at the same time</a:t>
            </a:r>
          </a:p>
          <a:p>
            <a:pPr lvl="2"/>
            <a:r>
              <a:rPr lang="en-GB" dirty="0"/>
              <a:t>If </a:t>
            </a:r>
            <a:r>
              <a:rPr lang="en-GB" dirty="0" err="1"/>
              <a:t>socket.send</a:t>
            </a:r>
            <a:r>
              <a:rPr lang="en-GB" dirty="0"/>
              <a:t>() fails, the client is lost</a:t>
            </a:r>
          </a:p>
          <a:p>
            <a:pPr lvl="3"/>
            <a:r>
              <a:rPr lang="en-GB" dirty="0"/>
              <a:t>Remove it from the global container of clients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Typically, the global container will be a list&lt;socket&gt; or dictionary&lt;socket, data&gt;</a:t>
            </a:r>
          </a:p>
          <a:p>
            <a:pPr lvl="3"/>
            <a:r>
              <a:rPr lang="en-GB" dirty="0"/>
              <a:t>Socket is the most useful key to use for this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90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Threading</a:t>
            </a:r>
          </a:p>
          <a:p>
            <a:pPr lvl="1"/>
            <a:r>
              <a:rPr lang="en-GB" dirty="0"/>
              <a:t>1. </a:t>
            </a:r>
            <a:r>
              <a:rPr lang="en-GB" dirty="0" err="1"/>
              <a:t>socket.accept</a:t>
            </a:r>
            <a:r>
              <a:rPr lang="en-GB" dirty="0"/>
              <a:t> () is a blocking function but also needs to be called for all clients</a:t>
            </a:r>
          </a:p>
          <a:p>
            <a:pPr lvl="2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E0B65-6CB8-4A48-8227-6CE97F56B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401"/>
          <a:stretch/>
        </p:blipFill>
        <p:spPr>
          <a:xfrm>
            <a:off x="82712" y="2348880"/>
            <a:ext cx="4639954" cy="2304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DA18FC-097E-483F-92CE-91BD5DAE2B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50"/>
          <a:stretch/>
        </p:blipFill>
        <p:spPr>
          <a:xfrm>
            <a:off x="4377090" y="2060848"/>
            <a:ext cx="4639954" cy="4481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AC2787-3FC4-4780-9074-121B19F41726}"/>
              </a:ext>
            </a:extLst>
          </p:cNvPr>
          <p:cNvSpPr txBox="1"/>
          <p:nvPr/>
        </p:nvSpPr>
        <p:spPr>
          <a:xfrm>
            <a:off x="179512" y="4725144"/>
            <a:ext cx="3992592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This is my accept thread.</a:t>
            </a:r>
          </a:p>
          <a:p>
            <a:r>
              <a:rPr lang="en-GB" dirty="0">
                <a:solidFill>
                  <a:schemeClr val="bg1"/>
                </a:solidFill>
              </a:rPr>
              <a:t>It runs in the background and puts new clients into a list of clients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To stop the main thread causing problems with the list I lock it before I use it</a:t>
            </a:r>
          </a:p>
        </p:txBody>
      </p:sp>
    </p:spTree>
    <p:extLst>
      <p:ext uri="{BB962C8B-B14F-4D97-AF65-F5344CB8AC3E}">
        <p14:creationId xmlns:p14="http://schemas.microsoft.com/office/powerpoint/2010/main" val="1151460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Threading</a:t>
            </a:r>
          </a:p>
          <a:p>
            <a:pPr lvl="1"/>
            <a:r>
              <a:rPr lang="en-GB" dirty="0"/>
              <a:t>1. </a:t>
            </a:r>
            <a:r>
              <a:rPr lang="en-GB" dirty="0" err="1"/>
              <a:t>socket.accept</a:t>
            </a:r>
            <a:r>
              <a:rPr lang="en-GB" dirty="0"/>
              <a:t> () is a blocking function but also needs to be called for all clients</a:t>
            </a:r>
          </a:p>
          <a:p>
            <a:pPr lvl="2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A18FC-097E-483F-92CE-91BD5DAE2B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50"/>
          <a:stretch/>
        </p:blipFill>
        <p:spPr>
          <a:xfrm>
            <a:off x="76062" y="2060848"/>
            <a:ext cx="4639954" cy="4481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AC2787-3FC4-4780-9074-121B19F41726}"/>
              </a:ext>
            </a:extLst>
          </p:cNvPr>
          <p:cNvSpPr txBox="1"/>
          <p:nvPr/>
        </p:nvSpPr>
        <p:spPr>
          <a:xfrm>
            <a:off x="5004048" y="2132856"/>
            <a:ext cx="399259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This is my main thread.</a:t>
            </a:r>
          </a:p>
          <a:p>
            <a:r>
              <a:rPr lang="en-GB" dirty="0">
                <a:solidFill>
                  <a:schemeClr val="bg1"/>
                </a:solidFill>
              </a:rPr>
              <a:t>It is based on a simple (non-robust)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24B82F-597E-4541-BC8E-59BD9EDF5DE3}"/>
              </a:ext>
            </a:extLst>
          </p:cNvPr>
          <p:cNvSpPr txBox="1"/>
          <p:nvPr/>
        </p:nvSpPr>
        <p:spPr>
          <a:xfrm>
            <a:off x="5004048" y="3212976"/>
            <a:ext cx="399259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It launches the accept thread and runs in a while loop sending messages to whatever clients are connected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25688-B8A2-4F76-AE3A-D1A760A29DA3}"/>
              </a:ext>
            </a:extLst>
          </p:cNvPr>
          <p:cNvSpPr txBox="1"/>
          <p:nvPr/>
        </p:nvSpPr>
        <p:spPr>
          <a:xfrm>
            <a:off x="5004048" y="4293096"/>
            <a:ext cx="3992592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 the update, it acquires the client lock to stop the accept thread from adding clients to the clients list while it is processing them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FAA88-D050-44D8-8D88-0860A59B0FEA}"/>
              </a:ext>
            </a:extLst>
          </p:cNvPr>
          <p:cNvSpPr txBox="1"/>
          <p:nvPr/>
        </p:nvSpPr>
        <p:spPr>
          <a:xfrm>
            <a:off x="5004048" y="5613047"/>
            <a:ext cx="399259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 a </a:t>
            </a:r>
            <a:r>
              <a:rPr lang="en-GB" dirty="0" err="1">
                <a:solidFill>
                  <a:schemeClr val="bg1"/>
                </a:solidFill>
              </a:rPr>
              <a:t>client.send</a:t>
            </a:r>
            <a:r>
              <a:rPr lang="en-GB" dirty="0">
                <a:solidFill>
                  <a:schemeClr val="bg1"/>
                </a:solidFill>
              </a:rPr>
              <a:t>() fails, the client is put into a list of lost clients and deleted after the update</a:t>
            </a:r>
          </a:p>
        </p:txBody>
      </p:sp>
    </p:spTree>
    <p:extLst>
      <p:ext uri="{BB962C8B-B14F-4D97-AF65-F5344CB8AC3E}">
        <p14:creationId xmlns:p14="http://schemas.microsoft.com/office/powerpoint/2010/main" val="489964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Threading</a:t>
            </a:r>
          </a:p>
          <a:p>
            <a:pPr lvl="1"/>
            <a:r>
              <a:rPr lang="en-GB" dirty="0"/>
              <a:t>2. </a:t>
            </a:r>
            <a:r>
              <a:rPr lang="en-GB" dirty="0" err="1"/>
              <a:t>socket.recv</a:t>
            </a:r>
            <a:r>
              <a:rPr lang="en-GB" dirty="0"/>
              <a:t> () is a blocking function</a:t>
            </a:r>
          </a:p>
          <a:p>
            <a:pPr lvl="2"/>
            <a:r>
              <a:rPr lang="en-GB" dirty="0"/>
              <a:t>This is a server and client issue</a:t>
            </a:r>
          </a:p>
          <a:p>
            <a:pPr lvl="2"/>
            <a:r>
              <a:rPr lang="en-GB" dirty="0"/>
              <a:t>We’ll look it from the client side</a:t>
            </a:r>
          </a:p>
          <a:p>
            <a:pPr lvl="3"/>
            <a:r>
              <a:rPr lang="en-GB" dirty="0"/>
              <a:t>Clients do ‘some work’ while waiting to receive a message form the server</a:t>
            </a:r>
          </a:p>
          <a:p>
            <a:pPr lvl="2"/>
            <a:r>
              <a:rPr lang="en-GB" dirty="0"/>
              <a:t>We need to have a thread that will handle </a:t>
            </a:r>
            <a:r>
              <a:rPr lang="en-GB" dirty="0" err="1"/>
              <a:t>socket.recv</a:t>
            </a:r>
            <a:r>
              <a:rPr lang="en-GB" dirty="0"/>
              <a:t>()</a:t>
            </a:r>
          </a:p>
          <a:p>
            <a:pPr lvl="3"/>
            <a:r>
              <a:rPr lang="en-GB" dirty="0"/>
              <a:t>And process the data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4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Threading</a:t>
            </a:r>
          </a:p>
          <a:p>
            <a:pPr lvl="1"/>
            <a:r>
              <a:rPr lang="en-GB" dirty="0"/>
              <a:t>2. </a:t>
            </a:r>
            <a:r>
              <a:rPr lang="en-GB" dirty="0" err="1"/>
              <a:t>socket.recv</a:t>
            </a:r>
            <a:r>
              <a:rPr lang="en-GB" dirty="0"/>
              <a:t> () is a blocking function</a:t>
            </a:r>
          </a:p>
          <a:p>
            <a:pPr lvl="2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0CAA54-B37A-4B29-9ADE-D52EFF973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84" t="431" r="5501" b="43920"/>
          <a:stretch/>
        </p:blipFill>
        <p:spPr>
          <a:xfrm>
            <a:off x="107504" y="1700808"/>
            <a:ext cx="4392488" cy="38164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8E0E12-8A57-4301-93C8-A84E38C47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0" t="54599" r="6377" b="431"/>
          <a:stretch/>
        </p:blipFill>
        <p:spPr>
          <a:xfrm>
            <a:off x="4644007" y="1700808"/>
            <a:ext cx="4248473" cy="3084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85F40D-E41B-4926-8F8F-0C7E6F78AEDF}"/>
              </a:ext>
            </a:extLst>
          </p:cNvPr>
          <p:cNvSpPr txBox="1"/>
          <p:nvPr/>
        </p:nvSpPr>
        <p:spPr>
          <a:xfrm>
            <a:off x="4644008" y="4854059"/>
            <a:ext cx="399259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receive thread picks up server messages and puts them into a lock-free queue (so no locks)</a:t>
            </a:r>
          </a:p>
        </p:txBody>
      </p:sp>
    </p:spTree>
    <p:extLst>
      <p:ext uri="{BB962C8B-B14F-4D97-AF65-F5344CB8AC3E}">
        <p14:creationId xmlns:p14="http://schemas.microsoft.com/office/powerpoint/2010/main" val="3768471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Threading</a:t>
            </a:r>
          </a:p>
          <a:p>
            <a:pPr lvl="1"/>
            <a:r>
              <a:rPr lang="en-GB" dirty="0"/>
              <a:t>2. </a:t>
            </a:r>
            <a:r>
              <a:rPr lang="en-GB" dirty="0" err="1"/>
              <a:t>socket.recv</a:t>
            </a:r>
            <a:r>
              <a:rPr lang="en-GB" dirty="0"/>
              <a:t> () is a blocking function</a:t>
            </a:r>
          </a:p>
          <a:p>
            <a:pPr lvl="2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0CAA54-B37A-4B29-9ADE-D52EFF973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84" t="431" r="5501" b="43920"/>
          <a:stretch/>
        </p:blipFill>
        <p:spPr>
          <a:xfrm>
            <a:off x="107504" y="1700808"/>
            <a:ext cx="4392488" cy="38164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8E0E12-8A57-4301-93C8-A84E38C47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0" t="54599" r="6377" b="431"/>
          <a:stretch/>
        </p:blipFill>
        <p:spPr>
          <a:xfrm>
            <a:off x="4644007" y="1700808"/>
            <a:ext cx="4248473" cy="3084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85F40D-E41B-4926-8F8F-0C7E6F78AEDF}"/>
              </a:ext>
            </a:extLst>
          </p:cNvPr>
          <p:cNvSpPr txBox="1"/>
          <p:nvPr/>
        </p:nvSpPr>
        <p:spPr>
          <a:xfrm>
            <a:off x="4644008" y="4854059"/>
            <a:ext cx="424847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main thread will iterate through the message queue (again with no locks)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2032D-FDC5-4668-AB27-0FDC85A134AE}"/>
              </a:ext>
            </a:extLst>
          </p:cNvPr>
          <p:cNvSpPr txBox="1"/>
          <p:nvPr/>
        </p:nvSpPr>
        <p:spPr>
          <a:xfrm>
            <a:off x="4644008" y="5951021"/>
            <a:ext cx="424847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Python is good for lock-free data structures, but their support isn’t universal</a:t>
            </a:r>
          </a:p>
        </p:txBody>
      </p:sp>
    </p:spTree>
    <p:extLst>
      <p:ext uri="{BB962C8B-B14F-4D97-AF65-F5344CB8AC3E}">
        <p14:creationId xmlns:p14="http://schemas.microsoft.com/office/powerpoint/2010/main" val="452326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Threading</a:t>
            </a:r>
          </a:p>
          <a:p>
            <a:pPr lvl="1"/>
            <a:r>
              <a:rPr lang="en-GB" dirty="0"/>
              <a:t>We can extend the threading approach so that both client and server applications can run their </a:t>
            </a:r>
            <a:r>
              <a:rPr lang="en-GB" dirty="0" err="1"/>
              <a:t>socket.receive</a:t>
            </a:r>
            <a:r>
              <a:rPr lang="en-GB" dirty="0"/>
              <a:t>() as threads.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However, command line applications are limited</a:t>
            </a:r>
          </a:p>
          <a:p>
            <a:pPr lvl="2"/>
            <a:r>
              <a:rPr lang="en-GB" dirty="0"/>
              <a:t>User input blocks screen updates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So, to do more interactive applications, we need to move to a better environment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18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Exception-based programming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6802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 err="1"/>
              <a:t>PyQt</a:t>
            </a:r>
            <a:r>
              <a:rPr lang="en-GB" dirty="0"/>
              <a:t> programming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2392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79"/>
            <a:ext cx="8229600" cy="3816425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PyQt</a:t>
            </a:r>
            <a:r>
              <a:rPr lang="en-GB" dirty="0"/>
              <a:t> programming</a:t>
            </a:r>
          </a:p>
          <a:p>
            <a:pPr lvl="1"/>
            <a:r>
              <a:rPr lang="en-GB" dirty="0"/>
              <a:t>Conceptually</a:t>
            </a:r>
          </a:p>
          <a:p>
            <a:pPr lvl="2"/>
            <a:r>
              <a:rPr lang="en-GB" dirty="0" err="1"/>
              <a:t>PyQt</a:t>
            </a:r>
            <a:r>
              <a:rPr lang="en-GB" dirty="0"/>
              <a:t> provides an application framework for doing event-driven programming</a:t>
            </a:r>
          </a:p>
          <a:p>
            <a:pPr lvl="3"/>
            <a:r>
              <a:rPr lang="en-GB" dirty="0"/>
              <a:t>Very useful for UI rich applications</a:t>
            </a:r>
          </a:p>
          <a:p>
            <a:pPr lvl="3"/>
            <a:r>
              <a:rPr lang="en-GB" dirty="0"/>
              <a:t>Application runs of user evens (mouse clicks on widgets, menus etc) </a:t>
            </a:r>
          </a:p>
          <a:p>
            <a:pPr lvl="3"/>
            <a:r>
              <a:rPr lang="en-GB" dirty="0"/>
              <a:t>just like </a:t>
            </a:r>
            <a:r>
              <a:rPr lang="en-GB" dirty="0" err="1"/>
              <a:t>winforms</a:t>
            </a:r>
            <a:r>
              <a:rPr lang="en-GB" dirty="0"/>
              <a:t> or windows presentation foundation (</a:t>
            </a:r>
            <a:r>
              <a:rPr lang="en-GB" dirty="0" err="1"/>
              <a:t>wpf</a:t>
            </a:r>
            <a:r>
              <a:rPr lang="en-GB" dirty="0"/>
              <a:t>)</a:t>
            </a:r>
          </a:p>
          <a:p>
            <a:pPr lvl="3"/>
            <a:r>
              <a:rPr lang="en-GB" dirty="0"/>
              <a:t>Rather than logic-draw loop of game engines / </a:t>
            </a:r>
            <a:r>
              <a:rPr lang="en-GB" dirty="0" err="1"/>
              <a:t>pyGame</a:t>
            </a:r>
            <a:endParaRPr lang="en-GB" dirty="0"/>
          </a:p>
          <a:p>
            <a:pPr lvl="3"/>
            <a:r>
              <a:rPr lang="en-GB" dirty="0"/>
              <a:t>(Hopefully) far better input control than </a:t>
            </a:r>
            <a:r>
              <a:rPr lang="en-GB" dirty="0" err="1"/>
              <a:t>pyGame</a:t>
            </a:r>
            <a:endParaRPr lang="en-GB" dirty="0"/>
          </a:p>
        </p:txBody>
      </p:sp>
      <p:pic>
        <p:nvPicPr>
          <p:cNvPr id="1026" name="Picture 2" descr="Image result for pyQT">
            <a:extLst>
              <a:ext uri="{FF2B5EF4-FFF2-40B4-BE49-F238E27FC236}">
                <a16:creationId xmlns:a16="http://schemas.microsoft.com/office/drawing/2014/main" id="{270DAC29-35E5-416B-87DB-9E02067C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64" y="4273349"/>
            <a:ext cx="3469953" cy="254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EE1B6CB-D8A9-41DE-A020-DF8DC1A10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792" y="4273349"/>
            <a:ext cx="2848616" cy="252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99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 err="1"/>
              <a:t>PyQt</a:t>
            </a:r>
            <a:r>
              <a:rPr lang="en-GB" dirty="0"/>
              <a:t> programming</a:t>
            </a:r>
          </a:p>
          <a:p>
            <a:pPr lvl="1"/>
            <a:r>
              <a:rPr lang="en-GB" dirty="0"/>
              <a:t>Conceptually</a:t>
            </a:r>
          </a:p>
          <a:p>
            <a:pPr lvl="2"/>
            <a:r>
              <a:rPr lang="en-GB" dirty="0" err="1"/>
              <a:t>PyQt</a:t>
            </a:r>
            <a:r>
              <a:rPr lang="en-GB" dirty="0"/>
              <a:t>-based applications run from main as a </a:t>
            </a:r>
            <a:r>
              <a:rPr lang="en-GB" dirty="0" err="1"/>
              <a:t>QApplication</a:t>
            </a:r>
            <a:endParaRPr lang="en-GB" dirty="0"/>
          </a:p>
          <a:p>
            <a:pPr lvl="2"/>
            <a:r>
              <a:rPr lang="en-GB" dirty="0"/>
              <a:t>Application components / widgets are derived from </a:t>
            </a:r>
            <a:r>
              <a:rPr lang="en-GB" dirty="0" err="1"/>
              <a:t>Qclasses</a:t>
            </a:r>
            <a:r>
              <a:rPr lang="en-GB" dirty="0"/>
              <a:t> (</a:t>
            </a:r>
            <a:r>
              <a:rPr lang="en-GB" dirty="0" err="1"/>
              <a:t>QDialog</a:t>
            </a:r>
            <a:r>
              <a:rPr lang="en-GB" dirty="0"/>
              <a:t>, </a:t>
            </a:r>
            <a:r>
              <a:rPr lang="en-GB" dirty="0" err="1"/>
              <a:t>Qwidget</a:t>
            </a:r>
            <a:r>
              <a:rPr lang="en-GB" dirty="0"/>
              <a:t> etc)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8F1246-3791-43D0-99E2-EAF8211BB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99" y="3297039"/>
            <a:ext cx="5696745" cy="3372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461558-2E98-4724-B217-F7AD5BAA6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864" y="3717032"/>
            <a:ext cx="2848616" cy="252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29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 err="1"/>
              <a:t>PyQt</a:t>
            </a:r>
            <a:r>
              <a:rPr lang="en-GB" dirty="0"/>
              <a:t> programming</a:t>
            </a:r>
          </a:p>
          <a:p>
            <a:pPr lvl="1"/>
            <a:r>
              <a:rPr lang="en-GB" dirty="0"/>
              <a:t>Conceptually</a:t>
            </a:r>
          </a:p>
          <a:p>
            <a:pPr lvl="2"/>
            <a:r>
              <a:rPr lang="en-GB" dirty="0"/>
              <a:t>Much of Qt is event-based</a:t>
            </a:r>
          </a:p>
          <a:p>
            <a:pPr lvl="3"/>
            <a:r>
              <a:rPr lang="en-GB" dirty="0"/>
              <a:t>Create a widget and add an functions to </a:t>
            </a:r>
            <a:r>
              <a:rPr lang="en-GB" dirty="0" err="1"/>
              <a:t>callbacks</a:t>
            </a:r>
            <a:endParaRPr lang="en-GB" dirty="0"/>
          </a:p>
          <a:p>
            <a:pPr lvl="2"/>
            <a:r>
              <a:rPr lang="en-GB" dirty="0"/>
              <a:t>However, </a:t>
            </a:r>
          </a:p>
          <a:p>
            <a:pPr lvl="3"/>
            <a:r>
              <a:rPr lang="en-GB" dirty="0"/>
              <a:t>For threaded updates, you need to preserve Qt’s thread model</a:t>
            </a:r>
          </a:p>
          <a:p>
            <a:pPr lvl="4"/>
            <a:r>
              <a:rPr lang="en-GB" dirty="0"/>
              <a:t>You can’t write directly to Qt containers / variables -&gt; thread violations will occur sooner or later</a:t>
            </a:r>
          </a:p>
          <a:p>
            <a:pPr lvl="4"/>
            <a:r>
              <a:rPr lang="en-GB" dirty="0"/>
              <a:t>Qt </a:t>
            </a:r>
            <a:r>
              <a:rPr lang="en-GB" dirty="0" err="1"/>
              <a:t>timerevent</a:t>
            </a:r>
            <a:r>
              <a:rPr lang="en-GB" dirty="0"/>
              <a:t> is a good starting point</a:t>
            </a:r>
          </a:p>
          <a:p>
            <a:pPr lvl="5"/>
            <a:r>
              <a:rPr lang="en-GB" dirty="0"/>
              <a:t>Periodic update of components in the correct thread context</a:t>
            </a:r>
          </a:p>
        </p:txBody>
      </p:sp>
    </p:spTree>
    <p:extLst>
      <p:ext uri="{BB962C8B-B14F-4D97-AF65-F5344CB8AC3E}">
        <p14:creationId xmlns:p14="http://schemas.microsoft.com/office/powerpoint/2010/main" val="2265983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 err="1"/>
              <a:t>PyQt</a:t>
            </a:r>
            <a:r>
              <a:rPr lang="en-GB" dirty="0"/>
              <a:t> programming</a:t>
            </a:r>
          </a:p>
          <a:p>
            <a:pPr lvl="1"/>
            <a:r>
              <a:rPr lang="en-GB" dirty="0"/>
              <a:t>Conceptually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8066A80-86B6-4374-A543-646A16B0C3E4}"/>
              </a:ext>
            </a:extLst>
          </p:cNvPr>
          <p:cNvGrpSpPr/>
          <p:nvPr/>
        </p:nvGrpSpPr>
        <p:grpSpPr>
          <a:xfrm>
            <a:off x="107504" y="1711374"/>
            <a:ext cx="8784976" cy="5074132"/>
            <a:chOff x="107504" y="1711374"/>
            <a:chExt cx="8784976" cy="50741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14F2698-13CF-4236-A1BD-BF339DBBCE51}"/>
                </a:ext>
              </a:extLst>
            </p:cNvPr>
            <p:cNvGrpSpPr/>
            <p:nvPr/>
          </p:nvGrpSpPr>
          <p:grpSpPr>
            <a:xfrm>
              <a:off x="4572000" y="1721254"/>
              <a:ext cx="4320480" cy="5064252"/>
              <a:chOff x="2141380" y="2132856"/>
              <a:chExt cx="5742988" cy="5064252"/>
            </a:xfrm>
          </p:grpSpPr>
          <p:sp>
            <p:nvSpPr>
              <p:cNvPr id="18" name="Rectangle 12">
                <a:extLst>
                  <a:ext uri="{FF2B5EF4-FFF2-40B4-BE49-F238E27FC236}">
                    <a16:creationId xmlns:a16="http://schemas.microsoft.com/office/drawing/2014/main" id="{17515D51-B9E2-4B19-9D14-1B98C184239D}"/>
                  </a:ext>
                </a:extLst>
              </p:cNvPr>
              <p:cNvSpPr/>
              <p:nvPr/>
            </p:nvSpPr>
            <p:spPr>
              <a:xfrm>
                <a:off x="2141380" y="2426571"/>
                <a:ext cx="5742988" cy="47705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347A27-82DB-407E-87FF-0C494B1AAC5C}"/>
                  </a:ext>
                </a:extLst>
              </p:cNvPr>
              <p:cNvSpPr/>
              <p:nvPr/>
            </p:nvSpPr>
            <p:spPr>
              <a:xfrm>
                <a:off x="2141380" y="2132856"/>
                <a:ext cx="5742988" cy="33855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r>
                  <a:rPr lang="en-GB" sz="1600" dirty="0"/>
                  <a:t>Client  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A4CC25E-4259-4D60-884B-397791ECA0D4}"/>
                </a:ext>
              </a:extLst>
            </p:cNvPr>
            <p:cNvGrpSpPr/>
            <p:nvPr/>
          </p:nvGrpSpPr>
          <p:grpSpPr>
            <a:xfrm>
              <a:off x="7236296" y="2366415"/>
              <a:ext cx="1548872" cy="1401259"/>
              <a:chOff x="1882210" y="4936421"/>
              <a:chExt cx="1526976" cy="1015722"/>
            </a:xfrm>
          </p:grpSpPr>
          <p:sp>
            <p:nvSpPr>
              <p:cNvPr id="16" name="Rectangle 12">
                <a:extLst>
                  <a:ext uri="{FF2B5EF4-FFF2-40B4-BE49-F238E27FC236}">
                    <a16:creationId xmlns:a16="http://schemas.microsoft.com/office/drawing/2014/main" id="{F4E6FA4E-832F-4C44-8D12-AE2160B02BDE}"/>
                  </a:ext>
                </a:extLst>
              </p:cNvPr>
              <p:cNvSpPr/>
              <p:nvPr/>
            </p:nvSpPr>
            <p:spPr>
              <a:xfrm>
                <a:off x="1882210" y="5171307"/>
                <a:ext cx="1526976" cy="78083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endParaRPr lang="en-GB" sz="1600" dirty="0"/>
              </a:p>
              <a:p>
                <a:r>
                  <a:rPr lang="en-GB" sz="1600" dirty="0"/>
                  <a:t>Do event-driven processing</a:t>
                </a:r>
              </a:p>
              <a:p>
                <a:endParaRPr lang="en-GB" sz="160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BF8EBC7-BD40-4252-BFA5-C78C6BCB3EC3}"/>
                  </a:ext>
                </a:extLst>
              </p:cNvPr>
              <p:cNvSpPr/>
              <p:nvPr/>
            </p:nvSpPr>
            <p:spPr>
              <a:xfrm>
                <a:off x="1882210" y="4936421"/>
                <a:ext cx="1523805" cy="2454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sz="1600" dirty="0"/>
                  <a:t>Main Thread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F5A6D57-96D2-44FC-A4E5-20CCB8D72E28}"/>
                </a:ext>
              </a:extLst>
            </p:cNvPr>
            <p:cNvGrpSpPr/>
            <p:nvPr/>
          </p:nvGrpSpPr>
          <p:grpSpPr>
            <a:xfrm>
              <a:off x="4842380" y="2297318"/>
              <a:ext cx="1457812" cy="1401259"/>
              <a:chOff x="1882210" y="4936421"/>
              <a:chExt cx="1526976" cy="1015722"/>
            </a:xfrm>
          </p:grpSpPr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8D2976CC-3AEA-40FE-953B-623DB369D50B}"/>
                  </a:ext>
                </a:extLst>
              </p:cNvPr>
              <p:cNvSpPr/>
              <p:nvPr/>
            </p:nvSpPr>
            <p:spPr>
              <a:xfrm>
                <a:off x="1882210" y="5171307"/>
                <a:ext cx="1526976" cy="78083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endParaRPr lang="en-GB" sz="1600" dirty="0"/>
              </a:p>
              <a:p>
                <a:r>
                  <a:rPr lang="en-GB" sz="1600" dirty="0"/>
                  <a:t>Get incoming messages</a:t>
                </a:r>
              </a:p>
              <a:p>
                <a:endParaRPr lang="en-GB" sz="16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DA1396D-28A8-4276-91AC-C8711F454078}"/>
                  </a:ext>
                </a:extLst>
              </p:cNvPr>
              <p:cNvSpPr/>
              <p:nvPr/>
            </p:nvSpPr>
            <p:spPr>
              <a:xfrm>
                <a:off x="1882210" y="4936421"/>
                <a:ext cx="1523805" cy="2454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sz="1600" dirty="0"/>
                  <a:t>Receive Thread</a:t>
                </a:r>
              </a:p>
            </p:txBody>
          </p:sp>
        </p:grp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9BF8B0F3-F42A-48E2-96CC-D97DECC30A5A}"/>
                </a:ext>
              </a:extLst>
            </p:cNvPr>
            <p:cNvCxnSpPr>
              <a:cxnSpLocks/>
              <a:stCxn id="14" idx="2"/>
              <a:endCxn id="11" idx="0"/>
            </p:cNvCxnSpPr>
            <p:nvPr/>
          </p:nvCxnSpPr>
          <p:spPr>
            <a:xfrm rot="5400000">
              <a:off x="5454049" y="3815814"/>
              <a:ext cx="234475" cy="127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7E09CE70-32B1-4250-816E-6B9B418A5068}"/>
                </a:ext>
              </a:extLst>
            </p:cNvPr>
            <p:cNvCxnSpPr>
              <a:cxnSpLocks/>
              <a:stCxn id="11" idx="2"/>
              <a:endCxn id="22" idx="0"/>
            </p:cNvCxnSpPr>
            <p:nvPr/>
          </p:nvCxnSpPr>
          <p:spPr>
            <a:xfrm rot="5400000">
              <a:off x="5417690" y="4898481"/>
              <a:ext cx="288028" cy="1916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C0474C9-5AC1-4140-8CAD-B379F827C250}"/>
                </a:ext>
              </a:extLst>
            </p:cNvPr>
            <p:cNvGrpSpPr/>
            <p:nvPr/>
          </p:nvGrpSpPr>
          <p:grpSpPr>
            <a:xfrm>
              <a:off x="4824728" y="5052077"/>
              <a:ext cx="1457812" cy="1401259"/>
              <a:chOff x="1882210" y="4936421"/>
              <a:chExt cx="1526976" cy="1015722"/>
            </a:xfrm>
          </p:grpSpPr>
          <p:sp>
            <p:nvSpPr>
              <p:cNvPr id="21" name="Rectangle 12">
                <a:extLst>
                  <a:ext uri="{FF2B5EF4-FFF2-40B4-BE49-F238E27FC236}">
                    <a16:creationId xmlns:a16="http://schemas.microsoft.com/office/drawing/2014/main" id="{B1D2B067-0AED-4E8D-A78A-4CBD0C627375}"/>
                  </a:ext>
                </a:extLst>
              </p:cNvPr>
              <p:cNvSpPr/>
              <p:nvPr/>
            </p:nvSpPr>
            <p:spPr>
              <a:xfrm>
                <a:off x="1882210" y="5171307"/>
                <a:ext cx="1526976" cy="78083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endParaRPr lang="en-GB" sz="1600" dirty="0"/>
              </a:p>
              <a:p>
                <a:r>
                  <a:rPr lang="en-GB" sz="1600" dirty="0"/>
                  <a:t>Do application processing</a:t>
                </a:r>
              </a:p>
              <a:p>
                <a:endParaRPr lang="en-GB" sz="160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17FC9B9-1D38-40F1-98D1-3D9C629E26B1}"/>
                  </a:ext>
                </a:extLst>
              </p:cNvPr>
              <p:cNvSpPr/>
              <p:nvPr/>
            </p:nvSpPr>
            <p:spPr>
              <a:xfrm>
                <a:off x="1882210" y="4936421"/>
                <a:ext cx="1523805" cy="2454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sz="1600" dirty="0"/>
                  <a:t>App Thread</a:t>
                </a:r>
              </a:p>
            </p:txBody>
          </p:sp>
        </p:grp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BBEC94E3-00D9-4C67-972E-47929F617984}"/>
                </a:ext>
              </a:extLst>
            </p:cNvPr>
            <p:cNvCxnSpPr>
              <a:cxnSpLocks/>
              <a:stCxn id="21" idx="3"/>
              <a:endCxn id="16" idx="1"/>
            </p:cNvCxnSpPr>
            <p:nvPr/>
          </p:nvCxnSpPr>
          <p:spPr>
            <a:xfrm flipV="1">
              <a:off x="6282540" y="3229066"/>
              <a:ext cx="953756" cy="268566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C092EE-CCCC-4A3E-92EA-7DE6B9FD8AC9}"/>
                </a:ext>
              </a:extLst>
            </p:cNvPr>
            <p:cNvSpPr/>
            <p:nvPr/>
          </p:nvSpPr>
          <p:spPr>
            <a:xfrm>
              <a:off x="6300192" y="3873822"/>
              <a:ext cx="953756" cy="64633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Update </a:t>
              </a:r>
            </a:p>
            <a:p>
              <a:pPr algn="ctr"/>
              <a:r>
                <a:rPr lang="en-GB" dirty="0"/>
                <a:t>Qt view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4BA0018-9042-4A4D-B467-81EB72ED1D4D}"/>
                </a:ext>
              </a:extLst>
            </p:cNvPr>
            <p:cNvGrpSpPr/>
            <p:nvPr/>
          </p:nvGrpSpPr>
          <p:grpSpPr>
            <a:xfrm>
              <a:off x="107504" y="1711374"/>
              <a:ext cx="4227163" cy="5064252"/>
              <a:chOff x="179512" y="1711374"/>
              <a:chExt cx="4227163" cy="506425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E2C1A52-3CC8-4761-B257-253F0407A9ED}"/>
                  </a:ext>
                </a:extLst>
              </p:cNvPr>
              <p:cNvGrpSpPr/>
              <p:nvPr/>
            </p:nvGrpSpPr>
            <p:grpSpPr>
              <a:xfrm>
                <a:off x="179512" y="1711374"/>
                <a:ext cx="4227163" cy="5064252"/>
                <a:chOff x="2141380" y="2132856"/>
                <a:chExt cx="5742988" cy="5064252"/>
              </a:xfrm>
            </p:grpSpPr>
            <p:sp>
              <p:nvSpPr>
                <p:cNvPr id="46" name="Rectangle 12">
                  <a:extLst>
                    <a:ext uri="{FF2B5EF4-FFF2-40B4-BE49-F238E27FC236}">
                      <a16:creationId xmlns:a16="http://schemas.microsoft.com/office/drawing/2014/main" id="{30CE3F16-C8AA-43AB-BAFF-EDF494FF976F}"/>
                    </a:ext>
                  </a:extLst>
                </p:cNvPr>
                <p:cNvSpPr/>
                <p:nvPr/>
              </p:nvSpPr>
              <p:spPr>
                <a:xfrm>
                  <a:off x="2141380" y="2426571"/>
                  <a:ext cx="5742988" cy="477053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txBody>
                <a:bodyPr>
                  <a:spAutoFit/>
                </a:bodyPr>
                <a:lstStyle/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842C9F6-A96C-4856-A7BF-D5421E813815}"/>
                    </a:ext>
                  </a:extLst>
                </p:cNvPr>
                <p:cNvSpPr/>
                <p:nvPr/>
              </p:nvSpPr>
              <p:spPr>
                <a:xfrm>
                  <a:off x="2141380" y="2132856"/>
                  <a:ext cx="5742988" cy="33855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 anchor="ctr">
                  <a:spAutoFit/>
                </a:bodyPr>
                <a:lstStyle/>
                <a:p>
                  <a:r>
                    <a:rPr lang="en-GB" sz="1600" dirty="0"/>
                    <a:t>Server   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8B75740-C783-4864-94D2-F9455BFED54E}"/>
                  </a:ext>
                </a:extLst>
              </p:cNvPr>
              <p:cNvGrpSpPr/>
              <p:nvPr/>
            </p:nvGrpSpPr>
            <p:grpSpPr>
              <a:xfrm>
                <a:off x="2864256" y="5357111"/>
                <a:ext cx="1457812" cy="1155039"/>
                <a:chOff x="1882210" y="4936421"/>
                <a:chExt cx="1526976" cy="837246"/>
              </a:xfrm>
            </p:grpSpPr>
            <p:sp>
              <p:nvSpPr>
                <p:cNvPr id="44" name="Rectangle 12">
                  <a:extLst>
                    <a:ext uri="{FF2B5EF4-FFF2-40B4-BE49-F238E27FC236}">
                      <a16:creationId xmlns:a16="http://schemas.microsoft.com/office/drawing/2014/main" id="{3B203882-2EFD-4580-969F-A22E7DE158B7}"/>
                    </a:ext>
                  </a:extLst>
                </p:cNvPr>
                <p:cNvSpPr/>
                <p:nvPr/>
              </p:nvSpPr>
              <p:spPr>
                <a:xfrm>
                  <a:off x="1882210" y="5171307"/>
                  <a:ext cx="1526976" cy="60236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txBody>
                <a:bodyPr>
                  <a:spAutoFit/>
                </a:bodyPr>
                <a:lstStyle/>
                <a:p>
                  <a:endParaRPr lang="en-GB" sz="1600" dirty="0"/>
                </a:p>
                <a:p>
                  <a:r>
                    <a:rPr lang="en-GB" sz="1600" dirty="0"/>
                    <a:t>Wait for clients</a:t>
                  </a:r>
                </a:p>
                <a:p>
                  <a:endParaRPr lang="en-GB" sz="1600" dirty="0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267D7744-DDC0-4E87-9A10-E83CB057AE63}"/>
                    </a:ext>
                  </a:extLst>
                </p:cNvPr>
                <p:cNvSpPr/>
                <p:nvPr/>
              </p:nvSpPr>
              <p:spPr>
                <a:xfrm>
                  <a:off x="1882210" y="4936421"/>
                  <a:ext cx="1523805" cy="2454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GB" sz="1600" dirty="0"/>
                    <a:t>Accept Thread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6445824-83AC-4B1A-B1D5-75E0DB1DCAE5}"/>
                  </a:ext>
                </a:extLst>
              </p:cNvPr>
              <p:cNvGrpSpPr/>
              <p:nvPr/>
            </p:nvGrpSpPr>
            <p:grpSpPr>
              <a:xfrm>
                <a:off x="2264088" y="2276872"/>
                <a:ext cx="2062263" cy="1401260"/>
                <a:chOff x="1882210" y="4936421"/>
                <a:chExt cx="1526976" cy="1015723"/>
              </a:xfrm>
            </p:grpSpPr>
            <p:sp>
              <p:nvSpPr>
                <p:cNvPr id="42" name="Rectangle 12">
                  <a:extLst>
                    <a:ext uri="{FF2B5EF4-FFF2-40B4-BE49-F238E27FC236}">
                      <a16:creationId xmlns:a16="http://schemas.microsoft.com/office/drawing/2014/main" id="{8E9D9B4A-22A2-459D-AB77-818BAC8DEC28}"/>
                    </a:ext>
                  </a:extLst>
                </p:cNvPr>
                <p:cNvSpPr/>
                <p:nvPr/>
              </p:nvSpPr>
              <p:spPr>
                <a:xfrm>
                  <a:off x="1882210" y="5171307"/>
                  <a:ext cx="1526976" cy="78083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txBody>
                <a:bodyPr>
                  <a:spAutoFit/>
                </a:bodyPr>
                <a:lstStyle/>
                <a:p>
                  <a:r>
                    <a:rPr lang="en-GB" sz="1600" dirty="0"/>
                    <a:t>Do main processing</a:t>
                  </a:r>
                </a:p>
                <a:p>
                  <a:endParaRPr lang="en-GB" sz="1600" dirty="0"/>
                </a:p>
                <a:p>
                  <a:r>
                    <a:rPr lang="en-GB" sz="1600" dirty="0"/>
                    <a:t>Send messages</a:t>
                  </a:r>
                </a:p>
                <a:p>
                  <a:endParaRPr lang="en-GB" sz="1600" dirty="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7F864F2F-1518-49E2-A1D4-969E773DA614}"/>
                    </a:ext>
                  </a:extLst>
                </p:cNvPr>
                <p:cNvSpPr/>
                <p:nvPr/>
              </p:nvSpPr>
              <p:spPr>
                <a:xfrm>
                  <a:off x="1882210" y="4936421"/>
                  <a:ext cx="1523805" cy="2454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GB" sz="1600" dirty="0"/>
                    <a:t>Main Thread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1887579-9849-4298-8BBB-9D7974880270}"/>
                  </a:ext>
                </a:extLst>
              </p:cNvPr>
              <p:cNvGrpSpPr/>
              <p:nvPr/>
            </p:nvGrpSpPr>
            <p:grpSpPr>
              <a:xfrm>
                <a:off x="2870448" y="3801088"/>
                <a:ext cx="1457812" cy="1401259"/>
                <a:chOff x="1882210" y="4936421"/>
                <a:chExt cx="1526976" cy="1015722"/>
              </a:xfrm>
            </p:grpSpPr>
            <p:sp>
              <p:nvSpPr>
                <p:cNvPr id="40" name="Rectangle 12">
                  <a:extLst>
                    <a:ext uri="{FF2B5EF4-FFF2-40B4-BE49-F238E27FC236}">
                      <a16:creationId xmlns:a16="http://schemas.microsoft.com/office/drawing/2014/main" id="{63CBBAE8-374A-4C5D-B1E4-7A1E4866D173}"/>
                    </a:ext>
                  </a:extLst>
                </p:cNvPr>
                <p:cNvSpPr/>
                <p:nvPr/>
              </p:nvSpPr>
              <p:spPr>
                <a:xfrm>
                  <a:off x="1882210" y="5171307"/>
                  <a:ext cx="1526976" cy="780836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txBody>
                <a:bodyPr>
                  <a:spAutoFit/>
                </a:bodyPr>
                <a:lstStyle/>
                <a:p>
                  <a:endParaRPr lang="en-GB" sz="1600" dirty="0"/>
                </a:p>
                <a:p>
                  <a:r>
                    <a:rPr lang="en-GB" sz="1600" dirty="0"/>
                    <a:t>Get incoming messages</a:t>
                  </a:r>
                </a:p>
                <a:p>
                  <a:endParaRPr lang="en-GB" sz="1600" dirty="0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7A044FB4-7C58-4C0E-B82F-5E0DB889175F}"/>
                    </a:ext>
                  </a:extLst>
                </p:cNvPr>
                <p:cNvSpPr/>
                <p:nvPr/>
              </p:nvSpPr>
              <p:spPr>
                <a:xfrm>
                  <a:off x="1882210" y="4936421"/>
                  <a:ext cx="1523805" cy="2454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GB" sz="1600" dirty="0"/>
                    <a:t>Receive Thread</a:t>
                  </a:r>
                </a:p>
              </p:txBody>
            </p:sp>
          </p:grpSp>
          <p:sp>
            <p:nvSpPr>
              <p:cNvPr id="33" name="Rectangle 12">
                <a:extLst>
                  <a:ext uri="{FF2B5EF4-FFF2-40B4-BE49-F238E27FC236}">
                    <a16:creationId xmlns:a16="http://schemas.microsoft.com/office/drawing/2014/main" id="{27F76C71-2C44-478D-B1C8-8FCFCBFC1914}"/>
                  </a:ext>
                </a:extLst>
              </p:cNvPr>
              <p:cNvSpPr/>
              <p:nvPr/>
            </p:nvSpPr>
            <p:spPr>
              <a:xfrm>
                <a:off x="756680" y="4091552"/>
                <a:ext cx="1457812" cy="83099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endParaRPr lang="en-GB" sz="1600" dirty="0"/>
              </a:p>
              <a:p>
                <a:r>
                  <a:rPr lang="en-GB" sz="1600" dirty="0"/>
                  <a:t>Queue of work</a:t>
                </a:r>
              </a:p>
              <a:p>
                <a:endParaRPr lang="en-GB" sz="1600" dirty="0"/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00AC4789-00D6-4E88-B853-BE4DCC5B3178}"/>
                  </a:ext>
                </a:extLst>
              </p:cNvPr>
              <p:cNvCxnSpPr>
                <a:cxnSpLocks/>
                <a:stCxn id="40" idx="1"/>
                <a:endCxn id="33" idx="3"/>
              </p:cNvCxnSpPr>
              <p:nvPr/>
            </p:nvCxnSpPr>
            <p:spPr>
              <a:xfrm rot="10800000">
                <a:off x="2214492" y="4507051"/>
                <a:ext cx="655956" cy="15668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2">
                    <a:lumMod val="5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3197404F-1131-4A72-A925-20684AE1C505}"/>
                  </a:ext>
                </a:extLst>
              </p:cNvPr>
              <p:cNvCxnSpPr>
                <a:cxnSpLocks/>
                <a:stCxn id="33" idx="0"/>
                <a:endCxn id="42" idx="1"/>
              </p:cNvCxnSpPr>
              <p:nvPr/>
            </p:nvCxnSpPr>
            <p:spPr>
              <a:xfrm rot="5400000" flipH="1" flipV="1">
                <a:off x="1398823" y="3226287"/>
                <a:ext cx="952029" cy="778502"/>
              </a:xfrm>
              <a:prstGeom prst="bentConnector2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12">
                <a:extLst>
                  <a:ext uri="{FF2B5EF4-FFF2-40B4-BE49-F238E27FC236}">
                    <a16:creationId xmlns:a16="http://schemas.microsoft.com/office/drawing/2014/main" id="{63E4862E-93CC-4C32-93B9-B7398644C2E0}"/>
                  </a:ext>
                </a:extLst>
              </p:cNvPr>
              <p:cNvSpPr/>
              <p:nvPr/>
            </p:nvSpPr>
            <p:spPr>
              <a:xfrm>
                <a:off x="607904" y="2494751"/>
                <a:ext cx="1224136" cy="58477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sz="1600" dirty="0"/>
                  <a:t>Active client container</a:t>
                </a:r>
              </a:p>
            </p:txBody>
          </p: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7FB01B8E-FE62-4E2A-B5AB-C22D3269B9BB}"/>
                  </a:ext>
                </a:extLst>
              </p:cNvPr>
              <p:cNvCxnSpPr>
                <a:cxnSpLocks/>
                <a:stCxn id="41" idx="1"/>
                <a:endCxn id="36" idx="1"/>
              </p:cNvCxnSpPr>
              <p:nvPr/>
            </p:nvCxnSpPr>
            <p:spPr>
              <a:xfrm rot="10800000">
                <a:off x="607904" y="2787139"/>
                <a:ext cx="2262544" cy="1183226"/>
              </a:xfrm>
              <a:prstGeom prst="bentConnector3">
                <a:avLst>
                  <a:gd name="adj1" fmla="val 110104"/>
                </a:avLst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B6A64576-552C-4BC0-8845-2423B11E6E37}"/>
                  </a:ext>
                </a:extLst>
              </p:cNvPr>
              <p:cNvCxnSpPr>
                <a:cxnSpLocks/>
                <a:stCxn id="36" idx="3"/>
                <a:endCxn id="43" idx="1"/>
              </p:cNvCxnSpPr>
              <p:nvPr/>
            </p:nvCxnSpPr>
            <p:spPr>
              <a:xfrm flipV="1">
                <a:off x="1832040" y="2446149"/>
                <a:ext cx="432048" cy="34099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2D628A7C-A994-4A68-B918-EB00CC372AC7}"/>
                  </a:ext>
                </a:extLst>
              </p:cNvPr>
              <p:cNvCxnSpPr>
                <a:cxnSpLocks/>
                <a:stCxn id="44" idx="1"/>
                <a:endCxn id="36" idx="1"/>
              </p:cNvCxnSpPr>
              <p:nvPr/>
            </p:nvCxnSpPr>
            <p:spPr>
              <a:xfrm rot="10800000">
                <a:off x="607904" y="2787140"/>
                <a:ext cx="2256352" cy="3309513"/>
              </a:xfrm>
              <a:prstGeom prst="bentConnector3">
                <a:avLst>
                  <a:gd name="adj1" fmla="val 110131"/>
                </a:avLst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ECC9FF45-03D1-4C69-82E4-48566C40531A}"/>
                </a:ext>
              </a:extLst>
            </p:cNvPr>
            <p:cNvSpPr/>
            <p:nvPr/>
          </p:nvSpPr>
          <p:spPr>
            <a:xfrm>
              <a:off x="4059119" y="2924944"/>
              <a:ext cx="872921" cy="32403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C5214BD8-4D4D-4FEA-86D9-FFEE4BE67E0E}"/>
                </a:ext>
              </a:extLst>
            </p:cNvPr>
            <p:cNvSpPr/>
            <p:nvPr/>
          </p:nvSpPr>
          <p:spPr>
            <a:xfrm rot="10800000">
              <a:off x="4139953" y="5913281"/>
              <a:ext cx="872921" cy="32403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EBE16CA4-28B6-46FD-9332-EE5B22D00BFC}"/>
                </a:ext>
              </a:extLst>
            </p:cNvPr>
            <p:cNvSpPr/>
            <p:nvPr/>
          </p:nvSpPr>
          <p:spPr>
            <a:xfrm rot="12880826">
              <a:off x="4099938" y="4872698"/>
              <a:ext cx="872921" cy="32403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664F9B27-B8DF-4EFE-9D40-1CA1A4969822}"/>
                </a:ext>
              </a:extLst>
            </p:cNvPr>
            <p:cNvSpPr/>
            <p:nvPr/>
          </p:nvSpPr>
          <p:spPr>
            <a:xfrm>
              <a:off x="4842380" y="3933052"/>
              <a:ext cx="1457812" cy="8309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endParaRPr lang="en-GB" sz="1600" dirty="0"/>
            </a:p>
            <a:p>
              <a:r>
                <a:rPr lang="en-GB" sz="1600" dirty="0"/>
                <a:t>Queue of work</a:t>
              </a:r>
            </a:p>
            <a:p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3649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/>
              <a:t>Questions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Exception-based programming</a:t>
            </a:r>
          </a:p>
          <a:p>
            <a:pPr lvl="1"/>
            <a:r>
              <a:rPr lang="en-GB" dirty="0"/>
              <a:t>Last week we looked at client and server as state machines</a:t>
            </a:r>
          </a:p>
          <a:p>
            <a:pPr marL="457200" lvl="1" indent="0">
              <a:buNone/>
            </a:pPr>
            <a:endParaRPr lang="en-GB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A48434D-7F18-405F-8988-39BAD61A858A}"/>
              </a:ext>
            </a:extLst>
          </p:cNvPr>
          <p:cNvGrpSpPr/>
          <p:nvPr/>
        </p:nvGrpSpPr>
        <p:grpSpPr>
          <a:xfrm>
            <a:off x="1418888" y="2226350"/>
            <a:ext cx="5601384" cy="4565540"/>
            <a:chOff x="1418888" y="2226350"/>
            <a:chExt cx="5601384" cy="4565540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1FB9415-1298-4C81-8768-A03FEE35DFC8}"/>
                </a:ext>
              </a:extLst>
            </p:cNvPr>
            <p:cNvGrpSpPr/>
            <p:nvPr/>
          </p:nvGrpSpPr>
          <p:grpSpPr>
            <a:xfrm>
              <a:off x="1418888" y="2226350"/>
              <a:ext cx="5601384" cy="2109597"/>
              <a:chOff x="842824" y="2226350"/>
              <a:chExt cx="5601384" cy="2109597"/>
            </a:xfrm>
          </p:grpSpPr>
          <p:sp>
            <p:nvSpPr>
              <p:cNvPr id="115" name="Rectangle 12">
                <a:extLst>
                  <a:ext uri="{FF2B5EF4-FFF2-40B4-BE49-F238E27FC236}">
                    <a16:creationId xmlns:a16="http://schemas.microsoft.com/office/drawing/2014/main" id="{AB34D4F8-12D9-442A-924B-9DD0B8D61E5A}"/>
                  </a:ext>
                </a:extLst>
              </p:cNvPr>
              <p:cNvSpPr/>
              <p:nvPr/>
            </p:nvSpPr>
            <p:spPr>
              <a:xfrm>
                <a:off x="1691680" y="2520065"/>
                <a:ext cx="4752528" cy="181588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E33B92C-F302-4A21-9CBF-65D57BC13045}"/>
                  </a:ext>
                </a:extLst>
              </p:cNvPr>
              <p:cNvSpPr/>
              <p:nvPr/>
            </p:nvSpPr>
            <p:spPr>
              <a:xfrm>
                <a:off x="1691680" y="2226350"/>
                <a:ext cx="4752528" cy="33855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r>
                  <a:rPr lang="en-GB" sz="1600" dirty="0"/>
                  <a:t>Server   </a:t>
                </a: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E7DB7391-2978-4969-802E-74FEC21B57A2}"/>
                  </a:ext>
                </a:extLst>
              </p:cNvPr>
              <p:cNvSpPr/>
              <p:nvPr/>
            </p:nvSpPr>
            <p:spPr>
              <a:xfrm>
                <a:off x="842824" y="2255387"/>
                <a:ext cx="288032" cy="288032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57A5C0D1-25BF-4AA0-A57D-18301DF2CE0E}"/>
                  </a:ext>
                </a:extLst>
              </p:cNvPr>
              <p:cNvCxnSpPr>
                <a:cxnSpLocks/>
                <a:stCxn id="117" idx="6"/>
                <a:endCxn id="116" idx="1"/>
              </p:cNvCxnSpPr>
              <p:nvPr/>
            </p:nvCxnSpPr>
            <p:spPr>
              <a:xfrm flipV="1">
                <a:off x="1130856" y="2395627"/>
                <a:ext cx="560824" cy="3776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62BB854-B34C-4260-BF66-B3E3C11E808C}"/>
                </a:ext>
              </a:extLst>
            </p:cNvPr>
            <p:cNvGrpSpPr/>
            <p:nvPr/>
          </p:nvGrpSpPr>
          <p:grpSpPr>
            <a:xfrm>
              <a:off x="2427000" y="2706009"/>
              <a:ext cx="1584176" cy="1155039"/>
              <a:chOff x="1882210" y="4936421"/>
              <a:chExt cx="1526976" cy="837246"/>
            </a:xfrm>
          </p:grpSpPr>
          <p:sp>
            <p:nvSpPr>
              <p:cNvPr id="113" name="Rectangle 12">
                <a:extLst>
                  <a:ext uri="{FF2B5EF4-FFF2-40B4-BE49-F238E27FC236}">
                    <a16:creationId xmlns:a16="http://schemas.microsoft.com/office/drawing/2014/main" id="{6606C2C0-A8CA-4900-B05B-D2E670E253F0}"/>
                  </a:ext>
                </a:extLst>
              </p:cNvPr>
              <p:cNvSpPr/>
              <p:nvPr/>
            </p:nvSpPr>
            <p:spPr>
              <a:xfrm>
                <a:off x="1882210" y="5171307"/>
                <a:ext cx="1526976" cy="60236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endParaRPr lang="en-GB" sz="1600" dirty="0"/>
              </a:p>
              <a:p>
                <a:r>
                  <a:rPr lang="en-GB" sz="1600" dirty="0"/>
                  <a:t>Wait for a client</a:t>
                </a:r>
              </a:p>
              <a:p>
                <a:endParaRPr lang="en-GB" sz="1600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AD9E5BB-351A-4904-9DCF-A876E9439B9B}"/>
                  </a:ext>
                </a:extLst>
              </p:cNvPr>
              <p:cNvSpPr/>
              <p:nvPr/>
            </p:nvSpPr>
            <p:spPr>
              <a:xfrm>
                <a:off x="1882210" y="4936421"/>
                <a:ext cx="1523805" cy="2454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sz="1600" dirty="0"/>
                  <a:t>accept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206297E-4CFD-4497-9E9E-18881BFEDF59}"/>
                </a:ext>
              </a:extLst>
            </p:cNvPr>
            <p:cNvGrpSpPr/>
            <p:nvPr/>
          </p:nvGrpSpPr>
          <p:grpSpPr>
            <a:xfrm>
              <a:off x="5883384" y="2816772"/>
              <a:ext cx="1008112" cy="908816"/>
              <a:chOff x="1882210" y="4936421"/>
              <a:chExt cx="1526976" cy="658768"/>
            </a:xfrm>
          </p:grpSpPr>
          <p:sp>
            <p:nvSpPr>
              <p:cNvPr id="111" name="Rectangle 12">
                <a:extLst>
                  <a:ext uri="{FF2B5EF4-FFF2-40B4-BE49-F238E27FC236}">
                    <a16:creationId xmlns:a16="http://schemas.microsoft.com/office/drawing/2014/main" id="{0483DF67-5BBB-40A4-B863-14A7ADC599CF}"/>
                  </a:ext>
                </a:extLst>
              </p:cNvPr>
              <p:cNvSpPr/>
              <p:nvPr/>
            </p:nvSpPr>
            <p:spPr>
              <a:xfrm>
                <a:off x="1882210" y="5171307"/>
                <a:ext cx="1526976" cy="42388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r>
                  <a:rPr lang="en-GB" sz="1600" dirty="0"/>
                  <a:t>Send </a:t>
                </a:r>
              </a:p>
              <a:p>
                <a:r>
                  <a:rPr lang="en-GB" sz="1600" dirty="0"/>
                  <a:t>message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7A53CF8D-3EE9-4502-9D32-D76231374386}"/>
                  </a:ext>
                </a:extLst>
              </p:cNvPr>
              <p:cNvSpPr/>
              <p:nvPr/>
            </p:nvSpPr>
            <p:spPr>
              <a:xfrm>
                <a:off x="1882210" y="4936421"/>
                <a:ext cx="1523805" cy="2454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sz="1600" dirty="0"/>
                  <a:t>send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6A44C85-19A0-4F30-AE4B-AAAFAB2A249A}"/>
                </a:ext>
              </a:extLst>
            </p:cNvPr>
            <p:cNvGrpSpPr/>
            <p:nvPr/>
          </p:nvGrpSpPr>
          <p:grpSpPr>
            <a:xfrm>
              <a:off x="4443224" y="2816360"/>
              <a:ext cx="1008112" cy="908816"/>
              <a:chOff x="1882210" y="4936421"/>
              <a:chExt cx="1526976" cy="658768"/>
            </a:xfrm>
          </p:grpSpPr>
          <p:sp>
            <p:nvSpPr>
              <p:cNvPr id="109" name="Rectangle 12">
                <a:extLst>
                  <a:ext uri="{FF2B5EF4-FFF2-40B4-BE49-F238E27FC236}">
                    <a16:creationId xmlns:a16="http://schemas.microsoft.com/office/drawing/2014/main" id="{074D07B4-0005-4EDA-9B30-A739DD7FD217}"/>
                  </a:ext>
                </a:extLst>
              </p:cNvPr>
              <p:cNvSpPr/>
              <p:nvPr/>
            </p:nvSpPr>
            <p:spPr>
              <a:xfrm>
                <a:off x="1882210" y="5171307"/>
                <a:ext cx="1526976" cy="42388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r>
                  <a:rPr lang="en-GB" sz="1600" dirty="0"/>
                  <a:t>Receive</a:t>
                </a:r>
              </a:p>
              <a:p>
                <a:r>
                  <a:rPr lang="en-GB" sz="1600" dirty="0"/>
                  <a:t>message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0BC2524-08B0-4472-95ED-41ED201C2F28}"/>
                  </a:ext>
                </a:extLst>
              </p:cNvPr>
              <p:cNvSpPr/>
              <p:nvPr/>
            </p:nvSpPr>
            <p:spPr>
              <a:xfrm>
                <a:off x="1882210" y="4936421"/>
                <a:ext cx="1523805" cy="2454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sz="1600" dirty="0"/>
                  <a:t>receive</a:t>
                </a: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1572CBA-4DFF-4B07-8FC9-9B4A3AD121CD}"/>
                </a:ext>
              </a:extLst>
            </p:cNvPr>
            <p:cNvCxnSpPr>
              <a:cxnSpLocks/>
              <a:stCxn id="113" idx="3"/>
              <a:endCxn id="109" idx="1"/>
            </p:cNvCxnSpPr>
            <p:nvPr/>
          </p:nvCxnSpPr>
          <p:spPr>
            <a:xfrm flipV="1">
              <a:off x="4011176" y="3432789"/>
              <a:ext cx="432048" cy="1276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45514CEF-F526-4F97-BE69-66A994A58C9C}"/>
                </a:ext>
              </a:extLst>
            </p:cNvPr>
            <p:cNvCxnSpPr>
              <a:cxnSpLocks/>
              <a:stCxn id="109" idx="2"/>
              <a:endCxn id="113" idx="2"/>
            </p:cNvCxnSpPr>
            <p:nvPr/>
          </p:nvCxnSpPr>
          <p:spPr>
            <a:xfrm rot="5400000">
              <a:off x="4015248" y="2929016"/>
              <a:ext cx="135872" cy="1728192"/>
            </a:xfrm>
            <a:prstGeom prst="bentConnector3">
              <a:avLst>
                <a:gd name="adj1" fmla="val 268247"/>
              </a:avLst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CE09BFC-B3BA-4125-A665-CB68E5565408}"/>
                </a:ext>
              </a:extLst>
            </p:cNvPr>
            <p:cNvCxnSpPr>
              <a:cxnSpLocks/>
              <a:stCxn id="109" idx="3"/>
              <a:endCxn id="111" idx="1"/>
            </p:cNvCxnSpPr>
            <p:nvPr/>
          </p:nvCxnSpPr>
          <p:spPr>
            <a:xfrm>
              <a:off x="5451336" y="3432789"/>
              <a:ext cx="432048" cy="41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AE7134E0-FFD3-4445-97B2-40B17D714568}"/>
                </a:ext>
              </a:extLst>
            </p:cNvPr>
            <p:cNvCxnSpPr>
              <a:cxnSpLocks/>
              <a:stCxn id="111" idx="2"/>
              <a:endCxn id="113" idx="2"/>
            </p:cNvCxnSpPr>
            <p:nvPr/>
          </p:nvCxnSpPr>
          <p:spPr>
            <a:xfrm rot="5400000">
              <a:off x="4735534" y="2209142"/>
              <a:ext cx="135460" cy="3168352"/>
            </a:xfrm>
            <a:prstGeom prst="bentConnector3">
              <a:avLst>
                <a:gd name="adj1" fmla="val 268758"/>
              </a:avLst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5761C75-BA12-4989-8025-7FAFD7AAA58F}"/>
                </a:ext>
              </a:extLst>
            </p:cNvPr>
            <p:cNvGrpSpPr/>
            <p:nvPr/>
          </p:nvGrpSpPr>
          <p:grpSpPr>
            <a:xfrm>
              <a:off x="1418888" y="4437112"/>
              <a:ext cx="5586144" cy="2354778"/>
              <a:chOff x="1418888" y="4674622"/>
              <a:chExt cx="5586144" cy="2354778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858CAD6D-4E67-4DA3-9851-4E903DF5CF44}"/>
                  </a:ext>
                </a:extLst>
              </p:cNvPr>
              <p:cNvGrpSpPr/>
              <p:nvPr/>
            </p:nvGrpSpPr>
            <p:grpSpPr>
              <a:xfrm>
                <a:off x="1418888" y="4674622"/>
                <a:ext cx="5586144" cy="2354778"/>
                <a:chOff x="858064" y="2226350"/>
                <a:chExt cx="5586144" cy="2354778"/>
              </a:xfrm>
            </p:grpSpPr>
            <p:sp>
              <p:nvSpPr>
                <p:cNvPr id="105" name="Rectangle 12">
                  <a:extLst>
                    <a:ext uri="{FF2B5EF4-FFF2-40B4-BE49-F238E27FC236}">
                      <a16:creationId xmlns:a16="http://schemas.microsoft.com/office/drawing/2014/main" id="{11114BB7-141A-4DE6-A5D3-344FE9392E2F}"/>
                    </a:ext>
                  </a:extLst>
                </p:cNvPr>
                <p:cNvSpPr/>
                <p:nvPr/>
              </p:nvSpPr>
              <p:spPr>
                <a:xfrm>
                  <a:off x="1691680" y="2520065"/>
                  <a:ext cx="4752528" cy="2061063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txBody>
                <a:bodyPr>
                  <a:spAutoFit/>
                </a:bodyPr>
                <a:lstStyle/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C8174E5A-45D2-4FFD-9BB6-580BF3E42498}"/>
                    </a:ext>
                  </a:extLst>
                </p:cNvPr>
                <p:cNvSpPr/>
                <p:nvPr/>
              </p:nvSpPr>
              <p:spPr>
                <a:xfrm>
                  <a:off x="1691680" y="2226350"/>
                  <a:ext cx="4752528" cy="33855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 anchor="ctr">
                  <a:spAutoFit/>
                </a:bodyPr>
                <a:lstStyle/>
                <a:p>
                  <a:r>
                    <a:rPr lang="en-GB" sz="1600" dirty="0"/>
                    <a:t>Client   </a:t>
                  </a: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150FFED1-8EEA-4075-8900-D1439AC34A1D}"/>
                    </a:ext>
                  </a:extLst>
                </p:cNvPr>
                <p:cNvSpPr/>
                <p:nvPr/>
              </p:nvSpPr>
              <p:spPr>
                <a:xfrm>
                  <a:off x="858064" y="2251611"/>
                  <a:ext cx="288032" cy="288032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60E0F407-BB7E-4B6D-9035-693E20E38901}"/>
                    </a:ext>
                  </a:extLst>
                </p:cNvPr>
                <p:cNvCxnSpPr>
                  <a:cxnSpLocks/>
                  <a:stCxn id="107" idx="6"/>
                  <a:endCxn id="106" idx="1"/>
                </p:cNvCxnSpPr>
                <p:nvPr/>
              </p:nvCxnSpPr>
              <p:spPr>
                <a:xfrm>
                  <a:off x="1146096" y="2395627"/>
                  <a:ext cx="545584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9181E77D-D192-41B3-9393-FA44194DB450}"/>
                  </a:ext>
                </a:extLst>
              </p:cNvPr>
              <p:cNvGrpSpPr/>
              <p:nvPr/>
            </p:nvGrpSpPr>
            <p:grpSpPr>
              <a:xfrm>
                <a:off x="2354992" y="5226289"/>
                <a:ext cx="1856968" cy="1155039"/>
                <a:chOff x="1882210" y="4936421"/>
                <a:chExt cx="1526976" cy="837246"/>
              </a:xfrm>
            </p:grpSpPr>
            <p:sp>
              <p:nvSpPr>
                <p:cNvPr id="103" name="Rectangle 12">
                  <a:extLst>
                    <a:ext uri="{FF2B5EF4-FFF2-40B4-BE49-F238E27FC236}">
                      <a16:creationId xmlns:a16="http://schemas.microsoft.com/office/drawing/2014/main" id="{812D3555-859F-4A98-9527-831C3E428E70}"/>
                    </a:ext>
                  </a:extLst>
                </p:cNvPr>
                <p:cNvSpPr/>
                <p:nvPr/>
              </p:nvSpPr>
              <p:spPr>
                <a:xfrm>
                  <a:off x="1882210" y="5171307"/>
                  <a:ext cx="1526976" cy="60236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endParaRPr lang="en-GB" sz="1600" dirty="0"/>
                </a:p>
                <a:p>
                  <a:r>
                    <a:rPr lang="en-GB" sz="1600" dirty="0"/>
                    <a:t>Connect to server</a:t>
                  </a:r>
                </a:p>
                <a:p>
                  <a:endParaRPr lang="en-GB" sz="1600" dirty="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FC00D0ED-E834-477C-A8E8-67109D906786}"/>
                    </a:ext>
                  </a:extLst>
                </p:cNvPr>
                <p:cNvSpPr/>
                <p:nvPr/>
              </p:nvSpPr>
              <p:spPr>
                <a:xfrm>
                  <a:off x="1882210" y="4936421"/>
                  <a:ext cx="1523805" cy="2454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GB" sz="1600" dirty="0"/>
                    <a:t>connect</a:t>
                  </a: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918D4F3-5123-4B4A-9AE7-3B348CD0BF0E}"/>
                  </a:ext>
                </a:extLst>
              </p:cNvPr>
              <p:cNvGrpSpPr/>
              <p:nvPr/>
            </p:nvGrpSpPr>
            <p:grpSpPr>
              <a:xfrm>
                <a:off x="5868144" y="5337052"/>
                <a:ext cx="1008112" cy="908816"/>
                <a:chOff x="1882210" y="4936421"/>
                <a:chExt cx="1526976" cy="658768"/>
              </a:xfrm>
            </p:grpSpPr>
            <p:sp>
              <p:nvSpPr>
                <p:cNvPr id="101" name="Rectangle 12">
                  <a:extLst>
                    <a:ext uri="{FF2B5EF4-FFF2-40B4-BE49-F238E27FC236}">
                      <a16:creationId xmlns:a16="http://schemas.microsoft.com/office/drawing/2014/main" id="{7EE99EE6-95D2-45AB-A4EC-3B51AE9FB2CB}"/>
                    </a:ext>
                  </a:extLst>
                </p:cNvPr>
                <p:cNvSpPr/>
                <p:nvPr/>
              </p:nvSpPr>
              <p:spPr>
                <a:xfrm>
                  <a:off x="1882210" y="5171307"/>
                  <a:ext cx="1526976" cy="42388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txBody>
                <a:bodyPr>
                  <a:spAutoFit/>
                </a:bodyPr>
                <a:lstStyle/>
                <a:p>
                  <a:r>
                    <a:rPr lang="en-GB" sz="1600" dirty="0"/>
                    <a:t>Receive </a:t>
                  </a:r>
                </a:p>
                <a:p>
                  <a:r>
                    <a:rPr lang="en-GB" sz="1600" dirty="0"/>
                    <a:t>message</a:t>
                  </a: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ACF53FD3-E416-4F77-B763-5C32D84921D7}"/>
                    </a:ext>
                  </a:extLst>
                </p:cNvPr>
                <p:cNvSpPr/>
                <p:nvPr/>
              </p:nvSpPr>
              <p:spPr>
                <a:xfrm>
                  <a:off x="1882210" y="4936421"/>
                  <a:ext cx="1523805" cy="2454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GB" sz="1600" dirty="0"/>
                    <a:t>receive</a:t>
                  </a: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A73EAE2-3EA7-40EB-A6EC-29D71CC0189F}"/>
                  </a:ext>
                </a:extLst>
              </p:cNvPr>
              <p:cNvGrpSpPr/>
              <p:nvPr/>
            </p:nvGrpSpPr>
            <p:grpSpPr>
              <a:xfrm>
                <a:off x="4427984" y="5336640"/>
                <a:ext cx="1008112" cy="908816"/>
                <a:chOff x="1882210" y="4936421"/>
                <a:chExt cx="1526976" cy="658768"/>
              </a:xfrm>
            </p:grpSpPr>
            <p:sp>
              <p:nvSpPr>
                <p:cNvPr id="99" name="Rectangle 12">
                  <a:extLst>
                    <a:ext uri="{FF2B5EF4-FFF2-40B4-BE49-F238E27FC236}">
                      <a16:creationId xmlns:a16="http://schemas.microsoft.com/office/drawing/2014/main" id="{1F37EFF4-D524-4199-BA26-3AEA4891F806}"/>
                    </a:ext>
                  </a:extLst>
                </p:cNvPr>
                <p:cNvSpPr/>
                <p:nvPr/>
              </p:nvSpPr>
              <p:spPr>
                <a:xfrm>
                  <a:off x="1882210" y="5171307"/>
                  <a:ext cx="1526976" cy="42388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txBody>
                <a:bodyPr>
                  <a:spAutoFit/>
                </a:bodyPr>
                <a:lstStyle/>
                <a:p>
                  <a:r>
                    <a:rPr lang="en-GB" sz="1600" dirty="0"/>
                    <a:t>send</a:t>
                  </a:r>
                </a:p>
                <a:p>
                  <a:r>
                    <a:rPr lang="en-GB" sz="1600" dirty="0"/>
                    <a:t>message</a:t>
                  </a: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C12574C-0085-48DD-B800-09365BBA8F9E}"/>
                    </a:ext>
                  </a:extLst>
                </p:cNvPr>
                <p:cNvSpPr/>
                <p:nvPr/>
              </p:nvSpPr>
              <p:spPr>
                <a:xfrm>
                  <a:off x="1882210" y="4936421"/>
                  <a:ext cx="1523805" cy="2454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GB" sz="1600" dirty="0"/>
                    <a:t>send</a:t>
                  </a:r>
                </a:p>
              </p:txBody>
            </p:sp>
          </p:grpSp>
        </p:grp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9A5DFF1-8EDA-4669-B60B-3B78504E8D61}"/>
                </a:ext>
              </a:extLst>
            </p:cNvPr>
            <p:cNvCxnSpPr>
              <a:cxnSpLocks/>
              <a:stCxn id="103" idx="3"/>
              <a:endCxn id="99" idx="1"/>
            </p:cNvCxnSpPr>
            <p:nvPr/>
          </p:nvCxnSpPr>
          <p:spPr>
            <a:xfrm flipV="1">
              <a:off x="4211960" y="5715559"/>
              <a:ext cx="216024" cy="1276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BE92F482-8BB7-4D24-8D08-660EF3289161}"/>
                </a:ext>
              </a:extLst>
            </p:cNvPr>
            <p:cNvCxnSpPr>
              <a:cxnSpLocks/>
              <a:stCxn id="99" idx="2"/>
              <a:endCxn id="103" idx="2"/>
            </p:cNvCxnSpPr>
            <p:nvPr/>
          </p:nvCxnSpPr>
          <p:spPr>
            <a:xfrm rot="5400000">
              <a:off x="4039822" y="5251600"/>
              <a:ext cx="135872" cy="1648564"/>
            </a:xfrm>
            <a:prstGeom prst="bentConnector3">
              <a:avLst>
                <a:gd name="adj1" fmla="val 268247"/>
              </a:avLst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A02E17C-3330-4AAC-BDFE-5700E3E3BA10}"/>
                </a:ext>
              </a:extLst>
            </p:cNvPr>
            <p:cNvCxnSpPr>
              <a:cxnSpLocks/>
              <a:stCxn id="99" idx="3"/>
              <a:endCxn id="101" idx="1"/>
            </p:cNvCxnSpPr>
            <p:nvPr/>
          </p:nvCxnSpPr>
          <p:spPr>
            <a:xfrm>
              <a:off x="5436096" y="5715559"/>
              <a:ext cx="432048" cy="41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612D0F9F-A141-4A0E-9969-F4E4EA4F6B33}"/>
                </a:ext>
              </a:extLst>
            </p:cNvPr>
            <p:cNvCxnSpPr>
              <a:cxnSpLocks/>
              <a:stCxn id="101" idx="2"/>
              <a:endCxn id="103" idx="2"/>
            </p:cNvCxnSpPr>
            <p:nvPr/>
          </p:nvCxnSpPr>
          <p:spPr>
            <a:xfrm rot="5400000">
              <a:off x="4760108" y="4531726"/>
              <a:ext cx="135460" cy="3088724"/>
            </a:xfrm>
            <a:prstGeom prst="bentConnector3">
              <a:avLst>
                <a:gd name="adj1" fmla="val 268758"/>
              </a:avLst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DA9C1FB-3699-4BD6-B43B-04598A4F6C8E}"/>
                </a:ext>
              </a:extLst>
            </p:cNvPr>
            <p:cNvSpPr txBox="1"/>
            <p:nvPr/>
          </p:nvSpPr>
          <p:spPr>
            <a:xfrm>
              <a:off x="4121584" y="3891358"/>
              <a:ext cx="1649298" cy="36933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catch exception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3E11FC2-52D7-48BA-9048-95A444AFED8B}"/>
                </a:ext>
              </a:extLst>
            </p:cNvPr>
            <p:cNvSpPr txBox="1"/>
            <p:nvPr/>
          </p:nvSpPr>
          <p:spPr>
            <a:xfrm>
              <a:off x="4315780" y="6208155"/>
              <a:ext cx="1649298" cy="36933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catch exception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423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Exception-based programming</a:t>
            </a:r>
          </a:p>
          <a:p>
            <a:pPr lvl="1"/>
            <a:r>
              <a:rPr lang="en-GB" dirty="0"/>
              <a:t>Last week we looked at client and server as state machines</a:t>
            </a:r>
          </a:p>
          <a:p>
            <a:pPr lvl="2"/>
            <a:r>
              <a:rPr lang="en-GB" dirty="0"/>
              <a:t>Use exceptions to determine when state transitions occur (or don’t occur)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124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Exception-based programming</a:t>
            </a:r>
          </a:p>
          <a:p>
            <a:pPr lvl="1"/>
            <a:r>
              <a:rPr lang="en-GB" dirty="0"/>
              <a:t>Last week we looked at client and server as state machines</a:t>
            </a:r>
          </a:p>
          <a:p>
            <a:pPr lvl="2"/>
            <a:r>
              <a:rPr lang="en-GB" dirty="0"/>
              <a:t>Client</a:t>
            </a:r>
          </a:p>
          <a:p>
            <a:pPr lvl="3"/>
            <a:r>
              <a:rPr lang="en-GB" dirty="0"/>
              <a:t>Failure to connect to server (server not running)</a:t>
            </a:r>
          </a:p>
          <a:p>
            <a:pPr lvl="3"/>
            <a:r>
              <a:rPr lang="en-GB" dirty="0"/>
              <a:t>Failure to send message (loss of server)</a:t>
            </a:r>
          </a:p>
          <a:p>
            <a:pPr lvl="3"/>
            <a:r>
              <a:rPr lang="en-GB" dirty="0"/>
              <a:t>Failure to receive message (loss of server)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Server</a:t>
            </a:r>
          </a:p>
          <a:p>
            <a:pPr lvl="3"/>
            <a:r>
              <a:rPr lang="en-GB" dirty="0"/>
              <a:t>Failure to send message (loss of client)</a:t>
            </a:r>
          </a:p>
          <a:p>
            <a:pPr lvl="3"/>
            <a:r>
              <a:rPr lang="en-GB" dirty="0"/>
              <a:t>Failure to receive message (loss of client)</a:t>
            </a:r>
          </a:p>
          <a:p>
            <a:pPr lvl="3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Exception-based programming</a:t>
            </a:r>
          </a:p>
          <a:p>
            <a:pPr lvl="1"/>
            <a:r>
              <a:rPr lang="en-GB" dirty="0"/>
              <a:t>Use exceptions as a robustness device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r>
              <a:rPr lang="en-GB" dirty="0"/>
              <a:t>This is not robust ;)</a:t>
            </a:r>
          </a:p>
          <a:p>
            <a:pPr lvl="3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C8ED08-0DA7-40FF-AC4B-1ADC92040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14313"/>
            <a:ext cx="5153744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0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Exception-based programming</a:t>
            </a:r>
          </a:p>
          <a:p>
            <a:pPr lvl="1"/>
            <a:r>
              <a:rPr lang="en-GB" dirty="0"/>
              <a:t>Client-side exceptions as a robustness device</a:t>
            </a:r>
          </a:p>
          <a:p>
            <a:pPr lvl="2"/>
            <a:r>
              <a:rPr lang="en-GB" dirty="0"/>
              <a:t>From the client state diagram, we have two states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3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CE5B248-A95B-476E-9117-97EB6B758F5A}"/>
              </a:ext>
            </a:extLst>
          </p:cNvPr>
          <p:cNvGrpSpPr/>
          <p:nvPr/>
        </p:nvGrpSpPr>
        <p:grpSpPr>
          <a:xfrm>
            <a:off x="1418888" y="2658398"/>
            <a:ext cx="5586144" cy="2354778"/>
            <a:chOff x="1418888" y="4437112"/>
            <a:chExt cx="5586144" cy="235477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1F54090-FFEF-4BD9-A5DF-744946505647}"/>
                </a:ext>
              </a:extLst>
            </p:cNvPr>
            <p:cNvGrpSpPr/>
            <p:nvPr/>
          </p:nvGrpSpPr>
          <p:grpSpPr>
            <a:xfrm>
              <a:off x="1418888" y="4437112"/>
              <a:ext cx="5586144" cy="2354778"/>
              <a:chOff x="1418888" y="4674622"/>
              <a:chExt cx="5586144" cy="235477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2643CC6-88F5-41EF-AE20-D4FC3F1B51F2}"/>
                  </a:ext>
                </a:extLst>
              </p:cNvPr>
              <p:cNvGrpSpPr/>
              <p:nvPr/>
            </p:nvGrpSpPr>
            <p:grpSpPr>
              <a:xfrm>
                <a:off x="1418888" y="4674622"/>
                <a:ext cx="5586144" cy="2354778"/>
                <a:chOff x="858064" y="2226350"/>
                <a:chExt cx="5586144" cy="2354778"/>
              </a:xfrm>
            </p:grpSpPr>
            <p:sp>
              <p:nvSpPr>
                <p:cNvPr id="30" name="Rectangle 12">
                  <a:extLst>
                    <a:ext uri="{FF2B5EF4-FFF2-40B4-BE49-F238E27FC236}">
                      <a16:creationId xmlns:a16="http://schemas.microsoft.com/office/drawing/2014/main" id="{EF3CA928-98EA-4A59-8365-75A22A4CF90B}"/>
                    </a:ext>
                  </a:extLst>
                </p:cNvPr>
                <p:cNvSpPr/>
                <p:nvPr/>
              </p:nvSpPr>
              <p:spPr>
                <a:xfrm>
                  <a:off x="1691680" y="2520065"/>
                  <a:ext cx="4752528" cy="2061063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txBody>
                <a:bodyPr>
                  <a:spAutoFit/>
                </a:bodyPr>
                <a:lstStyle/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4B5BE45-8A81-4154-B745-87EDD50EDF2E}"/>
                    </a:ext>
                  </a:extLst>
                </p:cNvPr>
                <p:cNvSpPr/>
                <p:nvPr/>
              </p:nvSpPr>
              <p:spPr>
                <a:xfrm>
                  <a:off x="1691680" y="2226350"/>
                  <a:ext cx="4752528" cy="33855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 anchor="ctr">
                  <a:spAutoFit/>
                </a:bodyPr>
                <a:lstStyle/>
                <a:p>
                  <a:r>
                    <a:rPr lang="en-GB" sz="1600" dirty="0"/>
                    <a:t>Client   </a:t>
                  </a: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88F6E27-9ADF-44C6-89CD-C4837BD36E68}"/>
                    </a:ext>
                  </a:extLst>
                </p:cNvPr>
                <p:cNvSpPr/>
                <p:nvPr/>
              </p:nvSpPr>
              <p:spPr>
                <a:xfrm>
                  <a:off x="858064" y="2251611"/>
                  <a:ext cx="288032" cy="288032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519E11BF-E27A-4F01-AC22-797424FF1FD5}"/>
                    </a:ext>
                  </a:extLst>
                </p:cNvPr>
                <p:cNvCxnSpPr>
                  <a:cxnSpLocks/>
                  <a:stCxn id="32" idx="6"/>
                  <a:endCxn id="31" idx="1"/>
                </p:cNvCxnSpPr>
                <p:nvPr/>
              </p:nvCxnSpPr>
              <p:spPr>
                <a:xfrm>
                  <a:off x="1146096" y="2395627"/>
                  <a:ext cx="545584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CF457CB-C41F-4911-AD68-F4A4261AC299}"/>
                  </a:ext>
                </a:extLst>
              </p:cNvPr>
              <p:cNvGrpSpPr/>
              <p:nvPr/>
            </p:nvGrpSpPr>
            <p:grpSpPr>
              <a:xfrm>
                <a:off x="2354992" y="5226289"/>
                <a:ext cx="1856968" cy="1155039"/>
                <a:chOff x="1882210" y="4936421"/>
                <a:chExt cx="1526976" cy="837246"/>
              </a:xfrm>
            </p:grpSpPr>
            <p:sp>
              <p:nvSpPr>
                <p:cNvPr id="28" name="Rectangle 12">
                  <a:extLst>
                    <a:ext uri="{FF2B5EF4-FFF2-40B4-BE49-F238E27FC236}">
                      <a16:creationId xmlns:a16="http://schemas.microsoft.com/office/drawing/2014/main" id="{82C949AD-A313-4CB2-8ABE-AD5CB2B802AE}"/>
                    </a:ext>
                  </a:extLst>
                </p:cNvPr>
                <p:cNvSpPr/>
                <p:nvPr/>
              </p:nvSpPr>
              <p:spPr>
                <a:xfrm>
                  <a:off x="1882210" y="5171307"/>
                  <a:ext cx="1526976" cy="60236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endParaRPr lang="en-GB" sz="1600" dirty="0"/>
                </a:p>
                <a:p>
                  <a:r>
                    <a:rPr lang="en-GB" sz="1600" dirty="0"/>
                    <a:t>Connect to server</a:t>
                  </a:r>
                </a:p>
                <a:p>
                  <a:endParaRPr lang="en-GB" sz="1600" dirty="0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B185418-AD1E-4066-9112-6EEE0F6137E8}"/>
                    </a:ext>
                  </a:extLst>
                </p:cNvPr>
                <p:cNvSpPr/>
                <p:nvPr/>
              </p:nvSpPr>
              <p:spPr>
                <a:xfrm>
                  <a:off x="1882210" y="4936421"/>
                  <a:ext cx="1523805" cy="2454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GB" sz="1600" dirty="0"/>
                    <a:t>connect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0DB54AD-8BB3-4FFD-9003-64D7BA7EC3ED}"/>
                  </a:ext>
                </a:extLst>
              </p:cNvPr>
              <p:cNvGrpSpPr/>
              <p:nvPr/>
            </p:nvGrpSpPr>
            <p:grpSpPr>
              <a:xfrm>
                <a:off x="5868144" y="5337052"/>
                <a:ext cx="1008112" cy="908816"/>
                <a:chOff x="1882210" y="4936421"/>
                <a:chExt cx="1526976" cy="658768"/>
              </a:xfrm>
            </p:grpSpPr>
            <p:sp>
              <p:nvSpPr>
                <p:cNvPr id="26" name="Rectangle 12">
                  <a:extLst>
                    <a:ext uri="{FF2B5EF4-FFF2-40B4-BE49-F238E27FC236}">
                      <a16:creationId xmlns:a16="http://schemas.microsoft.com/office/drawing/2014/main" id="{B841EF4B-3DF0-4AC7-AE69-8E418187C555}"/>
                    </a:ext>
                  </a:extLst>
                </p:cNvPr>
                <p:cNvSpPr/>
                <p:nvPr/>
              </p:nvSpPr>
              <p:spPr>
                <a:xfrm>
                  <a:off x="1882210" y="5171307"/>
                  <a:ext cx="1526976" cy="42388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txBody>
                <a:bodyPr>
                  <a:spAutoFit/>
                </a:bodyPr>
                <a:lstStyle/>
                <a:p>
                  <a:r>
                    <a:rPr lang="en-GB" sz="1600" dirty="0"/>
                    <a:t>Receive </a:t>
                  </a:r>
                </a:p>
                <a:p>
                  <a:r>
                    <a:rPr lang="en-GB" sz="1600" dirty="0"/>
                    <a:t>message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93732FC-7D8B-46B5-8770-35AE32901F15}"/>
                    </a:ext>
                  </a:extLst>
                </p:cNvPr>
                <p:cNvSpPr/>
                <p:nvPr/>
              </p:nvSpPr>
              <p:spPr>
                <a:xfrm>
                  <a:off x="1882210" y="4936421"/>
                  <a:ext cx="1523805" cy="2454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GB" sz="1600" dirty="0"/>
                    <a:t>receive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2E361B3-180D-44D4-8391-336443CBBFAB}"/>
                  </a:ext>
                </a:extLst>
              </p:cNvPr>
              <p:cNvGrpSpPr/>
              <p:nvPr/>
            </p:nvGrpSpPr>
            <p:grpSpPr>
              <a:xfrm>
                <a:off x="4427984" y="5336640"/>
                <a:ext cx="1008112" cy="908816"/>
                <a:chOff x="1882210" y="4936421"/>
                <a:chExt cx="1526976" cy="658768"/>
              </a:xfrm>
            </p:grpSpPr>
            <p:sp>
              <p:nvSpPr>
                <p:cNvPr id="24" name="Rectangle 12">
                  <a:extLst>
                    <a:ext uri="{FF2B5EF4-FFF2-40B4-BE49-F238E27FC236}">
                      <a16:creationId xmlns:a16="http://schemas.microsoft.com/office/drawing/2014/main" id="{ED0E3622-79BF-4E9B-9819-9E0C65B92D31}"/>
                    </a:ext>
                  </a:extLst>
                </p:cNvPr>
                <p:cNvSpPr/>
                <p:nvPr/>
              </p:nvSpPr>
              <p:spPr>
                <a:xfrm>
                  <a:off x="1882210" y="5171307"/>
                  <a:ext cx="1526976" cy="42388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txBody>
                <a:bodyPr>
                  <a:spAutoFit/>
                </a:bodyPr>
                <a:lstStyle/>
                <a:p>
                  <a:r>
                    <a:rPr lang="en-GB" sz="1600" dirty="0"/>
                    <a:t>send</a:t>
                  </a:r>
                </a:p>
                <a:p>
                  <a:r>
                    <a:rPr lang="en-GB" sz="1600" dirty="0"/>
                    <a:t>message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1FF719A-0D29-4152-842C-ECB8C957F274}"/>
                    </a:ext>
                  </a:extLst>
                </p:cNvPr>
                <p:cNvSpPr/>
                <p:nvPr/>
              </p:nvSpPr>
              <p:spPr>
                <a:xfrm>
                  <a:off x="1882210" y="4936421"/>
                  <a:ext cx="1523805" cy="2454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GB" sz="1600" dirty="0"/>
                    <a:t>send</a:t>
                  </a:r>
                </a:p>
              </p:txBody>
            </p:sp>
          </p:grp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430E582-5979-4848-A779-BC808BC48ABC}"/>
                </a:ext>
              </a:extLst>
            </p:cNvPr>
            <p:cNvCxnSpPr>
              <a:cxnSpLocks/>
              <a:stCxn id="28" idx="3"/>
              <a:endCxn id="24" idx="1"/>
            </p:cNvCxnSpPr>
            <p:nvPr/>
          </p:nvCxnSpPr>
          <p:spPr>
            <a:xfrm flipV="1">
              <a:off x="4211960" y="5715559"/>
              <a:ext cx="216024" cy="1276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40A46A72-A4EC-47ED-BCC9-9ABDDCA9ED7E}"/>
                </a:ext>
              </a:extLst>
            </p:cNvPr>
            <p:cNvCxnSpPr>
              <a:cxnSpLocks/>
              <a:stCxn id="24" idx="2"/>
              <a:endCxn id="28" idx="2"/>
            </p:cNvCxnSpPr>
            <p:nvPr/>
          </p:nvCxnSpPr>
          <p:spPr>
            <a:xfrm rot="5400000">
              <a:off x="4039822" y="5251600"/>
              <a:ext cx="135872" cy="1648564"/>
            </a:xfrm>
            <a:prstGeom prst="bentConnector3">
              <a:avLst>
                <a:gd name="adj1" fmla="val 268247"/>
              </a:avLst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2FDCA51-C30C-499D-8DD5-C6F601BFC8AA}"/>
                </a:ext>
              </a:extLst>
            </p:cNvPr>
            <p:cNvCxnSpPr>
              <a:cxnSpLocks/>
              <a:stCxn id="24" idx="3"/>
              <a:endCxn id="26" idx="1"/>
            </p:cNvCxnSpPr>
            <p:nvPr/>
          </p:nvCxnSpPr>
          <p:spPr>
            <a:xfrm>
              <a:off x="5436096" y="5715559"/>
              <a:ext cx="432048" cy="41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420359A6-7255-4ADA-A97F-33A80108820D}"/>
                </a:ext>
              </a:extLst>
            </p:cNvPr>
            <p:cNvCxnSpPr>
              <a:cxnSpLocks/>
              <a:stCxn id="26" idx="2"/>
              <a:endCxn id="28" idx="2"/>
            </p:cNvCxnSpPr>
            <p:nvPr/>
          </p:nvCxnSpPr>
          <p:spPr>
            <a:xfrm rot="5400000">
              <a:off x="4760108" y="4531726"/>
              <a:ext cx="135460" cy="3088724"/>
            </a:xfrm>
            <a:prstGeom prst="bentConnector3">
              <a:avLst>
                <a:gd name="adj1" fmla="val 268758"/>
              </a:avLst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7EFBA9-3ACC-4BAE-9FB7-8EBA6FEBC31A}"/>
                </a:ext>
              </a:extLst>
            </p:cNvPr>
            <p:cNvSpPr txBox="1"/>
            <p:nvPr/>
          </p:nvSpPr>
          <p:spPr>
            <a:xfrm>
              <a:off x="4578886" y="6208155"/>
              <a:ext cx="1649298" cy="36933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catch exception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C83E574-893A-4220-B726-3F07E33DC66E}"/>
              </a:ext>
            </a:extLst>
          </p:cNvPr>
          <p:cNvSpPr/>
          <p:nvPr/>
        </p:nvSpPr>
        <p:spPr>
          <a:xfrm>
            <a:off x="2051720" y="2780928"/>
            <a:ext cx="2232248" cy="2376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D98F02C-7DA8-4849-ABEF-AA8F013AEED4}"/>
              </a:ext>
            </a:extLst>
          </p:cNvPr>
          <p:cNvSpPr/>
          <p:nvPr/>
        </p:nvSpPr>
        <p:spPr>
          <a:xfrm>
            <a:off x="4427984" y="2780928"/>
            <a:ext cx="2808312" cy="2376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89C179-B2BF-47C0-9716-C01C2D488A30}"/>
              </a:ext>
            </a:extLst>
          </p:cNvPr>
          <p:cNvSpPr txBox="1"/>
          <p:nvPr/>
        </p:nvSpPr>
        <p:spPr>
          <a:xfrm>
            <a:off x="1403648" y="5373216"/>
            <a:ext cx="282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 connected to the server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249338-0631-4831-9B94-1C12C5D4E9EE}"/>
              </a:ext>
            </a:extLst>
          </p:cNvPr>
          <p:cNvSpPr txBox="1"/>
          <p:nvPr/>
        </p:nvSpPr>
        <p:spPr>
          <a:xfrm>
            <a:off x="4427984" y="5373216"/>
            <a:ext cx="245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Connected to the server</a:t>
            </a:r>
          </a:p>
        </p:txBody>
      </p:sp>
    </p:spTree>
    <p:extLst>
      <p:ext uri="{BB962C8B-B14F-4D97-AF65-F5344CB8AC3E}">
        <p14:creationId xmlns:p14="http://schemas.microsoft.com/office/powerpoint/2010/main" val="225124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Exception-based programming</a:t>
            </a:r>
          </a:p>
          <a:p>
            <a:pPr lvl="1"/>
            <a:r>
              <a:rPr lang="en-GB" dirty="0"/>
              <a:t>Client-side exceptions as a robustness device</a:t>
            </a:r>
          </a:p>
          <a:p>
            <a:pPr lvl="2"/>
            <a:r>
              <a:rPr lang="en-GB" dirty="0"/>
              <a:t>From the client state diagram, we have two states</a:t>
            </a:r>
          </a:p>
          <a:p>
            <a:pPr lvl="3"/>
            <a:r>
              <a:rPr lang="en-GB" dirty="0"/>
              <a:t>Not connected to the server</a:t>
            </a:r>
          </a:p>
          <a:p>
            <a:pPr lvl="4"/>
            <a:r>
              <a:rPr lang="en-GB" dirty="0"/>
              <a:t>Transition to connected to server when connect succeeds</a:t>
            </a:r>
          </a:p>
          <a:p>
            <a:pPr lvl="4"/>
            <a:r>
              <a:rPr lang="en-GB" dirty="0"/>
              <a:t>If </a:t>
            </a:r>
            <a:r>
              <a:rPr lang="en-GB" dirty="0" err="1"/>
              <a:t>socket.connect</a:t>
            </a:r>
            <a:r>
              <a:rPr lang="en-GB" dirty="0"/>
              <a:t> fails, it will throw an exception</a:t>
            </a:r>
          </a:p>
          <a:p>
            <a:pPr lvl="5"/>
            <a:r>
              <a:rPr lang="en-GB" dirty="0"/>
              <a:t>We </a:t>
            </a:r>
            <a:r>
              <a:rPr lang="en-GB" b="1" u="sng" dirty="0"/>
              <a:t>must</a:t>
            </a:r>
            <a:r>
              <a:rPr lang="en-GB" dirty="0"/>
              <a:t> catch this and stay in current state</a:t>
            </a:r>
          </a:p>
          <a:p>
            <a:pPr lvl="5"/>
            <a:endParaRPr lang="en-GB" dirty="0"/>
          </a:p>
          <a:p>
            <a:pPr lvl="5"/>
            <a:endParaRPr lang="en-GB" dirty="0"/>
          </a:p>
          <a:p>
            <a:pPr lvl="3"/>
            <a:r>
              <a:rPr lang="en-GB" dirty="0"/>
              <a:t>Connected to the server</a:t>
            </a:r>
          </a:p>
          <a:p>
            <a:pPr lvl="4"/>
            <a:r>
              <a:rPr lang="en-GB" dirty="0"/>
              <a:t>Transition to not connected to the server when send() or </a:t>
            </a:r>
            <a:r>
              <a:rPr lang="en-GB" dirty="0" err="1"/>
              <a:t>recv</a:t>
            </a:r>
            <a:r>
              <a:rPr lang="en-GB" dirty="0"/>
              <a:t>() </a:t>
            </a:r>
          </a:p>
          <a:p>
            <a:pPr lvl="4"/>
            <a:r>
              <a:rPr lang="en-GB" dirty="0"/>
              <a:t>If </a:t>
            </a:r>
            <a:r>
              <a:rPr lang="en-GB" dirty="0" err="1"/>
              <a:t>socket.send</a:t>
            </a:r>
            <a:r>
              <a:rPr lang="en-GB" dirty="0"/>
              <a:t>() or </a:t>
            </a:r>
            <a:r>
              <a:rPr lang="en-GB" dirty="0" err="1"/>
              <a:t>socket.recv</a:t>
            </a:r>
            <a:r>
              <a:rPr lang="en-GB" dirty="0"/>
              <a:t>() fail, they will throw an exception</a:t>
            </a:r>
          </a:p>
          <a:p>
            <a:pPr lvl="5"/>
            <a:r>
              <a:rPr lang="en-GB" dirty="0"/>
              <a:t>We </a:t>
            </a:r>
            <a:r>
              <a:rPr lang="en-GB" b="1" u="sng" dirty="0"/>
              <a:t>must</a:t>
            </a:r>
            <a:r>
              <a:rPr lang="en-GB" dirty="0"/>
              <a:t> catch this and go into the not connected state</a:t>
            </a:r>
          </a:p>
          <a:p>
            <a:pPr lvl="5"/>
            <a:r>
              <a:rPr lang="en-GB" b="1" u="sng" dirty="0"/>
              <a:t>And</a:t>
            </a:r>
            <a:r>
              <a:rPr lang="en-GB" dirty="0"/>
              <a:t> release the current socket (as it’s done)</a:t>
            </a:r>
            <a:endParaRPr lang="en-GB" b="1" u="sng" dirty="0"/>
          </a:p>
          <a:p>
            <a:pPr lvl="4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3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8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12603</TotalTime>
  <Words>1744</Words>
  <Application>Microsoft Office PowerPoint</Application>
  <PresentationFormat>On-screen Show (4:3)</PresentationFormat>
  <Paragraphs>480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Gareth Lewis</cp:lastModifiedBy>
  <cp:revision>695</cp:revision>
  <dcterms:created xsi:type="dcterms:W3CDTF">2008-11-22T10:38:31Z</dcterms:created>
  <dcterms:modified xsi:type="dcterms:W3CDTF">2019-02-09T16:11:54Z</dcterms:modified>
</cp:coreProperties>
</file>