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684" r:id="rId4"/>
    <p:sldId id="706" r:id="rId5"/>
    <p:sldId id="707" r:id="rId6"/>
    <p:sldId id="705" r:id="rId7"/>
    <p:sldId id="687" r:id="rId8"/>
    <p:sldId id="685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708" r:id="rId17"/>
    <p:sldId id="709" r:id="rId18"/>
    <p:sldId id="696" r:id="rId19"/>
    <p:sldId id="695" r:id="rId20"/>
    <p:sldId id="698" r:id="rId21"/>
    <p:sldId id="697" r:id="rId22"/>
    <p:sldId id="699" r:id="rId23"/>
    <p:sldId id="700" r:id="rId24"/>
    <p:sldId id="701" r:id="rId25"/>
    <p:sldId id="702" r:id="rId26"/>
    <p:sldId id="686" r:id="rId27"/>
    <p:sldId id="703" r:id="rId28"/>
    <p:sldId id="704" r:id="rId29"/>
    <p:sldId id="710" r:id="rId30"/>
    <p:sldId id="711" r:id="rId31"/>
    <p:sldId id="712" r:id="rId32"/>
    <p:sldId id="409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5D944-3E64-46A3-A838-D490FA036398}" v="156" dt="2019-02-16T14:00:11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7475" autoAdjust="0"/>
  </p:normalViewPr>
  <p:slideViewPr>
    <p:cSldViewPr>
      <p:cViewPr varScale="1">
        <p:scale>
          <a:sx n="126" d="100"/>
          <a:sy n="126" d="100"/>
        </p:scale>
        <p:origin x="13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C1D34747-7D9F-4ED1-9540-FB75E54D5C3D}"/>
    <pc:docChg chg="custSel addSld delSld modSld">
      <pc:chgData name="Lewis, Gareth" userId="0ca0577c-2ada-4abb-9a17-e7a804bbaaa5" providerId="ADAL" clId="{C1D34747-7D9F-4ED1-9540-FB75E54D5C3D}" dt="2019-01-14T16:30:54.725" v="594" actId="20577"/>
      <pc:docMkLst>
        <pc:docMk/>
      </pc:docMkLst>
      <pc:sldChg chg="modSp">
        <pc:chgData name="Lewis, Gareth" userId="0ca0577c-2ada-4abb-9a17-e7a804bbaaa5" providerId="ADAL" clId="{C1D34747-7D9F-4ED1-9540-FB75E54D5C3D}" dt="2019-01-14T16:22:56.731" v="13" actId="20577"/>
        <pc:sldMkLst>
          <pc:docMk/>
          <pc:sldMk cId="0" sldId="257"/>
        </pc:sldMkLst>
        <pc:spChg chg="mod">
          <ac:chgData name="Lewis, Gareth" userId="0ca0577c-2ada-4abb-9a17-e7a804bbaaa5" providerId="ADAL" clId="{C1D34747-7D9F-4ED1-9540-FB75E54D5C3D}" dt="2019-01-14T16:22:56.731" v="13" actId="20577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C1D34747-7D9F-4ED1-9540-FB75E54D5C3D}" dt="2019-01-14T16:23:31.105" v="96" actId="20577"/>
        <pc:sldMkLst>
          <pc:docMk/>
          <pc:sldMk cId="0" sldId="258"/>
        </pc:sldMkLst>
        <pc:spChg chg="mod">
          <ac:chgData name="Lewis, Gareth" userId="0ca0577c-2ada-4abb-9a17-e7a804bbaaa5" providerId="ADAL" clId="{C1D34747-7D9F-4ED1-9540-FB75E54D5C3D}" dt="2019-01-14T16:23:31.105" v="96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Lewis, Gareth" userId="0ca0577c-2ada-4abb-9a17-e7a804bbaaa5" providerId="ADAL" clId="{5301DE18-CE2A-4FBC-895A-A9E3E4FEBC15}"/>
    <pc:docChg chg="undo custSel addSld delSld modSld modMainMaster">
      <pc:chgData name="Lewis, Gareth" userId="0ca0577c-2ada-4abb-9a17-e7a804bbaaa5" providerId="ADAL" clId="{5301DE18-CE2A-4FBC-895A-A9E3E4FEBC15}" dt="2019-01-13T14:44:40.051" v="6255" actId="20577"/>
      <pc:docMkLst>
        <pc:docMk/>
      </pc:docMkLst>
      <pc:sldChg chg="modSp">
        <pc:chgData name="Lewis, Gareth" userId="0ca0577c-2ada-4abb-9a17-e7a804bbaaa5" providerId="ADAL" clId="{5301DE18-CE2A-4FBC-895A-A9E3E4FEBC15}" dt="2019-01-13T12:58:40.626" v="68" actId="121"/>
        <pc:sldMkLst>
          <pc:docMk/>
          <pc:sldMk cId="0" sldId="257"/>
        </pc:sldMkLst>
        <pc:spChg chg="mod">
          <ac:chgData name="Lewis, Gareth" userId="0ca0577c-2ada-4abb-9a17-e7a804bbaaa5" providerId="ADAL" clId="{5301DE18-CE2A-4FBC-895A-A9E3E4FEBC15}" dt="2019-01-13T12:58:40.626" v="68" actId="121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5301DE18-CE2A-4FBC-895A-A9E3E4FEBC15}" dt="2019-01-13T12:59:28.486" v="202" actId="14100"/>
        <pc:sldMkLst>
          <pc:docMk/>
          <pc:sldMk cId="0" sldId="258"/>
        </pc:sldMkLst>
        <pc:spChg chg="mod">
          <ac:chgData name="Lewis, Gareth" userId="0ca0577c-2ada-4abb-9a17-e7a804bbaaa5" providerId="ADAL" clId="{5301DE18-CE2A-4FBC-895A-A9E3E4FEBC15}" dt="2019-01-13T12:59:28.486" v="202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5301DE18-CE2A-4FBC-895A-A9E3E4FEBC15}" dt="2019-01-13T14:44:40.051" v="6255" actId="20577"/>
        <pc:sldMkLst>
          <pc:docMk/>
          <pc:sldMk cId="0" sldId="409"/>
        </pc:sldMkLst>
        <pc:spChg chg="mod">
          <ac:chgData name="Lewis, Gareth" userId="0ca0577c-2ada-4abb-9a17-e7a804bbaaa5" providerId="ADAL" clId="{5301DE18-CE2A-4FBC-895A-A9E3E4FEBC15}" dt="2019-01-13T14:44:40.051" v="6255" actId="20577"/>
          <ac:spMkLst>
            <pc:docMk/>
            <pc:sldMk cId="0" sldId="409"/>
            <ac:spMk id="3" creationId="{00000000-0000-0000-0000-000000000000}"/>
          </ac:spMkLst>
        </pc:spChg>
      </pc:sldChg>
      <pc:sldMasterChg chg="delSldLayout modSldLayout">
        <pc:chgData name="Lewis, Gareth" userId="0ca0577c-2ada-4abb-9a17-e7a804bbaaa5" providerId="ADAL" clId="{5301DE18-CE2A-4FBC-895A-A9E3E4FEBC15}" dt="2019-01-13T13:47:19.615" v="3295" actId="2696"/>
        <pc:sldMasterMkLst>
          <pc:docMk/>
          <pc:sldMasterMk cId="0" sldId="2147483648"/>
        </pc:sldMasterMkLst>
      </pc:sldMasterChg>
    </pc:docChg>
  </pc:docChgLst>
  <pc:docChgLst>
    <pc:chgData name="Gareth Lewis" userId="0ca0577c-2ada-4abb-9a17-e7a804bbaaa5" providerId="ADAL" clId="{F0B5D944-3E64-46A3-A838-D490FA036398}"/>
    <pc:docChg chg="undo custSel addSld delSld modSld sldOrd">
      <pc:chgData name="Gareth Lewis" userId="0ca0577c-2ada-4abb-9a17-e7a804bbaaa5" providerId="ADAL" clId="{F0B5D944-3E64-46A3-A838-D490FA036398}" dt="2019-02-16T14:05:14.863" v="5833" actId="20577"/>
      <pc:docMkLst>
        <pc:docMk/>
      </pc:docMkLst>
      <pc:sldChg chg="modSp">
        <pc:chgData name="Gareth Lewis" userId="0ca0577c-2ada-4abb-9a17-e7a804bbaaa5" providerId="ADAL" clId="{F0B5D944-3E64-46A3-A838-D490FA036398}" dt="2019-02-16T12:39:50.304" v="4333" actId="20577"/>
        <pc:sldMkLst>
          <pc:docMk/>
          <pc:sldMk cId="0" sldId="258"/>
        </pc:sldMkLst>
        <pc:spChg chg="mod">
          <ac:chgData name="Gareth Lewis" userId="0ca0577c-2ada-4abb-9a17-e7a804bbaaa5" providerId="ADAL" clId="{F0B5D944-3E64-46A3-A838-D490FA036398}" dt="2019-02-16T12:39:50.304" v="4333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Gareth Lewis" userId="0ca0577c-2ada-4abb-9a17-e7a804bbaaa5" providerId="ADAL" clId="{F0B5D944-3E64-46A3-A838-D490FA036398}" dt="2019-02-16T12:36:09.876" v="4325" actId="2696"/>
        <pc:sldMkLst>
          <pc:docMk/>
          <pc:sldMk cId="1085047429" sldId="683"/>
        </pc:sldMkLst>
      </pc:sldChg>
      <pc:sldChg chg="modSp add">
        <pc:chgData name="Gareth Lewis" userId="0ca0577c-2ada-4abb-9a17-e7a804bbaaa5" providerId="ADAL" clId="{F0B5D944-3E64-46A3-A838-D490FA036398}" dt="2019-02-16T12:39:58.874" v="4338" actId="20577"/>
        <pc:sldMkLst>
          <pc:docMk/>
          <pc:sldMk cId="1187614195" sldId="684"/>
        </pc:sldMkLst>
        <pc:spChg chg="mod">
          <ac:chgData name="Gareth Lewis" userId="0ca0577c-2ada-4abb-9a17-e7a804bbaaa5" providerId="ADAL" clId="{F0B5D944-3E64-46A3-A838-D490FA036398}" dt="2019-02-16T12:39:58.874" v="4338" actId="20577"/>
          <ac:spMkLst>
            <pc:docMk/>
            <pc:sldMk cId="1187614195" sldId="684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F0B5D944-3E64-46A3-A838-D490FA036398}" dt="2019-02-16T10:54:50.834" v="8" actId="6549"/>
        <pc:sldMkLst>
          <pc:docMk/>
          <pc:sldMk cId="2196800136" sldId="685"/>
        </pc:sldMkLst>
        <pc:spChg chg="mod">
          <ac:chgData name="Gareth Lewis" userId="0ca0577c-2ada-4abb-9a17-e7a804bbaaa5" providerId="ADAL" clId="{F0B5D944-3E64-46A3-A838-D490FA036398}" dt="2019-02-16T10:54:50.834" v="8" actId="6549"/>
          <ac:spMkLst>
            <pc:docMk/>
            <pc:sldMk cId="2196800136" sldId="685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F0B5D944-3E64-46A3-A838-D490FA036398}" dt="2019-02-16T10:54:55.654" v="11" actId="20577"/>
        <pc:sldMkLst>
          <pc:docMk/>
          <pc:sldMk cId="4121672220" sldId="686"/>
        </pc:sldMkLst>
        <pc:spChg chg="mod">
          <ac:chgData name="Gareth Lewis" userId="0ca0577c-2ada-4abb-9a17-e7a804bbaaa5" providerId="ADAL" clId="{F0B5D944-3E64-46A3-A838-D490FA036398}" dt="2019-02-16T10:54:55.654" v="11" actId="20577"/>
          <ac:spMkLst>
            <pc:docMk/>
            <pc:sldMk cId="4121672220" sldId="686"/>
            <ac:spMk id="3" creationId="{00000000-0000-0000-0000-000000000000}"/>
          </ac:spMkLst>
        </pc:spChg>
      </pc:sldChg>
      <pc:sldChg chg="addSp modSp add">
        <pc:chgData name="Gareth Lewis" userId="0ca0577c-2ada-4abb-9a17-e7a804bbaaa5" providerId="ADAL" clId="{F0B5D944-3E64-46A3-A838-D490FA036398}" dt="2019-02-16T11:00:20.558" v="747" actId="208"/>
        <pc:sldMkLst>
          <pc:docMk/>
          <pc:sldMk cId="2837190071" sldId="687"/>
        </pc:sldMkLst>
        <pc:spChg chg="add mod">
          <ac:chgData name="Gareth Lewis" userId="0ca0577c-2ada-4abb-9a17-e7a804bbaaa5" providerId="ADAL" clId="{F0B5D944-3E64-46A3-A838-D490FA036398}" dt="2019-02-16T11:00:20.558" v="747" actId="208"/>
          <ac:spMkLst>
            <pc:docMk/>
            <pc:sldMk cId="2837190071" sldId="687"/>
            <ac:spMk id="2" creationId="{3424C987-DBE9-4304-AA50-CA66DC35AC6F}"/>
          </ac:spMkLst>
        </pc:spChg>
      </pc:sldChg>
      <pc:sldChg chg="addSp modSp add">
        <pc:chgData name="Gareth Lewis" userId="0ca0577c-2ada-4abb-9a17-e7a804bbaaa5" providerId="ADAL" clId="{F0B5D944-3E64-46A3-A838-D490FA036398}" dt="2019-02-16T11:01:19.034" v="884" actId="1035"/>
        <pc:sldMkLst>
          <pc:docMk/>
          <pc:sldMk cId="2016037190" sldId="688"/>
        </pc:sldMkLst>
        <pc:spChg chg="mod">
          <ac:chgData name="Gareth Lewis" userId="0ca0577c-2ada-4abb-9a17-e7a804bbaaa5" providerId="ADAL" clId="{F0B5D944-3E64-46A3-A838-D490FA036398}" dt="2019-02-16T11:01:09.967" v="857" actId="20577"/>
          <ac:spMkLst>
            <pc:docMk/>
            <pc:sldMk cId="2016037190" sldId="688"/>
            <ac:spMk id="3" creationId="{00000000-0000-0000-0000-000000000000}"/>
          </ac:spMkLst>
        </pc:spChg>
        <pc:spChg chg="add mod">
          <ac:chgData name="Gareth Lewis" userId="0ca0577c-2ada-4abb-9a17-e7a804bbaaa5" providerId="ADAL" clId="{F0B5D944-3E64-46A3-A838-D490FA036398}" dt="2019-02-16T11:01:19.034" v="884" actId="1035"/>
          <ac:spMkLst>
            <pc:docMk/>
            <pc:sldMk cId="2016037190" sldId="688"/>
            <ac:spMk id="4" creationId="{03E9E829-BCAB-41FB-8C40-8ED26A6C580F}"/>
          </ac:spMkLst>
        </pc:spChg>
      </pc:sldChg>
      <pc:sldChg chg="modSp add">
        <pc:chgData name="Gareth Lewis" userId="0ca0577c-2ada-4abb-9a17-e7a804bbaaa5" providerId="ADAL" clId="{F0B5D944-3E64-46A3-A838-D490FA036398}" dt="2019-02-16T11:05:02.183" v="922" actId="207"/>
        <pc:sldMkLst>
          <pc:docMk/>
          <pc:sldMk cId="1844746670" sldId="689"/>
        </pc:sldMkLst>
        <pc:spChg chg="mod">
          <ac:chgData name="Gareth Lewis" userId="0ca0577c-2ada-4abb-9a17-e7a804bbaaa5" providerId="ADAL" clId="{F0B5D944-3E64-46A3-A838-D490FA036398}" dt="2019-02-16T11:01:49.492" v="888"/>
          <ac:spMkLst>
            <pc:docMk/>
            <pc:sldMk cId="1844746670" sldId="689"/>
            <ac:spMk id="3" creationId="{00000000-0000-0000-0000-000000000000}"/>
          </ac:spMkLst>
        </pc:spChg>
        <pc:spChg chg="mod">
          <ac:chgData name="Gareth Lewis" userId="0ca0577c-2ada-4abb-9a17-e7a804bbaaa5" providerId="ADAL" clId="{F0B5D944-3E64-46A3-A838-D490FA036398}" dt="2019-02-16T11:05:02.183" v="922" actId="207"/>
          <ac:spMkLst>
            <pc:docMk/>
            <pc:sldMk cId="1844746670" sldId="689"/>
            <ac:spMk id="4" creationId="{03E9E829-BCAB-41FB-8C40-8ED26A6C580F}"/>
          </ac:spMkLst>
        </pc:spChg>
      </pc:sldChg>
      <pc:sldChg chg="addSp delSp modSp add">
        <pc:chgData name="Gareth Lewis" userId="0ca0577c-2ada-4abb-9a17-e7a804bbaaa5" providerId="ADAL" clId="{F0B5D944-3E64-46A3-A838-D490FA036398}" dt="2019-02-16T11:07:31.643" v="1159"/>
        <pc:sldMkLst>
          <pc:docMk/>
          <pc:sldMk cId="3457493916" sldId="690"/>
        </pc:sldMkLst>
        <pc:spChg chg="mod">
          <ac:chgData name="Gareth Lewis" userId="0ca0577c-2ada-4abb-9a17-e7a804bbaaa5" providerId="ADAL" clId="{F0B5D944-3E64-46A3-A838-D490FA036398}" dt="2019-02-16T11:06:41.075" v="1142" actId="14"/>
          <ac:spMkLst>
            <pc:docMk/>
            <pc:sldMk cId="3457493916" sldId="690"/>
            <ac:spMk id="3" creationId="{00000000-0000-0000-0000-000000000000}"/>
          </ac:spMkLst>
        </pc:spChg>
        <pc:spChg chg="mod">
          <ac:chgData name="Gareth Lewis" userId="0ca0577c-2ada-4abb-9a17-e7a804bbaaa5" providerId="ADAL" clId="{F0B5D944-3E64-46A3-A838-D490FA036398}" dt="2019-02-16T11:06:55.315" v="1157" actId="1037"/>
          <ac:spMkLst>
            <pc:docMk/>
            <pc:sldMk cId="3457493916" sldId="690"/>
            <ac:spMk id="4" creationId="{03E9E829-BCAB-41FB-8C40-8ED26A6C580F}"/>
          </ac:spMkLst>
        </pc:spChg>
        <pc:spChg chg="add del">
          <ac:chgData name="Gareth Lewis" userId="0ca0577c-2ada-4abb-9a17-e7a804bbaaa5" providerId="ADAL" clId="{F0B5D944-3E64-46A3-A838-D490FA036398}" dt="2019-02-16T11:07:31.643" v="1159"/>
          <ac:spMkLst>
            <pc:docMk/>
            <pc:sldMk cId="3457493916" sldId="690"/>
            <ac:spMk id="5" creationId="{D7E1DA15-4A80-4BC6-BD30-F119AC7CC301}"/>
          </ac:spMkLst>
        </pc:spChg>
      </pc:sldChg>
      <pc:sldChg chg="addSp delSp modSp add">
        <pc:chgData name="Gareth Lewis" userId="0ca0577c-2ada-4abb-9a17-e7a804bbaaa5" providerId="ADAL" clId="{F0B5D944-3E64-46A3-A838-D490FA036398}" dt="2019-02-16T11:10:34.473" v="1407"/>
        <pc:sldMkLst>
          <pc:docMk/>
          <pc:sldMk cId="1104705557" sldId="691"/>
        </pc:sldMkLst>
        <pc:spChg chg="mod">
          <ac:chgData name="Gareth Lewis" userId="0ca0577c-2ada-4abb-9a17-e7a804bbaaa5" providerId="ADAL" clId="{F0B5D944-3E64-46A3-A838-D490FA036398}" dt="2019-02-16T11:07:51.933" v="1197" actId="27636"/>
          <ac:spMkLst>
            <pc:docMk/>
            <pc:sldMk cId="1104705557" sldId="691"/>
            <ac:spMk id="3" creationId="{00000000-0000-0000-0000-000000000000}"/>
          </ac:spMkLst>
        </pc:spChg>
        <pc:spChg chg="del">
          <ac:chgData name="Gareth Lewis" userId="0ca0577c-2ada-4abb-9a17-e7a804bbaaa5" providerId="ADAL" clId="{F0B5D944-3E64-46A3-A838-D490FA036398}" dt="2019-02-16T11:07:49.139" v="1195" actId="478"/>
          <ac:spMkLst>
            <pc:docMk/>
            <pc:sldMk cId="1104705557" sldId="691"/>
            <ac:spMk id="4" creationId="{03E9E829-BCAB-41FB-8C40-8ED26A6C580F}"/>
          </ac:spMkLst>
        </pc:spChg>
        <pc:graphicFrameChg chg="add mod modGraphic">
          <ac:chgData name="Gareth Lewis" userId="0ca0577c-2ada-4abb-9a17-e7a804bbaaa5" providerId="ADAL" clId="{F0B5D944-3E64-46A3-A838-D490FA036398}" dt="2019-02-16T11:10:34.473" v="1407"/>
          <ac:graphicFrameMkLst>
            <pc:docMk/>
            <pc:sldMk cId="1104705557" sldId="691"/>
            <ac:graphicFrameMk id="2" creationId="{4FD94674-61A0-4669-9504-3E9536D661AE}"/>
          </ac:graphicFrameMkLst>
        </pc:graphicFrameChg>
      </pc:sldChg>
      <pc:sldChg chg="modSp add">
        <pc:chgData name="Gareth Lewis" userId="0ca0577c-2ada-4abb-9a17-e7a804bbaaa5" providerId="ADAL" clId="{F0B5D944-3E64-46A3-A838-D490FA036398}" dt="2019-02-16T11:35:24.839" v="1938" actId="404"/>
        <pc:sldMkLst>
          <pc:docMk/>
          <pc:sldMk cId="2665392475" sldId="692"/>
        </pc:sldMkLst>
        <pc:spChg chg="mod">
          <ac:chgData name="Gareth Lewis" userId="0ca0577c-2ada-4abb-9a17-e7a804bbaaa5" providerId="ADAL" clId="{F0B5D944-3E64-46A3-A838-D490FA036398}" dt="2019-02-16T11:10:50.741" v="1424" actId="20577"/>
          <ac:spMkLst>
            <pc:docMk/>
            <pc:sldMk cId="2665392475" sldId="692"/>
            <ac:spMk id="3" creationId="{00000000-0000-0000-0000-000000000000}"/>
          </ac:spMkLst>
        </pc:spChg>
        <pc:graphicFrameChg chg="mod modGraphic">
          <ac:chgData name="Gareth Lewis" userId="0ca0577c-2ada-4abb-9a17-e7a804bbaaa5" providerId="ADAL" clId="{F0B5D944-3E64-46A3-A838-D490FA036398}" dt="2019-02-16T11:35:24.839" v="1938" actId="404"/>
          <ac:graphicFrameMkLst>
            <pc:docMk/>
            <pc:sldMk cId="2665392475" sldId="692"/>
            <ac:graphicFrameMk id="2" creationId="{4FD94674-61A0-4669-9504-3E9536D661AE}"/>
          </ac:graphicFrameMkLst>
        </pc:graphicFrameChg>
      </pc:sldChg>
      <pc:sldChg chg="modSp add">
        <pc:chgData name="Gareth Lewis" userId="0ca0577c-2ada-4abb-9a17-e7a804bbaaa5" providerId="ADAL" clId="{F0B5D944-3E64-46A3-A838-D490FA036398}" dt="2019-02-16T11:35:37.593" v="1945" actId="20577"/>
        <pc:sldMkLst>
          <pc:docMk/>
          <pc:sldMk cId="1000563708" sldId="693"/>
        </pc:sldMkLst>
        <pc:spChg chg="mod">
          <ac:chgData name="Gareth Lewis" userId="0ca0577c-2ada-4abb-9a17-e7a804bbaaa5" providerId="ADAL" clId="{F0B5D944-3E64-46A3-A838-D490FA036398}" dt="2019-02-16T11:28:01.924" v="1649" actId="20577"/>
          <ac:spMkLst>
            <pc:docMk/>
            <pc:sldMk cId="1000563708" sldId="693"/>
            <ac:spMk id="3" creationId="{00000000-0000-0000-0000-000000000000}"/>
          </ac:spMkLst>
        </pc:spChg>
        <pc:graphicFrameChg chg="mod modGraphic">
          <ac:chgData name="Gareth Lewis" userId="0ca0577c-2ada-4abb-9a17-e7a804bbaaa5" providerId="ADAL" clId="{F0B5D944-3E64-46A3-A838-D490FA036398}" dt="2019-02-16T11:35:37.593" v="1945" actId="20577"/>
          <ac:graphicFrameMkLst>
            <pc:docMk/>
            <pc:sldMk cId="1000563708" sldId="693"/>
            <ac:graphicFrameMk id="2" creationId="{4FD94674-61A0-4669-9504-3E9536D661AE}"/>
          </ac:graphicFrameMkLst>
        </pc:graphicFrameChg>
      </pc:sldChg>
      <pc:sldChg chg="addSp delSp modSp add">
        <pc:chgData name="Gareth Lewis" userId="0ca0577c-2ada-4abb-9a17-e7a804bbaaa5" providerId="ADAL" clId="{F0B5D944-3E64-46A3-A838-D490FA036398}" dt="2019-02-16T11:34:59.314" v="1933" actId="20577"/>
        <pc:sldMkLst>
          <pc:docMk/>
          <pc:sldMk cId="1376887883" sldId="694"/>
        </pc:sldMkLst>
        <pc:spChg chg="mod">
          <ac:chgData name="Gareth Lewis" userId="0ca0577c-2ada-4abb-9a17-e7a804bbaaa5" providerId="ADAL" clId="{F0B5D944-3E64-46A3-A838-D490FA036398}" dt="2019-02-16T11:33:23.028" v="1799" actId="20577"/>
          <ac:spMkLst>
            <pc:docMk/>
            <pc:sldMk cId="1376887883" sldId="694"/>
            <ac:spMk id="10" creationId="{3D96DE66-A379-40ED-A71A-AF5219AE9F91}"/>
          </ac:spMkLst>
        </pc:spChg>
        <pc:spChg chg="mod">
          <ac:chgData name="Gareth Lewis" userId="0ca0577c-2ada-4abb-9a17-e7a804bbaaa5" providerId="ADAL" clId="{F0B5D944-3E64-46A3-A838-D490FA036398}" dt="2019-02-16T11:32:33.053" v="1690" actId="20577"/>
          <ac:spMkLst>
            <pc:docMk/>
            <pc:sldMk cId="1376887883" sldId="694"/>
            <ac:spMk id="11" creationId="{B6A9819D-969F-46E1-B1E8-022582FBDFF7}"/>
          </ac:spMkLst>
        </pc:spChg>
        <pc:spChg chg="mod">
          <ac:chgData name="Gareth Lewis" userId="0ca0577c-2ada-4abb-9a17-e7a804bbaaa5" providerId="ADAL" clId="{F0B5D944-3E64-46A3-A838-D490FA036398}" dt="2019-02-16T11:34:59.314" v="1933" actId="20577"/>
          <ac:spMkLst>
            <pc:docMk/>
            <pc:sldMk cId="1376887883" sldId="694"/>
            <ac:spMk id="12" creationId="{BCAF5A5F-77CD-444F-A4B9-EF56838967B4}"/>
          </ac:spMkLst>
        </pc:spChg>
        <pc:spChg chg="mod">
          <ac:chgData name="Gareth Lewis" userId="0ca0577c-2ada-4abb-9a17-e7a804bbaaa5" providerId="ADAL" clId="{F0B5D944-3E64-46A3-A838-D490FA036398}" dt="2019-02-16T11:33:30.207" v="1806" actId="20577"/>
          <ac:spMkLst>
            <pc:docMk/>
            <pc:sldMk cId="1376887883" sldId="694"/>
            <ac:spMk id="13" creationId="{8928DAEB-3D0E-4933-92DD-230C0206FA9A}"/>
          </ac:spMkLst>
        </pc:spChg>
        <pc:spChg chg="mod">
          <ac:chgData name="Gareth Lewis" userId="0ca0577c-2ada-4abb-9a17-e7a804bbaaa5" providerId="ADAL" clId="{F0B5D944-3E64-46A3-A838-D490FA036398}" dt="2019-02-16T11:32:04.933" v="1679" actId="20577"/>
          <ac:spMkLst>
            <pc:docMk/>
            <pc:sldMk cId="1376887883" sldId="694"/>
            <ac:spMk id="14" creationId="{976692E0-4619-443C-9C59-7F71DF1067D5}"/>
          </ac:spMkLst>
        </pc:spChg>
        <pc:spChg chg="mod">
          <ac:chgData name="Gareth Lewis" userId="0ca0577c-2ada-4abb-9a17-e7a804bbaaa5" providerId="ADAL" clId="{F0B5D944-3E64-46A3-A838-D490FA036398}" dt="2019-02-16T11:32:01.803" v="1677" actId="20577"/>
          <ac:spMkLst>
            <pc:docMk/>
            <pc:sldMk cId="1376887883" sldId="694"/>
            <ac:spMk id="15" creationId="{9EAAA9F5-28F4-4D69-ACCF-FDA735B14F15}"/>
          </ac:spMkLst>
        </pc:spChg>
        <pc:grpChg chg="add del">
          <ac:chgData name="Gareth Lewis" userId="0ca0577c-2ada-4abb-9a17-e7a804bbaaa5" providerId="ADAL" clId="{F0B5D944-3E64-46A3-A838-D490FA036398}" dt="2019-02-16T11:32:23.576" v="1682" actId="165"/>
          <ac:grpSpMkLst>
            <pc:docMk/>
            <pc:sldMk cId="1376887883" sldId="694"/>
            <ac:grpSpMk id="4" creationId="{C204B7B0-FAC0-4BAF-8DE7-E630BDFBCCC8}"/>
          </ac:grpSpMkLst>
        </pc:grpChg>
        <pc:grpChg chg="del mod topLvl">
          <ac:chgData name="Gareth Lewis" userId="0ca0577c-2ada-4abb-9a17-e7a804bbaaa5" providerId="ADAL" clId="{F0B5D944-3E64-46A3-A838-D490FA036398}" dt="2019-02-16T11:32:27.237" v="1683" actId="478"/>
          <ac:grpSpMkLst>
            <pc:docMk/>
            <pc:sldMk cId="1376887883" sldId="694"/>
            <ac:grpSpMk id="5" creationId="{F549DAC9-8AA7-42EF-9087-196CD35F3A9F}"/>
          </ac:grpSpMkLst>
        </pc:grpChg>
        <pc:grpChg chg="mod topLvl">
          <ac:chgData name="Gareth Lewis" userId="0ca0577c-2ada-4abb-9a17-e7a804bbaaa5" providerId="ADAL" clId="{F0B5D944-3E64-46A3-A838-D490FA036398}" dt="2019-02-16T11:33:54.512" v="1831"/>
          <ac:grpSpMkLst>
            <pc:docMk/>
            <pc:sldMk cId="1376887883" sldId="694"/>
            <ac:grpSpMk id="6" creationId="{9D9F4366-FE22-4BBA-9A16-DDAFB65A59D9}"/>
          </ac:grpSpMkLst>
        </pc:grpChg>
        <pc:grpChg chg="mod topLvl">
          <ac:chgData name="Gareth Lewis" userId="0ca0577c-2ada-4abb-9a17-e7a804bbaaa5" providerId="ADAL" clId="{F0B5D944-3E64-46A3-A838-D490FA036398}" dt="2019-02-16T11:33:11.676" v="1777" actId="14100"/>
          <ac:grpSpMkLst>
            <pc:docMk/>
            <pc:sldMk cId="1376887883" sldId="694"/>
            <ac:grpSpMk id="8" creationId="{ECAD057D-1DC2-4961-9DFD-080763485953}"/>
          </ac:grpSpMkLst>
        </pc:grpChg>
        <pc:graphicFrameChg chg="del">
          <ac:chgData name="Gareth Lewis" userId="0ca0577c-2ada-4abb-9a17-e7a804bbaaa5" providerId="ADAL" clId="{F0B5D944-3E64-46A3-A838-D490FA036398}" dt="2019-02-16T11:31:49.701" v="1660" actId="478"/>
          <ac:graphicFrameMkLst>
            <pc:docMk/>
            <pc:sldMk cId="1376887883" sldId="694"/>
            <ac:graphicFrameMk id="2" creationId="{4FD94674-61A0-4669-9504-3E9536D661AE}"/>
          </ac:graphicFrameMkLst>
        </pc:graphicFrameChg>
        <pc:cxnChg chg="del mod topLvl">
          <ac:chgData name="Gareth Lewis" userId="0ca0577c-2ada-4abb-9a17-e7a804bbaaa5" providerId="ADAL" clId="{F0B5D944-3E64-46A3-A838-D490FA036398}" dt="2019-02-16T11:32:27.237" v="1683" actId="478"/>
          <ac:cxnSpMkLst>
            <pc:docMk/>
            <pc:sldMk cId="1376887883" sldId="694"/>
            <ac:cxnSpMk id="7" creationId="{E317C40F-9500-4845-9FD5-0552B5D86F8D}"/>
          </ac:cxnSpMkLst>
        </pc:cxnChg>
        <pc:cxnChg chg="del mod topLvl">
          <ac:chgData name="Gareth Lewis" userId="0ca0577c-2ada-4abb-9a17-e7a804bbaaa5" providerId="ADAL" clId="{F0B5D944-3E64-46A3-A838-D490FA036398}" dt="2019-02-16T11:32:27.237" v="1683" actId="478"/>
          <ac:cxnSpMkLst>
            <pc:docMk/>
            <pc:sldMk cId="1376887883" sldId="694"/>
            <ac:cxnSpMk id="9" creationId="{DB669E6D-5854-4759-B816-A72BDB1292D7}"/>
          </ac:cxnSpMkLst>
        </pc:cxnChg>
      </pc:sldChg>
      <pc:sldChg chg="add del">
        <pc:chgData name="Gareth Lewis" userId="0ca0577c-2ada-4abb-9a17-e7a804bbaaa5" providerId="ADAL" clId="{F0B5D944-3E64-46A3-A838-D490FA036398}" dt="2019-02-16T11:31:37.254" v="1658"/>
        <pc:sldMkLst>
          <pc:docMk/>
          <pc:sldMk cId="2418555168" sldId="694"/>
        </pc:sldMkLst>
      </pc:sldChg>
      <pc:sldChg chg="addSp delSp modSp add">
        <pc:chgData name="Gareth Lewis" userId="0ca0577c-2ada-4abb-9a17-e7a804bbaaa5" providerId="ADAL" clId="{F0B5D944-3E64-46A3-A838-D490FA036398}" dt="2019-02-16T12:56:53.217" v="5218" actId="20577"/>
        <pc:sldMkLst>
          <pc:docMk/>
          <pc:sldMk cId="2442588557" sldId="695"/>
        </pc:sldMkLst>
        <pc:spChg chg="mod">
          <ac:chgData name="Gareth Lewis" userId="0ca0577c-2ada-4abb-9a17-e7a804bbaaa5" providerId="ADAL" clId="{F0B5D944-3E64-46A3-A838-D490FA036398}" dt="2019-02-16T12:56:53.217" v="5218" actId="20577"/>
          <ac:spMkLst>
            <pc:docMk/>
            <pc:sldMk cId="2442588557" sldId="695"/>
            <ac:spMk id="3" creationId="{00000000-0000-0000-0000-000000000000}"/>
          </ac:spMkLst>
        </pc:spChg>
        <pc:spChg chg="mod topLvl">
          <ac:chgData name="Gareth Lewis" userId="0ca0577c-2ada-4abb-9a17-e7a804bbaaa5" providerId="ADAL" clId="{F0B5D944-3E64-46A3-A838-D490FA036398}" dt="2019-02-16T11:39:26.290" v="2219" actId="1038"/>
          <ac:spMkLst>
            <pc:docMk/>
            <pc:sldMk cId="2442588557" sldId="695"/>
            <ac:spMk id="14" creationId="{BC493637-C1C9-4917-A3A0-254BEBB3FC38}"/>
          </ac:spMkLst>
        </pc:spChg>
        <pc:spChg chg="mod topLvl">
          <ac:chgData name="Gareth Lewis" userId="0ca0577c-2ada-4abb-9a17-e7a804bbaaa5" providerId="ADAL" clId="{F0B5D944-3E64-46A3-A838-D490FA036398}" dt="2019-02-16T11:41:45.581" v="2434" actId="165"/>
          <ac:spMkLst>
            <pc:docMk/>
            <pc:sldMk cId="2442588557" sldId="695"/>
            <ac:spMk id="15" creationId="{E98509FD-F980-468B-8448-39AFA66EFEC3}"/>
          </ac:spMkLst>
        </pc:spChg>
        <pc:spChg chg="mod topLvl">
          <ac:chgData name="Gareth Lewis" userId="0ca0577c-2ada-4abb-9a17-e7a804bbaaa5" providerId="ADAL" clId="{F0B5D944-3E64-46A3-A838-D490FA036398}" dt="2019-02-16T11:41:45.581" v="2434" actId="165"/>
          <ac:spMkLst>
            <pc:docMk/>
            <pc:sldMk cId="2442588557" sldId="695"/>
            <ac:spMk id="16" creationId="{CC3833EB-0EBB-4FD7-86A2-2AD04365D94B}"/>
          </ac:spMkLst>
        </pc:spChg>
        <pc:spChg chg="mod topLvl">
          <ac:chgData name="Gareth Lewis" userId="0ca0577c-2ada-4abb-9a17-e7a804bbaaa5" providerId="ADAL" clId="{F0B5D944-3E64-46A3-A838-D490FA036398}" dt="2019-02-16T11:39:26.290" v="2219" actId="1038"/>
          <ac:spMkLst>
            <pc:docMk/>
            <pc:sldMk cId="2442588557" sldId="695"/>
            <ac:spMk id="17" creationId="{EDB1B0F0-5345-4BF7-8014-242DFFD53D03}"/>
          </ac:spMkLst>
        </pc:spChg>
        <pc:spChg chg="del">
          <ac:chgData name="Gareth Lewis" userId="0ca0577c-2ada-4abb-9a17-e7a804bbaaa5" providerId="ADAL" clId="{F0B5D944-3E64-46A3-A838-D490FA036398}" dt="2019-02-16T11:37:48.029" v="2025" actId="478"/>
          <ac:spMkLst>
            <pc:docMk/>
            <pc:sldMk cId="2442588557" sldId="695"/>
            <ac:spMk id="18" creationId="{CF2FCAF8-AC08-4919-8F03-840EB968F643}"/>
          </ac:spMkLst>
        </pc:spChg>
        <pc:spChg chg="del mod topLvl">
          <ac:chgData name="Gareth Lewis" userId="0ca0577c-2ada-4abb-9a17-e7a804bbaaa5" providerId="ADAL" clId="{F0B5D944-3E64-46A3-A838-D490FA036398}" dt="2019-02-16T11:49:39.155" v="2970" actId="478"/>
          <ac:spMkLst>
            <pc:docMk/>
            <pc:sldMk cId="2442588557" sldId="695"/>
            <ac:spMk id="21" creationId="{ADBD3C01-9B0A-4CD6-A457-42E134E3ABED}"/>
          </ac:spMkLst>
        </pc:spChg>
        <pc:spChg chg="del mod topLvl">
          <ac:chgData name="Gareth Lewis" userId="0ca0577c-2ada-4abb-9a17-e7a804bbaaa5" providerId="ADAL" clId="{F0B5D944-3E64-46A3-A838-D490FA036398}" dt="2019-02-16T11:49:40.062" v="2971" actId="478"/>
          <ac:spMkLst>
            <pc:docMk/>
            <pc:sldMk cId="2442588557" sldId="695"/>
            <ac:spMk id="22" creationId="{17ABA822-589D-42E2-B285-56FE1F2907B9}"/>
          </ac:spMkLst>
        </pc:spChg>
        <pc:spChg chg="del">
          <ac:chgData name="Gareth Lewis" userId="0ca0577c-2ada-4abb-9a17-e7a804bbaaa5" providerId="ADAL" clId="{F0B5D944-3E64-46A3-A838-D490FA036398}" dt="2019-02-16T11:37:42.470" v="2021" actId="478"/>
          <ac:spMkLst>
            <pc:docMk/>
            <pc:sldMk cId="2442588557" sldId="695"/>
            <ac:spMk id="23" creationId="{BDB2880E-DE6B-48DA-B155-041B711F8C10}"/>
          </ac:spMkLst>
        </pc:spChg>
        <pc:spChg chg="del">
          <ac:chgData name="Gareth Lewis" userId="0ca0577c-2ada-4abb-9a17-e7a804bbaaa5" providerId="ADAL" clId="{F0B5D944-3E64-46A3-A838-D490FA036398}" dt="2019-02-16T11:37:46.365" v="2024" actId="478"/>
          <ac:spMkLst>
            <pc:docMk/>
            <pc:sldMk cId="2442588557" sldId="695"/>
            <ac:spMk id="24" creationId="{23913E64-9635-422D-99C1-84DEC998FE88}"/>
          </ac:spMkLst>
        </pc:spChg>
        <pc:spChg chg="del mod topLvl">
          <ac:chgData name="Gareth Lewis" userId="0ca0577c-2ada-4abb-9a17-e7a804bbaaa5" providerId="ADAL" clId="{F0B5D944-3E64-46A3-A838-D490FA036398}" dt="2019-02-16T11:39:34.394" v="2221" actId="478"/>
          <ac:spMkLst>
            <pc:docMk/>
            <pc:sldMk cId="2442588557" sldId="695"/>
            <ac:spMk id="25" creationId="{D166FA91-D794-4811-B000-E816093432F2}"/>
          </ac:spMkLst>
        </pc:spChg>
        <pc:spChg chg="del">
          <ac:chgData name="Gareth Lewis" userId="0ca0577c-2ada-4abb-9a17-e7a804bbaaa5" providerId="ADAL" clId="{F0B5D944-3E64-46A3-A838-D490FA036398}" dt="2019-02-16T11:37:55.431" v="2030" actId="478"/>
          <ac:spMkLst>
            <pc:docMk/>
            <pc:sldMk cId="2442588557" sldId="695"/>
            <ac:spMk id="28" creationId="{6EBECD75-8221-433F-9981-8DAA3E60F500}"/>
          </ac:spMkLst>
        </pc:spChg>
        <pc:spChg chg="del">
          <ac:chgData name="Gareth Lewis" userId="0ca0577c-2ada-4abb-9a17-e7a804bbaaa5" providerId="ADAL" clId="{F0B5D944-3E64-46A3-A838-D490FA036398}" dt="2019-02-16T11:37:53.621" v="2029" actId="478"/>
          <ac:spMkLst>
            <pc:docMk/>
            <pc:sldMk cId="2442588557" sldId="695"/>
            <ac:spMk id="31" creationId="{7E568E87-EEF8-48CC-BA54-AD2D839E1A82}"/>
          </ac:spMkLst>
        </pc:spChg>
        <pc:spChg chg="del">
          <ac:chgData name="Gareth Lewis" userId="0ca0577c-2ada-4abb-9a17-e7a804bbaaa5" providerId="ADAL" clId="{F0B5D944-3E64-46A3-A838-D490FA036398}" dt="2019-02-16T11:37:51.976" v="2028" actId="478"/>
          <ac:spMkLst>
            <pc:docMk/>
            <pc:sldMk cId="2442588557" sldId="695"/>
            <ac:spMk id="35" creationId="{21617F26-1603-4528-9180-FAF996CF7964}"/>
          </ac:spMkLst>
        </pc:spChg>
        <pc:spChg chg="add del mod">
          <ac:chgData name="Gareth Lewis" userId="0ca0577c-2ada-4abb-9a17-e7a804bbaaa5" providerId="ADAL" clId="{F0B5D944-3E64-46A3-A838-D490FA036398}" dt="2019-02-16T11:37:16.479" v="1984" actId="478"/>
          <ac:spMkLst>
            <pc:docMk/>
            <pc:sldMk cId="2442588557" sldId="695"/>
            <ac:spMk id="37" creationId="{A9BA5055-FD3A-4215-BFA6-021E759377B4}"/>
          </ac:spMkLst>
        </pc:spChg>
        <pc:spChg chg="add mod topLvl">
          <ac:chgData name="Gareth Lewis" userId="0ca0577c-2ada-4abb-9a17-e7a804bbaaa5" providerId="ADAL" clId="{F0B5D944-3E64-46A3-A838-D490FA036398}" dt="2019-02-16T11:49:55.058" v="2985" actId="1036"/>
          <ac:spMkLst>
            <pc:docMk/>
            <pc:sldMk cId="2442588557" sldId="695"/>
            <ac:spMk id="39" creationId="{A8F7643F-123D-48A4-A580-6DFC9BEA1BA4}"/>
          </ac:spMkLst>
        </pc:spChg>
        <pc:spChg chg="add mod">
          <ac:chgData name="Gareth Lewis" userId="0ca0577c-2ada-4abb-9a17-e7a804bbaaa5" providerId="ADAL" clId="{F0B5D944-3E64-46A3-A838-D490FA036398}" dt="2019-02-16T11:49:55.058" v="2985" actId="1036"/>
          <ac:spMkLst>
            <pc:docMk/>
            <pc:sldMk cId="2442588557" sldId="695"/>
            <ac:spMk id="40" creationId="{1CECD9E1-571D-4A85-8E9C-D5F7A328FCFF}"/>
          </ac:spMkLst>
        </pc:spChg>
        <pc:spChg chg="add mod">
          <ac:chgData name="Gareth Lewis" userId="0ca0577c-2ada-4abb-9a17-e7a804bbaaa5" providerId="ADAL" clId="{F0B5D944-3E64-46A3-A838-D490FA036398}" dt="2019-02-16T11:49:55.058" v="2985" actId="1036"/>
          <ac:spMkLst>
            <pc:docMk/>
            <pc:sldMk cId="2442588557" sldId="695"/>
            <ac:spMk id="41" creationId="{CA9BD93D-D284-42C8-ADD0-6656B27099FE}"/>
          </ac:spMkLst>
        </pc:spChg>
        <pc:spChg chg="add mod topLvl">
          <ac:chgData name="Gareth Lewis" userId="0ca0577c-2ada-4abb-9a17-e7a804bbaaa5" providerId="ADAL" clId="{F0B5D944-3E64-46A3-A838-D490FA036398}" dt="2019-02-16T11:49:55.058" v="2985" actId="1036"/>
          <ac:spMkLst>
            <pc:docMk/>
            <pc:sldMk cId="2442588557" sldId="695"/>
            <ac:spMk id="42" creationId="{4CA5D1FE-5AA3-4CB3-B40C-08C394102B45}"/>
          </ac:spMkLst>
        </pc:spChg>
        <pc:spChg chg="add del mod topLvl">
          <ac:chgData name="Gareth Lewis" userId="0ca0577c-2ada-4abb-9a17-e7a804bbaaa5" providerId="ADAL" clId="{F0B5D944-3E64-46A3-A838-D490FA036398}" dt="2019-02-16T11:49:49.138" v="2974" actId="478"/>
          <ac:spMkLst>
            <pc:docMk/>
            <pc:sldMk cId="2442588557" sldId="695"/>
            <ac:spMk id="47" creationId="{F102CB23-F4B6-4196-BCAB-65D8049EDF9F}"/>
          </ac:spMkLst>
        </pc:spChg>
        <pc:spChg chg="add del mod">
          <ac:chgData name="Gareth Lewis" userId="0ca0577c-2ada-4abb-9a17-e7a804bbaaa5" providerId="ADAL" clId="{F0B5D944-3E64-46A3-A838-D490FA036398}" dt="2019-02-16T11:49:49.138" v="2974" actId="478"/>
          <ac:spMkLst>
            <pc:docMk/>
            <pc:sldMk cId="2442588557" sldId="695"/>
            <ac:spMk id="48" creationId="{781C9FD9-EC46-4292-99B0-866881AAF929}"/>
          </ac:spMkLst>
        </pc:spChg>
        <pc:spChg chg="mod topLvl">
          <ac:chgData name="Gareth Lewis" userId="0ca0577c-2ada-4abb-9a17-e7a804bbaaa5" providerId="ADAL" clId="{F0B5D944-3E64-46A3-A838-D490FA036398}" dt="2019-02-16T11:44:10.605" v="2624" actId="165"/>
          <ac:spMkLst>
            <pc:docMk/>
            <pc:sldMk cId="2442588557" sldId="695"/>
            <ac:spMk id="51" creationId="{86FF89D0-0564-4D0E-B556-ED3783C499FB}"/>
          </ac:spMkLst>
        </pc:spChg>
        <pc:spChg chg="mod topLvl">
          <ac:chgData name="Gareth Lewis" userId="0ca0577c-2ada-4abb-9a17-e7a804bbaaa5" providerId="ADAL" clId="{F0B5D944-3E64-46A3-A838-D490FA036398}" dt="2019-02-16T11:44:10.605" v="2624" actId="165"/>
          <ac:spMkLst>
            <pc:docMk/>
            <pc:sldMk cId="2442588557" sldId="695"/>
            <ac:spMk id="52" creationId="{19BC0F80-5FAC-4BA2-ADC8-94DFE85EA07C}"/>
          </ac:spMkLst>
        </pc:spChg>
        <pc:spChg chg="del">
          <ac:chgData name="Gareth Lewis" userId="0ca0577c-2ada-4abb-9a17-e7a804bbaaa5" providerId="ADAL" clId="{F0B5D944-3E64-46A3-A838-D490FA036398}" dt="2019-02-16T11:40:50.932" v="2393" actId="478"/>
          <ac:spMkLst>
            <pc:docMk/>
            <pc:sldMk cId="2442588557" sldId="695"/>
            <ac:spMk id="53" creationId="{DFDA4415-C6C2-4023-8A01-BCFFCCD65BDD}"/>
          </ac:spMkLst>
        </pc:spChg>
        <pc:spChg chg="del">
          <ac:chgData name="Gareth Lewis" userId="0ca0577c-2ada-4abb-9a17-e7a804bbaaa5" providerId="ADAL" clId="{F0B5D944-3E64-46A3-A838-D490FA036398}" dt="2019-02-16T11:40:59.415" v="2396" actId="478"/>
          <ac:spMkLst>
            <pc:docMk/>
            <pc:sldMk cId="2442588557" sldId="695"/>
            <ac:spMk id="54" creationId="{3F456319-13F3-43C2-BDD4-00B424E9834A}"/>
          </ac:spMkLst>
        </pc:spChg>
        <pc:spChg chg="mod topLvl">
          <ac:chgData name="Gareth Lewis" userId="0ca0577c-2ada-4abb-9a17-e7a804bbaaa5" providerId="ADAL" clId="{F0B5D944-3E64-46A3-A838-D490FA036398}" dt="2019-02-16T11:49:55.058" v="2985" actId="1036"/>
          <ac:spMkLst>
            <pc:docMk/>
            <pc:sldMk cId="2442588557" sldId="695"/>
            <ac:spMk id="55" creationId="{40B42D2E-FFD9-4C14-90AA-E45BEA39B4EC}"/>
          </ac:spMkLst>
        </pc:spChg>
        <pc:spChg chg="del">
          <ac:chgData name="Gareth Lewis" userId="0ca0577c-2ada-4abb-9a17-e7a804bbaaa5" providerId="ADAL" clId="{F0B5D944-3E64-46A3-A838-D490FA036398}" dt="2019-02-16T11:41:25.397" v="2426" actId="478"/>
          <ac:spMkLst>
            <pc:docMk/>
            <pc:sldMk cId="2442588557" sldId="695"/>
            <ac:spMk id="56" creationId="{A8612C98-EF45-4F98-8A19-6F97C86E7DC3}"/>
          </ac:spMkLst>
        </pc:spChg>
        <pc:spChg chg="add del mod">
          <ac:chgData name="Gareth Lewis" userId="0ca0577c-2ada-4abb-9a17-e7a804bbaaa5" providerId="ADAL" clId="{F0B5D944-3E64-46A3-A838-D490FA036398}" dt="2019-02-16T11:49:49.138" v="2974" actId="478"/>
          <ac:spMkLst>
            <pc:docMk/>
            <pc:sldMk cId="2442588557" sldId="695"/>
            <ac:spMk id="60" creationId="{B45C94C1-5E4E-4791-9D3E-0F3F2F594813}"/>
          </ac:spMkLst>
        </pc:spChg>
        <pc:spChg chg="add del mod">
          <ac:chgData name="Gareth Lewis" userId="0ca0577c-2ada-4abb-9a17-e7a804bbaaa5" providerId="ADAL" clId="{F0B5D944-3E64-46A3-A838-D490FA036398}" dt="2019-02-16T11:49:49.138" v="2974" actId="478"/>
          <ac:spMkLst>
            <pc:docMk/>
            <pc:sldMk cId="2442588557" sldId="695"/>
            <ac:spMk id="61" creationId="{C2BE2A52-B2FE-4849-84BF-8C1E46829F14}"/>
          </ac:spMkLst>
        </pc:spChg>
        <pc:spChg chg="add del mod">
          <ac:chgData name="Gareth Lewis" userId="0ca0577c-2ada-4abb-9a17-e7a804bbaaa5" providerId="ADAL" clId="{F0B5D944-3E64-46A3-A838-D490FA036398}" dt="2019-02-16T11:49:49.138" v="2974" actId="478"/>
          <ac:spMkLst>
            <pc:docMk/>
            <pc:sldMk cId="2442588557" sldId="695"/>
            <ac:spMk id="62" creationId="{605CCAE9-92DF-4402-B5D4-2DF6C691EF40}"/>
          </ac:spMkLst>
        </pc:spChg>
        <pc:spChg chg="add del mod">
          <ac:chgData name="Gareth Lewis" userId="0ca0577c-2ada-4abb-9a17-e7a804bbaaa5" providerId="ADAL" clId="{F0B5D944-3E64-46A3-A838-D490FA036398}" dt="2019-02-16T11:49:49.138" v="2974" actId="478"/>
          <ac:spMkLst>
            <pc:docMk/>
            <pc:sldMk cId="2442588557" sldId="695"/>
            <ac:spMk id="64" creationId="{B17EF67A-0BEE-4B60-8BA6-AC6A32B8AD3A}"/>
          </ac:spMkLst>
        </pc:spChg>
        <pc:spChg chg="add del mod">
          <ac:chgData name="Gareth Lewis" userId="0ca0577c-2ada-4abb-9a17-e7a804bbaaa5" providerId="ADAL" clId="{F0B5D944-3E64-46A3-A838-D490FA036398}" dt="2019-02-16T11:49:49.138" v="2974" actId="478"/>
          <ac:spMkLst>
            <pc:docMk/>
            <pc:sldMk cId="2442588557" sldId="695"/>
            <ac:spMk id="72" creationId="{C595FBB2-E33F-41A5-A5F8-C432892F0E31}"/>
          </ac:spMkLst>
        </pc:spChg>
        <pc:spChg chg="add del mod">
          <ac:chgData name="Gareth Lewis" userId="0ca0577c-2ada-4abb-9a17-e7a804bbaaa5" providerId="ADAL" clId="{F0B5D944-3E64-46A3-A838-D490FA036398}" dt="2019-02-16T11:49:49.138" v="2974" actId="478"/>
          <ac:spMkLst>
            <pc:docMk/>
            <pc:sldMk cId="2442588557" sldId="695"/>
            <ac:spMk id="77" creationId="{1D0DC47F-3623-4D28-A858-A3C38DDF4045}"/>
          </ac:spMkLst>
        </pc:spChg>
        <pc:spChg chg="add del mod">
          <ac:chgData name="Gareth Lewis" userId="0ca0577c-2ada-4abb-9a17-e7a804bbaaa5" providerId="ADAL" clId="{F0B5D944-3E64-46A3-A838-D490FA036398}" dt="2019-02-16T11:49:49.138" v="2974" actId="478"/>
          <ac:spMkLst>
            <pc:docMk/>
            <pc:sldMk cId="2442588557" sldId="695"/>
            <ac:spMk id="78" creationId="{DB998D06-6EF6-450F-B187-F65CB9CC5BF5}"/>
          </ac:spMkLst>
        </pc:spChg>
        <pc:spChg chg="add mod">
          <ac:chgData name="Gareth Lewis" userId="0ca0577c-2ada-4abb-9a17-e7a804bbaaa5" providerId="ADAL" clId="{F0B5D944-3E64-46A3-A838-D490FA036398}" dt="2019-02-16T11:50:54.877" v="3185" actId="20577"/>
          <ac:spMkLst>
            <pc:docMk/>
            <pc:sldMk cId="2442588557" sldId="695"/>
            <ac:spMk id="80" creationId="{2BAE2D02-D8AF-487D-85C5-17909D84C8B1}"/>
          </ac:spMkLst>
        </pc:spChg>
        <pc:grpChg chg="del">
          <ac:chgData name="Gareth Lewis" userId="0ca0577c-2ada-4abb-9a17-e7a804bbaaa5" providerId="ADAL" clId="{F0B5D944-3E64-46A3-A838-D490FA036398}" dt="2019-02-16T11:36:52.677" v="1976" actId="478"/>
          <ac:grpSpMkLst>
            <pc:docMk/>
            <pc:sldMk cId="2442588557" sldId="695"/>
            <ac:grpSpMk id="6" creationId="{9D9F4366-FE22-4BBA-9A16-DDAFB65A59D9}"/>
          </ac:grpSpMkLst>
        </pc:grpChg>
        <pc:grpChg chg="del">
          <ac:chgData name="Gareth Lewis" userId="0ca0577c-2ada-4abb-9a17-e7a804bbaaa5" providerId="ADAL" clId="{F0B5D944-3E64-46A3-A838-D490FA036398}" dt="2019-02-16T11:36:52.677" v="1976" actId="478"/>
          <ac:grpSpMkLst>
            <pc:docMk/>
            <pc:sldMk cId="2442588557" sldId="695"/>
            <ac:grpSpMk id="8" creationId="{ECAD057D-1DC2-4961-9DFD-080763485953}"/>
          </ac:grpSpMkLst>
        </pc:grpChg>
        <pc:grpChg chg="add del">
          <ac:chgData name="Gareth Lewis" userId="0ca0577c-2ada-4abb-9a17-e7a804bbaaa5" providerId="ADAL" clId="{F0B5D944-3E64-46A3-A838-D490FA036398}" dt="2019-02-16T11:39:03.386" v="2099" actId="165"/>
          <ac:grpSpMkLst>
            <pc:docMk/>
            <pc:sldMk cId="2442588557" sldId="695"/>
            <ac:grpSpMk id="9" creationId="{C4BC6123-CCA3-46B6-9162-1E5E45850119}"/>
          </ac:grpSpMkLst>
        </pc:grpChg>
        <pc:grpChg chg="del mod topLvl">
          <ac:chgData name="Gareth Lewis" userId="0ca0577c-2ada-4abb-9a17-e7a804bbaaa5" providerId="ADAL" clId="{F0B5D944-3E64-46A3-A838-D490FA036398}" dt="2019-02-16T11:39:31.858" v="2220" actId="478"/>
          <ac:grpSpMkLst>
            <pc:docMk/>
            <pc:sldMk cId="2442588557" sldId="695"/>
            <ac:grpSpMk id="20" creationId="{5B7BB2B0-8DC0-4820-9C9B-41160F4D1AAC}"/>
          </ac:grpSpMkLst>
        </pc:grpChg>
        <pc:grpChg chg="del mod topLvl">
          <ac:chgData name="Gareth Lewis" userId="0ca0577c-2ada-4abb-9a17-e7a804bbaaa5" providerId="ADAL" clId="{F0B5D944-3E64-46A3-A838-D490FA036398}" dt="2019-02-16T11:39:31.858" v="2220" actId="478"/>
          <ac:grpSpMkLst>
            <pc:docMk/>
            <pc:sldMk cId="2442588557" sldId="695"/>
            <ac:grpSpMk id="26" creationId="{EFD55FF5-4E07-4AAB-AD9A-26C3A78D4151}"/>
          </ac:grpSpMkLst>
        </pc:grpChg>
        <pc:grpChg chg="del mod topLvl">
          <ac:chgData name="Gareth Lewis" userId="0ca0577c-2ada-4abb-9a17-e7a804bbaaa5" providerId="ADAL" clId="{F0B5D944-3E64-46A3-A838-D490FA036398}" dt="2019-02-16T11:39:31.858" v="2220" actId="478"/>
          <ac:grpSpMkLst>
            <pc:docMk/>
            <pc:sldMk cId="2442588557" sldId="695"/>
            <ac:grpSpMk id="27" creationId="{EBE8468B-5C02-450B-9A4D-04B59BD225B6}"/>
          </ac:grpSpMkLst>
        </pc:grpChg>
        <pc:grpChg chg="add del mod">
          <ac:chgData name="Gareth Lewis" userId="0ca0577c-2ada-4abb-9a17-e7a804bbaaa5" providerId="ADAL" clId="{F0B5D944-3E64-46A3-A838-D490FA036398}" dt="2019-02-16T11:41:45.581" v="2434" actId="165"/>
          <ac:grpSpMkLst>
            <pc:docMk/>
            <pc:sldMk cId="2442588557" sldId="695"/>
            <ac:grpSpMk id="49" creationId="{0DA0DE9F-9C53-4D12-805A-7400FC817FF4}"/>
          </ac:grpSpMkLst>
        </pc:grpChg>
        <pc:grpChg chg="add del mod">
          <ac:chgData name="Gareth Lewis" userId="0ca0577c-2ada-4abb-9a17-e7a804bbaaa5" providerId="ADAL" clId="{F0B5D944-3E64-46A3-A838-D490FA036398}" dt="2019-02-16T11:44:10.605" v="2624" actId="165"/>
          <ac:grpSpMkLst>
            <pc:docMk/>
            <pc:sldMk cId="2442588557" sldId="695"/>
            <ac:grpSpMk id="50" creationId="{AF0DC1DA-E932-40B1-B1C8-DC722D1317CB}"/>
          </ac:grpSpMkLst>
        </pc:grpChg>
        <pc:cxnChg chg="del mod topLvl">
          <ac:chgData name="Gareth Lewis" userId="0ca0577c-2ada-4abb-9a17-e7a804bbaaa5" providerId="ADAL" clId="{F0B5D944-3E64-46A3-A838-D490FA036398}" dt="2019-02-16T11:49:40.881" v="2972" actId="478"/>
          <ac:cxnSpMkLst>
            <pc:docMk/>
            <pc:sldMk cId="2442588557" sldId="695"/>
            <ac:cxnSpMk id="19" creationId="{D33EDDAD-5CC3-4E45-BDC8-6EA1B45F631A}"/>
          </ac:cxnSpMkLst>
        </pc:cxnChg>
        <pc:cxnChg chg="mod">
          <ac:chgData name="Gareth Lewis" userId="0ca0577c-2ada-4abb-9a17-e7a804bbaaa5" providerId="ADAL" clId="{F0B5D944-3E64-46A3-A838-D490FA036398}" dt="2019-02-16T11:39:31.858" v="2220" actId="478"/>
          <ac:cxnSpMkLst>
            <pc:docMk/>
            <pc:sldMk cId="2442588557" sldId="695"/>
            <ac:cxnSpMk id="30" creationId="{E6B292AB-FBD4-4224-810C-9EB50C7B47EA}"/>
          </ac:cxnSpMkLst>
        </pc:cxnChg>
        <pc:cxnChg chg="mod">
          <ac:chgData name="Gareth Lewis" userId="0ca0577c-2ada-4abb-9a17-e7a804bbaaa5" providerId="ADAL" clId="{F0B5D944-3E64-46A3-A838-D490FA036398}" dt="2019-02-16T11:39:31.858" v="2220" actId="478"/>
          <ac:cxnSpMkLst>
            <pc:docMk/>
            <pc:sldMk cId="2442588557" sldId="695"/>
            <ac:cxnSpMk id="33" creationId="{C9B9A565-81F4-4BE0-A9C3-AD0AAFBA70C9}"/>
          </ac:cxnSpMkLst>
        </pc:cxnChg>
        <pc:cxnChg chg="mod">
          <ac:chgData name="Gareth Lewis" userId="0ca0577c-2ada-4abb-9a17-e7a804bbaaa5" providerId="ADAL" clId="{F0B5D944-3E64-46A3-A838-D490FA036398}" dt="2019-02-16T11:39:31.858" v="2220" actId="478"/>
          <ac:cxnSpMkLst>
            <pc:docMk/>
            <pc:sldMk cId="2442588557" sldId="695"/>
            <ac:cxnSpMk id="36" creationId="{217A3B6C-9646-47B0-85F6-5C4493075762}"/>
          </ac:cxnSpMkLst>
        </pc:cxnChg>
        <pc:cxnChg chg="add mod">
          <ac:chgData name="Gareth Lewis" userId="0ca0577c-2ada-4abb-9a17-e7a804bbaaa5" providerId="ADAL" clId="{F0B5D944-3E64-46A3-A838-D490FA036398}" dt="2019-02-16T11:49:55.058" v="2985" actId="1036"/>
          <ac:cxnSpMkLst>
            <pc:docMk/>
            <pc:sldMk cId="2442588557" sldId="695"/>
            <ac:cxnSpMk id="38" creationId="{51ECC28B-DA08-4024-B115-C69F51D95FEA}"/>
          </ac:cxnSpMkLst>
        </pc:cxnChg>
        <pc:cxnChg chg="add mod">
          <ac:chgData name="Gareth Lewis" userId="0ca0577c-2ada-4abb-9a17-e7a804bbaaa5" providerId="ADAL" clId="{F0B5D944-3E64-46A3-A838-D490FA036398}" dt="2019-02-16T11:49:55.058" v="2985" actId="1036"/>
          <ac:cxnSpMkLst>
            <pc:docMk/>
            <pc:sldMk cId="2442588557" sldId="695"/>
            <ac:cxnSpMk id="43" creationId="{F65E6FE9-7B9E-40EE-A4BF-E0B08E06213B}"/>
          </ac:cxnSpMkLst>
        </pc:cxnChg>
        <pc:cxnChg chg="add del mod">
          <ac:chgData name="Gareth Lewis" userId="0ca0577c-2ada-4abb-9a17-e7a804bbaaa5" providerId="ADAL" clId="{F0B5D944-3E64-46A3-A838-D490FA036398}" dt="2019-02-16T11:49:49.138" v="2974" actId="478"/>
          <ac:cxnSpMkLst>
            <pc:docMk/>
            <pc:sldMk cId="2442588557" sldId="695"/>
            <ac:cxnSpMk id="46" creationId="{E36BE587-9FF9-4E82-BAE7-57F0D64BF08F}"/>
          </ac:cxnSpMkLst>
        </pc:cxnChg>
        <pc:cxnChg chg="add mod">
          <ac:chgData name="Gareth Lewis" userId="0ca0577c-2ada-4abb-9a17-e7a804bbaaa5" providerId="ADAL" clId="{F0B5D944-3E64-46A3-A838-D490FA036398}" dt="2019-02-16T11:49:55.058" v="2985" actId="1036"/>
          <ac:cxnSpMkLst>
            <pc:docMk/>
            <pc:sldMk cId="2442588557" sldId="695"/>
            <ac:cxnSpMk id="57" creationId="{111F0FD5-831F-4BB7-9379-68F0DDEAB510}"/>
          </ac:cxnSpMkLst>
        </pc:cxnChg>
        <pc:cxnChg chg="add del mod">
          <ac:chgData name="Gareth Lewis" userId="0ca0577c-2ada-4abb-9a17-e7a804bbaaa5" providerId="ADAL" clId="{F0B5D944-3E64-46A3-A838-D490FA036398}" dt="2019-02-16T11:49:49.138" v="2974" actId="478"/>
          <ac:cxnSpMkLst>
            <pc:docMk/>
            <pc:sldMk cId="2442588557" sldId="695"/>
            <ac:cxnSpMk id="63" creationId="{CBCF37D8-BF26-4732-81A9-257F0A097E8F}"/>
          </ac:cxnSpMkLst>
        </pc:cxnChg>
        <pc:cxnChg chg="add del mod">
          <ac:chgData name="Gareth Lewis" userId="0ca0577c-2ada-4abb-9a17-e7a804bbaaa5" providerId="ADAL" clId="{F0B5D944-3E64-46A3-A838-D490FA036398}" dt="2019-02-16T11:49:42.441" v="2973" actId="478"/>
          <ac:cxnSpMkLst>
            <pc:docMk/>
            <pc:sldMk cId="2442588557" sldId="695"/>
            <ac:cxnSpMk id="66" creationId="{B2601EFB-BF12-49F2-B065-F8CD17453B45}"/>
          </ac:cxnSpMkLst>
        </pc:cxnChg>
        <pc:cxnChg chg="add del mod">
          <ac:chgData name="Gareth Lewis" userId="0ca0577c-2ada-4abb-9a17-e7a804bbaaa5" providerId="ADAL" clId="{F0B5D944-3E64-46A3-A838-D490FA036398}" dt="2019-02-16T11:49:49.138" v="2974" actId="478"/>
          <ac:cxnSpMkLst>
            <pc:docMk/>
            <pc:sldMk cId="2442588557" sldId="695"/>
            <ac:cxnSpMk id="68" creationId="{F28673CE-0CCA-4AC8-A289-94B4D3F3FEC0}"/>
          </ac:cxnSpMkLst>
        </pc:cxnChg>
        <pc:cxnChg chg="add del mod">
          <ac:chgData name="Gareth Lewis" userId="0ca0577c-2ada-4abb-9a17-e7a804bbaaa5" providerId="ADAL" clId="{F0B5D944-3E64-46A3-A838-D490FA036398}" dt="2019-02-16T11:49:49.138" v="2974" actId="478"/>
          <ac:cxnSpMkLst>
            <pc:docMk/>
            <pc:sldMk cId="2442588557" sldId="695"/>
            <ac:cxnSpMk id="69" creationId="{F57D5B19-8167-440C-A189-A510442C676D}"/>
          </ac:cxnSpMkLst>
        </pc:cxnChg>
        <pc:cxnChg chg="add del mod">
          <ac:chgData name="Gareth Lewis" userId="0ca0577c-2ada-4abb-9a17-e7a804bbaaa5" providerId="ADAL" clId="{F0B5D944-3E64-46A3-A838-D490FA036398}" dt="2019-02-16T11:49:49.138" v="2974" actId="478"/>
          <ac:cxnSpMkLst>
            <pc:docMk/>
            <pc:sldMk cId="2442588557" sldId="695"/>
            <ac:cxnSpMk id="73" creationId="{50D78535-CA6D-493C-B46D-06F30C460CF6}"/>
          </ac:cxnSpMkLst>
        </pc:cxnChg>
        <pc:cxnChg chg="add del mod">
          <ac:chgData name="Gareth Lewis" userId="0ca0577c-2ada-4abb-9a17-e7a804bbaaa5" providerId="ADAL" clId="{F0B5D944-3E64-46A3-A838-D490FA036398}" dt="2019-02-16T11:49:49.138" v="2974" actId="478"/>
          <ac:cxnSpMkLst>
            <pc:docMk/>
            <pc:sldMk cId="2442588557" sldId="695"/>
            <ac:cxnSpMk id="76" creationId="{7B4E326B-C931-40CB-BF6A-C115F0D24D54}"/>
          </ac:cxnSpMkLst>
        </pc:cxnChg>
        <pc:cxnChg chg="add del mod">
          <ac:chgData name="Gareth Lewis" userId="0ca0577c-2ada-4abb-9a17-e7a804bbaaa5" providerId="ADAL" clId="{F0B5D944-3E64-46A3-A838-D490FA036398}" dt="2019-02-16T11:49:49.138" v="2974" actId="478"/>
          <ac:cxnSpMkLst>
            <pc:docMk/>
            <pc:sldMk cId="2442588557" sldId="695"/>
            <ac:cxnSpMk id="79" creationId="{91028955-0DA6-4CFA-AD3C-BCF0D35BFF6A}"/>
          </ac:cxnSpMkLst>
        </pc:cxnChg>
      </pc:sldChg>
      <pc:sldChg chg="add del">
        <pc:chgData name="Gareth Lewis" userId="0ca0577c-2ada-4abb-9a17-e7a804bbaaa5" providerId="ADAL" clId="{F0B5D944-3E64-46A3-A838-D490FA036398}" dt="2019-02-16T11:45:12.335" v="2714" actId="2696"/>
        <pc:sldMkLst>
          <pc:docMk/>
          <pc:sldMk cId="2002408809" sldId="696"/>
        </pc:sldMkLst>
      </pc:sldChg>
      <pc:sldChg chg="addSp delSp modSp add ord">
        <pc:chgData name="Gareth Lewis" userId="0ca0577c-2ada-4abb-9a17-e7a804bbaaa5" providerId="ADAL" clId="{F0B5D944-3E64-46A3-A838-D490FA036398}" dt="2019-02-16T12:56:48.728" v="5216" actId="20577"/>
        <pc:sldMkLst>
          <pc:docMk/>
          <pc:sldMk cId="3350492197" sldId="696"/>
        </pc:sldMkLst>
        <pc:spChg chg="mod">
          <ac:chgData name="Gareth Lewis" userId="0ca0577c-2ada-4abb-9a17-e7a804bbaaa5" providerId="ADAL" clId="{F0B5D944-3E64-46A3-A838-D490FA036398}" dt="2019-02-16T12:56:48.728" v="5216" actId="20577"/>
          <ac:spMkLst>
            <pc:docMk/>
            <pc:sldMk cId="3350492197" sldId="696"/>
            <ac:spMk id="3" creationId="{00000000-0000-0000-0000-000000000000}"/>
          </ac:spMkLst>
        </pc:spChg>
        <pc:spChg chg="add del mod">
          <ac:chgData name="Gareth Lewis" userId="0ca0577c-2ada-4abb-9a17-e7a804bbaaa5" providerId="ADAL" clId="{F0B5D944-3E64-46A3-A838-D490FA036398}" dt="2019-02-16T11:47:53.429" v="2794" actId="11529"/>
          <ac:spMkLst>
            <pc:docMk/>
            <pc:sldMk cId="3350492197" sldId="696"/>
            <ac:spMk id="4" creationId="{2562C2CB-9FB1-4C15-9543-B31223863E2B}"/>
          </ac:spMkLst>
        </pc:spChg>
        <pc:spChg chg="add mod">
          <ac:chgData name="Gareth Lewis" userId="0ca0577c-2ada-4abb-9a17-e7a804bbaaa5" providerId="ADAL" clId="{F0B5D944-3E64-46A3-A838-D490FA036398}" dt="2019-02-16T11:49:25.385" v="2969" actId="1035"/>
          <ac:spMkLst>
            <pc:docMk/>
            <pc:sldMk cId="3350492197" sldId="696"/>
            <ac:spMk id="5" creationId="{BA9E9F11-06AF-4B49-AD49-20B6BB49F8F2}"/>
          </ac:spMkLst>
        </pc:spChg>
        <pc:spChg chg="add del mod">
          <ac:chgData name="Gareth Lewis" userId="0ca0577c-2ada-4abb-9a17-e7a804bbaaa5" providerId="ADAL" clId="{F0B5D944-3E64-46A3-A838-D490FA036398}" dt="2019-02-16T11:47:54.262" v="2796" actId="478"/>
          <ac:spMkLst>
            <pc:docMk/>
            <pc:sldMk cId="3350492197" sldId="696"/>
            <ac:spMk id="14" creationId="{BC493637-C1C9-4917-A3A0-254BEBB3FC38}"/>
          </ac:spMkLst>
        </pc:spChg>
        <pc:spChg chg="mod">
          <ac:chgData name="Gareth Lewis" userId="0ca0577c-2ada-4abb-9a17-e7a804bbaaa5" providerId="ADAL" clId="{F0B5D944-3E64-46A3-A838-D490FA036398}" dt="2019-02-16T11:47:54.605" v="2797" actId="14100"/>
          <ac:spMkLst>
            <pc:docMk/>
            <pc:sldMk cId="3350492197" sldId="696"/>
            <ac:spMk id="15" creationId="{E98509FD-F980-468B-8448-39AFA66EFEC3}"/>
          </ac:spMkLst>
        </pc:spChg>
        <pc:spChg chg="del">
          <ac:chgData name="Gareth Lewis" userId="0ca0577c-2ada-4abb-9a17-e7a804bbaaa5" providerId="ADAL" clId="{F0B5D944-3E64-46A3-A838-D490FA036398}" dt="2019-02-16T11:45:45.481" v="2746" actId="478"/>
          <ac:spMkLst>
            <pc:docMk/>
            <pc:sldMk cId="3350492197" sldId="696"/>
            <ac:spMk id="39" creationId="{A8F7643F-123D-48A4-A580-6DFC9BEA1BA4}"/>
          </ac:spMkLst>
        </pc:spChg>
        <pc:spChg chg="del">
          <ac:chgData name="Gareth Lewis" userId="0ca0577c-2ada-4abb-9a17-e7a804bbaaa5" providerId="ADAL" clId="{F0B5D944-3E64-46A3-A838-D490FA036398}" dt="2019-02-16T11:45:46.165" v="2747" actId="478"/>
          <ac:spMkLst>
            <pc:docMk/>
            <pc:sldMk cId="3350492197" sldId="696"/>
            <ac:spMk id="40" creationId="{1CECD9E1-571D-4A85-8E9C-D5F7A328FCFF}"/>
          </ac:spMkLst>
        </pc:spChg>
        <pc:spChg chg="mod">
          <ac:chgData name="Gareth Lewis" userId="0ca0577c-2ada-4abb-9a17-e7a804bbaaa5" providerId="ADAL" clId="{F0B5D944-3E64-46A3-A838-D490FA036398}" dt="2019-02-16T11:45:56.910" v="2750" actId="164"/>
          <ac:spMkLst>
            <pc:docMk/>
            <pc:sldMk cId="3350492197" sldId="696"/>
            <ac:spMk id="41" creationId="{CA9BD93D-D284-42C8-ADD0-6656B27099FE}"/>
          </ac:spMkLst>
        </pc:spChg>
        <pc:spChg chg="mod">
          <ac:chgData name="Gareth Lewis" userId="0ca0577c-2ada-4abb-9a17-e7a804bbaaa5" providerId="ADAL" clId="{F0B5D944-3E64-46A3-A838-D490FA036398}" dt="2019-02-16T11:45:56.910" v="2750" actId="164"/>
          <ac:spMkLst>
            <pc:docMk/>
            <pc:sldMk cId="3350492197" sldId="696"/>
            <ac:spMk id="42" creationId="{4CA5D1FE-5AA3-4CB3-B40C-08C394102B45}"/>
          </ac:spMkLst>
        </pc:spChg>
        <pc:spChg chg="del">
          <ac:chgData name="Gareth Lewis" userId="0ca0577c-2ada-4abb-9a17-e7a804bbaaa5" providerId="ADAL" clId="{F0B5D944-3E64-46A3-A838-D490FA036398}" dt="2019-02-16T11:46:06.621" v="2761" actId="478"/>
          <ac:spMkLst>
            <pc:docMk/>
            <pc:sldMk cId="3350492197" sldId="696"/>
            <ac:spMk id="47" creationId="{F102CB23-F4B6-4196-BCAB-65D8049EDF9F}"/>
          </ac:spMkLst>
        </pc:spChg>
        <pc:spChg chg="del">
          <ac:chgData name="Gareth Lewis" userId="0ca0577c-2ada-4abb-9a17-e7a804bbaaa5" providerId="ADAL" clId="{F0B5D944-3E64-46A3-A838-D490FA036398}" dt="2019-02-16T11:46:06.621" v="2761" actId="478"/>
          <ac:spMkLst>
            <pc:docMk/>
            <pc:sldMk cId="3350492197" sldId="696"/>
            <ac:spMk id="48" creationId="{781C9FD9-EC46-4292-99B0-866881AAF929}"/>
          </ac:spMkLst>
        </pc:spChg>
        <pc:spChg chg="add del mod">
          <ac:chgData name="Gareth Lewis" userId="0ca0577c-2ada-4abb-9a17-e7a804bbaaa5" providerId="ADAL" clId="{F0B5D944-3E64-46A3-A838-D490FA036398}" dt="2019-02-16T11:47:53.847" v="2795" actId="478"/>
          <ac:spMkLst>
            <pc:docMk/>
            <pc:sldMk cId="3350492197" sldId="696"/>
            <ac:spMk id="51" creationId="{86FF89D0-0564-4D0E-B556-ED3783C499FB}"/>
          </ac:spMkLst>
        </pc:spChg>
        <pc:spChg chg="mod">
          <ac:chgData name="Gareth Lewis" userId="0ca0577c-2ada-4abb-9a17-e7a804bbaaa5" providerId="ADAL" clId="{F0B5D944-3E64-46A3-A838-D490FA036398}" dt="2019-02-16T11:45:56.910" v="2750" actId="164"/>
          <ac:spMkLst>
            <pc:docMk/>
            <pc:sldMk cId="3350492197" sldId="696"/>
            <ac:spMk id="55" creationId="{40B42D2E-FFD9-4C14-90AA-E45BEA39B4EC}"/>
          </ac:spMkLst>
        </pc:spChg>
        <pc:spChg chg="del">
          <ac:chgData name="Gareth Lewis" userId="0ca0577c-2ada-4abb-9a17-e7a804bbaaa5" providerId="ADAL" clId="{F0B5D944-3E64-46A3-A838-D490FA036398}" dt="2019-02-16T11:46:06.621" v="2761" actId="478"/>
          <ac:spMkLst>
            <pc:docMk/>
            <pc:sldMk cId="3350492197" sldId="696"/>
            <ac:spMk id="60" creationId="{B45C94C1-5E4E-4791-9D3E-0F3F2F594813}"/>
          </ac:spMkLst>
        </pc:spChg>
        <pc:spChg chg="del">
          <ac:chgData name="Gareth Lewis" userId="0ca0577c-2ada-4abb-9a17-e7a804bbaaa5" providerId="ADAL" clId="{F0B5D944-3E64-46A3-A838-D490FA036398}" dt="2019-02-16T11:46:06.621" v="2761" actId="478"/>
          <ac:spMkLst>
            <pc:docMk/>
            <pc:sldMk cId="3350492197" sldId="696"/>
            <ac:spMk id="61" creationId="{C2BE2A52-B2FE-4849-84BF-8C1E46829F14}"/>
          </ac:spMkLst>
        </pc:spChg>
        <pc:spChg chg="del">
          <ac:chgData name="Gareth Lewis" userId="0ca0577c-2ada-4abb-9a17-e7a804bbaaa5" providerId="ADAL" clId="{F0B5D944-3E64-46A3-A838-D490FA036398}" dt="2019-02-16T11:46:06.621" v="2761" actId="478"/>
          <ac:spMkLst>
            <pc:docMk/>
            <pc:sldMk cId="3350492197" sldId="696"/>
            <ac:spMk id="62" creationId="{605CCAE9-92DF-4402-B5D4-2DF6C691EF40}"/>
          </ac:spMkLst>
        </pc:spChg>
        <pc:spChg chg="del">
          <ac:chgData name="Gareth Lewis" userId="0ca0577c-2ada-4abb-9a17-e7a804bbaaa5" providerId="ADAL" clId="{F0B5D944-3E64-46A3-A838-D490FA036398}" dt="2019-02-16T11:46:06.621" v="2761" actId="478"/>
          <ac:spMkLst>
            <pc:docMk/>
            <pc:sldMk cId="3350492197" sldId="696"/>
            <ac:spMk id="64" creationId="{B17EF67A-0BEE-4B60-8BA6-AC6A32B8AD3A}"/>
          </ac:spMkLst>
        </pc:spChg>
        <pc:spChg chg="del">
          <ac:chgData name="Gareth Lewis" userId="0ca0577c-2ada-4abb-9a17-e7a804bbaaa5" providerId="ADAL" clId="{F0B5D944-3E64-46A3-A838-D490FA036398}" dt="2019-02-16T11:46:06.621" v="2761" actId="478"/>
          <ac:spMkLst>
            <pc:docMk/>
            <pc:sldMk cId="3350492197" sldId="696"/>
            <ac:spMk id="72" creationId="{C595FBB2-E33F-41A5-A5F8-C432892F0E31}"/>
          </ac:spMkLst>
        </pc:spChg>
        <pc:spChg chg="del">
          <ac:chgData name="Gareth Lewis" userId="0ca0577c-2ada-4abb-9a17-e7a804bbaaa5" providerId="ADAL" clId="{F0B5D944-3E64-46A3-A838-D490FA036398}" dt="2019-02-16T11:46:06.621" v="2761" actId="478"/>
          <ac:spMkLst>
            <pc:docMk/>
            <pc:sldMk cId="3350492197" sldId="696"/>
            <ac:spMk id="77" creationId="{1D0DC47F-3623-4D28-A858-A3C38DDF4045}"/>
          </ac:spMkLst>
        </pc:spChg>
        <pc:spChg chg="del">
          <ac:chgData name="Gareth Lewis" userId="0ca0577c-2ada-4abb-9a17-e7a804bbaaa5" providerId="ADAL" clId="{F0B5D944-3E64-46A3-A838-D490FA036398}" dt="2019-02-16T11:46:06.621" v="2761" actId="478"/>
          <ac:spMkLst>
            <pc:docMk/>
            <pc:sldMk cId="3350492197" sldId="696"/>
            <ac:spMk id="78" creationId="{DB998D06-6EF6-450F-B187-F65CB9CC5BF5}"/>
          </ac:spMkLst>
        </pc:spChg>
        <pc:grpChg chg="add mod">
          <ac:chgData name="Gareth Lewis" userId="0ca0577c-2ada-4abb-9a17-e7a804bbaaa5" providerId="ADAL" clId="{F0B5D944-3E64-46A3-A838-D490FA036398}" dt="2019-02-16T11:45:58.640" v="2760" actId="1035"/>
          <ac:grpSpMkLst>
            <pc:docMk/>
            <pc:sldMk cId="3350492197" sldId="696"/>
            <ac:grpSpMk id="2" creationId="{01918003-CA10-431A-BF64-869FC8ACC891}"/>
          </ac:grpSpMkLst>
        </pc:grpChg>
        <pc:cxnChg chg="del mod">
          <ac:chgData name="Gareth Lewis" userId="0ca0577c-2ada-4abb-9a17-e7a804bbaaa5" providerId="ADAL" clId="{F0B5D944-3E64-46A3-A838-D490FA036398}" dt="2019-02-16T11:45:47.148" v="2748" actId="478"/>
          <ac:cxnSpMkLst>
            <pc:docMk/>
            <pc:sldMk cId="3350492197" sldId="696"/>
            <ac:cxnSpMk id="38" creationId="{51ECC28B-DA08-4024-B115-C69F51D95FEA}"/>
          </ac:cxnSpMkLst>
        </pc:cxnChg>
        <pc:cxnChg chg="mod">
          <ac:chgData name="Gareth Lewis" userId="0ca0577c-2ada-4abb-9a17-e7a804bbaaa5" providerId="ADAL" clId="{F0B5D944-3E64-46A3-A838-D490FA036398}" dt="2019-02-16T11:45:56.910" v="2750" actId="164"/>
          <ac:cxnSpMkLst>
            <pc:docMk/>
            <pc:sldMk cId="3350492197" sldId="696"/>
            <ac:cxnSpMk id="43" creationId="{F65E6FE9-7B9E-40EE-A4BF-E0B08E06213B}"/>
          </ac:cxnSpMkLst>
        </pc:cxnChg>
        <pc:cxnChg chg="del mod">
          <ac:chgData name="Gareth Lewis" userId="0ca0577c-2ada-4abb-9a17-e7a804bbaaa5" providerId="ADAL" clId="{F0B5D944-3E64-46A3-A838-D490FA036398}" dt="2019-02-16T11:46:06.621" v="2761" actId="478"/>
          <ac:cxnSpMkLst>
            <pc:docMk/>
            <pc:sldMk cId="3350492197" sldId="696"/>
            <ac:cxnSpMk id="46" creationId="{E36BE587-9FF9-4E82-BAE7-57F0D64BF08F}"/>
          </ac:cxnSpMkLst>
        </pc:cxnChg>
        <pc:cxnChg chg="mod">
          <ac:chgData name="Gareth Lewis" userId="0ca0577c-2ada-4abb-9a17-e7a804bbaaa5" providerId="ADAL" clId="{F0B5D944-3E64-46A3-A838-D490FA036398}" dt="2019-02-16T11:45:56.910" v="2750" actId="164"/>
          <ac:cxnSpMkLst>
            <pc:docMk/>
            <pc:sldMk cId="3350492197" sldId="696"/>
            <ac:cxnSpMk id="57" creationId="{111F0FD5-831F-4BB7-9379-68F0DDEAB510}"/>
          </ac:cxnSpMkLst>
        </pc:cxnChg>
        <pc:cxnChg chg="del mod">
          <ac:chgData name="Gareth Lewis" userId="0ca0577c-2ada-4abb-9a17-e7a804bbaaa5" providerId="ADAL" clId="{F0B5D944-3E64-46A3-A838-D490FA036398}" dt="2019-02-16T11:46:06.621" v="2761" actId="478"/>
          <ac:cxnSpMkLst>
            <pc:docMk/>
            <pc:sldMk cId="3350492197" sldId="696"/>
            <ac:cxnSpMk id="63" creationId="{CBCF37D8-BF26-4732-81A9-257F0A097E8F}"/>
          </ac:cxnSpMkLst>
        </pc:cxnChg>
        <pc:cxnChg chg="del">
          <ac:chgData name="Gareth Lewis" userId="0ca0577c-2ada-4abb-9a17-e7a804bbaaa5" providerId="ADAL" clId="{F0B5D944-3E64-46A3-A838-D490FA036398}" dt="2019-02-16T11:45:50.303" v="2749" actId="478"/>
          <ac:cxnSpMkLst>
            <pc:docMk/>
            <pc:sldMk cId="3350492197" sldId="696"/>
            <ac:cxnSpMk id="66" creationId="{B2601EFB-BF12-49F2-B065-F8CD17453B45}"/>
          </ac:cxnSpMkLst>
        </pc:cxnChg>
        <pc:cxnChg chg="del">
          <ac:chgData name="Gareth Lewis" userId="0ca0577c-2ada-4abb-9a17-e7a804bbaaa5" providerId="ADAL" clId="{F0B5D944-3E64-46A3-A838-D490FA036398}" dt="2019-02-16T11:46:06.621" v="2761" actId="478"/>
          <ac:cxnSpMkLst>
            <pc:docMk/>
            <pc:sldMk cId="3350492197" sldId="696"/>
            <ac:cxnSpMk id="68" creationId="{F28673CE-0CCA-4AC8-A289-94B4D3F3FEC0}"/>
          </ac:cxnSpMkLst>
        </pc:cxnChg>
        <pc:cxnChg chg="del mod">
          <ac:chgData name="Gareth Lewis" userId="0ca0577c-2ada-4abb-9a17-e7a804bbaaa5" providerId="ADAL" clId="{F0B5D944-3E64-46A3-A838-D490FA036398}" dt="2019-02-16T11:46:06.621" v="2761" actId="478"/>
          <ac:cxnSpMkLst>
            <pc:docMk/>
            <pc:sldMk cId="3350492197" sldId="696"/>
            <ac:cxnSpMk id="69" creationId="{F57D5B19-8167-440C-A189-A510442C676D}"/>
          </ac:cxnSpMkLst>
        </pc:cxnChg>
        <pc:cxnChg chg="del mod">
          <ac:chgData name="Gareth Lewis" userId="0ca0577c-2ada-4abb-9a17-e7a804bbaaa5" providerId="ADAL" clId="{F0B5D944-3E64-46A3-A838-D490FA036398}" dt="2019-02-16T11:46:06.621" v="2761" actId="478"/>
          <ac:cxnSpMkLst>
            <pc:docMk/>
            <pc:sldMk cId="3350492197" sldId="696"/>
            <ac:cxnSpMk id="73" creationId="{50D78535-CA6D-493C-B46D-06F30C460CF6}"/>
          </ac:cxnSpMkLst>
        </pc:cxnChg>
        <pc:cxnChg chg="del">
          <ac:chgData name="Gareth Lewis" userId="0ca0577c-2ada-4abb-9a17-e7a804bbaaa5" providerId="ADAL" clId="{F0B5D944-3E64-46A3-A838-D490FA036398}" dt="2019-02-16T11:46:06.621" v="2761" actId="478"/>
          <ac:cxnSpMkLst>
            <pc:docMk/>
            <pc:sldMk cId="3350492197" sldId="696"/>
            <ac:cxnSpMk id="76" creationId="{7B4E326B-C931-40CB-BF6A-C115F0D24D54}"/>
          </ac:cxnSpMkLst>
        </pc:cxnChg>
        <pc:cxnChg chg="del mod">
          <ac:chgData name="Gareth Lewis" userId="0ca0577c-2ada-4abb-9a17-e7a804bbaaa5" providerId="ADAL" clId="{F0B5D944-3E64-46A3-A838-D490FA036398}" dt="2019-02-16T11:46:06.621" v="2761" actId="478"/>
          <ac:cxnSpMkLst>
            <pc:docMk/>
            <pc:sldMk cId="3350492197" sldId="696"/>
            <ac:cxnSpMk id="79" creationId="{91028955-0DA6-4CFA-AD3C-BCF0D35BFF6A}"/>
          </ac:cxnSpMkLst>
        </pc:cxnChg>
      </pc:sldChg>
      <pc:sldChg chg="add del">
        <pc:chgData name="Gareth Lewis" userId="0ca0577c-2ada-4abb-9a17-e7a804bbaaa5" providerId="ADAL" clId="{F0B5D944-3E64-46A3-A838-D490FA036398}" dt="2019-02-16T11:45:13.511" v="2715" actId="2696"/>
        <pc:sldMkLst>
          <pc:docMk/>
          <pc:sldMk cId="136740329" sldId="697"/>
        </pc:sldMkLst>
      </pc:sldChg>
      <pc:sldChg chg="addSp delSp modSp add">
        <pc:chgData name="Gareth Lewis" userId="0ca0577c-2ada-4abb-9a17-e7a804bbaaa5" providerId="ADAL" clId="{F0B5D944-3E64-46A3-A838-D490FA036398}" dt="2019-02-16T12:57:01.920" v="5222" actId="20577"/>
        <pc:sldMkLst>
          <pc:docMk/>
          <pc:sldMk cId="3673773426" sldId="697"/>
        </pc:sldMkLst>
        <pc:spChg chg="mod">
          <ac:chgData name="Gareth Lewis" userId="0ca0577c-2ada-4abb-9a17-e7a804bbaaa5" providerId="ADAL" clId="{F0B5D944-3E64-46A3-A838-D490FA036398}" dt="2019-02-16T12:57:01.920" v="5222" actId="20577"/>
          <ac:spMkLst>
            <pc:docMk/>
            <pc:sldMk cId="3673773426" sldId="697"/>
            <ac:spMk id="3" creationId="{00000000-0000-0000-0000-000000000000}"/>
          </ac:spMkLst>
        </pc:spChg>
        <pc:spChg chg="del">
          <ac:chgData name="Gareth Lewis" userId="0ca0577c-2ada-4abb-9a17-e7a804bbaaa5" providerId="ADAL" clId="{F0B5D944-3E64-46A3-A838-D490FA036398}" dt="2019-02-16T11:52:28.040" v="3323" actId="478"/>
          <ac:spMkLst>
            <pc:docMk/>
            <pc:sldMk cId="3673773426" sldId="697"/>
            <ac:spMk id="21" creationId="{ADBD3C01-9B0A-4CD6-A457-42E134E3ABED}"/>
          </ac:spMkLst>
        </pc:spChg>
        <pc:spChg chg="del">
          <ac:chgData name="Gareth Lewis" userId="0ca0577c-2ada-4abb-9a17-e7a804bbaaa5" providerId="ADAL" clId="{F0B5D944-3E64-46A3-A838-D490FA036398}" dt="2019-02-16T11:52:28.979" v="3324" actId="478"/>
          <ac:spMkLst>
            <pc:docMk/>
            <pc:sldMk cId="3673773426" sldId="697"/>
            <ac:spMk id="22" creationId="{17ABA822-589D-42E2-B285-56FE1F2907B9}"/>
          </ac:spMkLst>
        </pc:spChg>
        <pc:spChg chg="add mod">
          <ac:chgData name="Gareth Lewis" userId="0ca0577c-2ada-4abb-9a17-e7a804bbaaa5" providerId="ADAL" clId="{F0B5D944-3E64-46A3-A838-D490FA036398}" dt="2019-02-16T11:54:00.966" v="3602" actId="6549"/>
          <ac:spMkLst>
            <pc:docMk/>
            <pc:sldMk cId="3673773426" sldId="697"/>
            <ac:spMk id="37" creationId="{4C17639E-D836-4958-9E12-20F434F9D29A}"/>
          </ac:spMkLst>
        </pc:spChg>
        <pc:spChg chg="del">
          <ac:chgData name="Gareth Lewis" userId="0ca0577c-2ada-4abb-9a17-e7a804bbaaa5" providerId="ADAL" clId="{F0B5D944-3E64-46A3-A838-D490FA036398}" dt="2019-02-16T11:45:37.400" v="2741" actId="478"/>
          <ac:spMkLst>
            <pc:docMk/>
            <pc:sldMk cId="3673773426" sldId="697"/>
            <ac:spMk id="39" creationId="{A8F7643F-123D-48A4-A580-6DFC9BEA1BA4}"/>
          </ac:spMkLst>
        </pc:spChg>
        <pc:spChg chg="del">
          <ac:chgData name="Gareth Lewis" userId="0ca0577c-2ada-4abb-9a17-e7a804bbaaa5" providerId="ADAL" clId="{F0B5D944-3E64-46A3-A838-D490FA036398}" dt="2019-02-16T11:45:38.876" v="2742" actId="478"/>
          <ac:spMkLst>
            <pc:docMk/>
            <pc:sldMk cId="3673773426" sldId="697"/>
            <ac:spMk id="40" creationId="{1CECD9E1-571D-4A85-8E9C-D5F7A328FCFF}"/>
          </ac:spMkLst>
        </pc:spChg>
        <pc:spChg chg="del">
          <ac:chgData name="Gareth Lewis" userId="0ca0577c-2ada-4abb-9a17-e7a804bbaaa5" providerId="ADAL" clId="{F0B5D944-3E64-46A3-A838-D490FA036398}" dt="2019-02-16T11:52:38.013" v="3327" actId="478"/>
          <ac:spMkLst>
            <pc:docMk/>
            <pc:sldMk cId="3673773426" sldId="697"/>
            <ac:spMk id="41" creationId="{CA9BD93D-D284-42C8-ADD0-6656B27099FE}"/>
          </ac:spMkLst>
        </pc:spChg>
        <pc:spChg chg="del">
          <ac:chgData name="Gareth Lewis" userId="0ca0577c-2ada-4abb-9a17-e7a804bbaaa5" providerId="ADAL" clId="{F0B5D944-3E64-46A3-A838-D490FA036398}" dt="2019-02-16T11:52:38.013" v="3327" actId="478"/>
          <ac:spMkLst>
            <pc:docMk/>
            <pc:sldMk cId="3673773426" sldId="697"/>
            <ac:spMk id="42" creationId="{4CA5D1FE-5AA3-4CB3-B40C-08C394102B45}"/>
          </ac:spMkLst>
        </pc:spChg>
        <pc:spChg chg="mod">
          <ac:chgData name="Gareth Lewis" userId="0ca0577c-2ada-4abb-9a17-e7a804bbaaa5" providerId="ADAL" clId="{F0B5D944-3E64-46A3-A838-D490FA036398}" dt="2019-02-16T11:52:44.431" v="3366" actId="1035"/>
          <ac:spMkLst>
            <pc:docMk/>
            <pc:sldMk cId="3673773426" sldId="697"/>
            <ac:spMk id="47" creationId="{F102CB23-F4B6-4196-BCAB-65D8049EDF9F}"/>
          </ac:spMkLst>
        </pc:spChg>
        <pc:spChg chg="mod">
          <ac:chgData name="Gareth Lewis" userId="0ca0577c-2ada-4abb-9a17-e7a804bbaaa5" providerId="ADAL" clId="{F0B5D944-3E64-46A3-A838-D490FA036398}" dt="2019-02-16T11:52:44.431" v="3366" actId="1035"/>
          <ac:spMkLst>
            <pc:docMk/>
            <pc:sldMk cId="3673773426" sldId="697"/>
            <ac:spMk id="48" creationId="{781C9FD9-EC46-4292-99B0-866881AAF929}"/>
          </ac:spMkLst>
        </pc:spChg>
        <pc:spChg chg="del">
          <ac:chgData name="Gareth Lewis" userId="0ca0577c-2ada-4abb-9a17-e7a804bbaaa5" providerId="ADAL" clId="{F0B5D944-3E64-46A3-A838-D490FA036398}" dt="2019-02-16T11:52:38.013" v="3327" actId="478"/>
          <ac:spMkLst>
            <pc:docMk/>
            <pc:sldMk cId="3673773426" sldId="697"/>
            <ac:spMk id="55" creationId="{40B42D2E-FFD9-4C14-90AA-E45BEA39B4EC}"/>
          </ac:spMkLst>
        </pc:spChg>
        <pc:spChg chg="del">
          <ac:chgData name="Gareth Lewis" userId="0ca0577c-2ada-4abb-9a17-e7a804bbaaa5" providerId="ADAL" clId="{F0B5D944-3E64-46A3-A838-D490FA036398}" dt="2019-02-16T11:52:38.013" v="3327" actId="478"/>
          <ac:spMkLst>
            <pc:docMk/>
            <pc:sldMk cId="3673773426" sldId="697"/>
            <ac:spMk id="60" creationId="{B45C94C1-5E4E-4791-9D3E-0F3F2F594813}"/>
          </ac:spMkLst>
        </pc:spChg>
        <pc:spChg chg="del">
          <ac:chgData name="Gareth Lewis" userId="0ca0577c-2ada-4abb-9a17-e7a804bbaaa5" providerId="ADAL" clId="{F0B5D944-3E64-46A3-A838-D490FA036398}" dt="2019-02-16T11:52:38.013" v="3327" actId="478"/>
          <ac:spMkLst>
            <pc:docMk/>
            <pc:sldMk cId="3673773426" sldId="697"/>
            <ac:spMk id="61" creationId="{C2BE2A52-B2FE-4849-84BF-8C1E46829F14}"/>
          </ac:spMkLst>
        </pc:spChg>
        <pc:spChg chg="del">
          <ac:chgData name="Gareth Lewis" userId="0ca0577c-2ada-4abb-9a17-e7a804bbaaa5" providerId="ADAL" clId="{F0B5D944-3E64-46A3-A838-D490FA036398}" dt="2019-02-16T11:52:38.013" v="3327" actId="478"/>
          <ac:spMkLst>
            <pc:docMk/>
            <pc:sldMk cId="3673773426" sldId="697"/>
            <ac:spMk id="62" creationId="{605CCAE9-92DF-4402-B5D4-2DF6C691EF40}"/>
          </ac:spMkLst>
        </pc:spChg>
        <pc:spChg chg="del">
          <ac:chgData name="Gareth Lewis" userId="0ca0577c-2ada-4abb-9a17-e7a804bbaaa5" providerId="ADAL" clId="{F0B5D944-3E64-46A3-A838-D490FA036398}" dt="2019-02-16T11:52:38.013" v="3327" actId="478"/>
          <ac:spMkLst>
            <pc:docMk/>
            <pc:sldMk cId="3673773426" sldId="697"/>
            <ac:spMk id="64" creationId="{B17EF67A-0BEE-4B60-8BA6-AC6A32B8AD3A}"/>
          </ac:spMkLst>
        </pc:spChg>
        <pc:spChg chg="del">
          <ac:chgData name="Gareth Lewis" userId="0ca0577c-2ada-4abb-9a17-e7a804bbaaa5" providerId="ADAL" clId="{F0B5D944-3E64-46A3-A838-D490FA036398}" dt="2019-02-16T11:52:38.013" v="3327" actId="478"/>
          <ac:spMkLst>
            <pc:docMk/>
            <pc:sldMk cId="3673773426" sldId="697"/>
            <ac:spMk id="72" creationId="{C595FBB2-E33F-41A5-A5F8-C432892F0E31}"/>
          </ac:spMkLst>
        </pc:spChg>
        <pc:spChg chg="mod">
          <ac:chgData name="Gareth Lewis" userId="0ca0577c-2ada-4abb-9a17-e7a804bbaaa5" providerId="ADAL" clId="{F0B5D944-3E64-46A3-A838-D490FA036398}" dt="2019-02-16T11:52:44.431" v="3366" actId="1035"/>
          <ac:spMkLst>
            <pc:docMk/>
            <pc:sldMk cId="3673773426" sldId="697"/>
            <ac:spMk id="77" creationId="{1D0DC47F-3623-4D28-A858-A3C38DDF4045}"/>
          </ac:spMkLst>
        </pc:spChg>
        <pc:spChg chg="mod">
          <ac:chgData name="Gareth Lewis" userId="0ca0577c-2ada-4abb-9a17-e7a804bbaaa5" providerId="ADAL" clId="{F0B5D944-3E64-46A3-A838-D490FA036398}" dt="2019-02-16T11:52:44.431" v="3366" actId="1035"/>
          <ac:spMkLst>
            <pc:docMk/>
            <pc:sldMk cId="3673773426" sldId="697"/>
            <ac:spMk id="78" creationId="{DB998D06-6EF6-450F-B187-F65CB9CC5BF5}"/>
          </ac:spMkLst>
        </pc:spChg>
        <pc:cxnChg chg="del mod">
          <ac:chgData name="Gareth Lewis" userId="0ca0577c-2ada-4abb-9a17-e7a804bbaaa5" providerId="ADAL" clId="{F0B5D944-3E64-46A3-A838-D490FA036398}" dt="2019-02-16T11:52:29.741" v="3325" actId="478"/>
          <ac:cxnSpMkLst>
            <pc:docMk/>
            <pc:sldMk cId="3673773426" sldId="697"/>
            <ac:cxnSpMk id="19" creationId="{D33EDDAD-5CC3-4E45-BDC8-6EA1B45F631A}"/>
          </ac:cxnSpMkLst>
        </pc:cxnChg>
        <pc:cxnChg chg="del mod">
          <ac:chgData name="Gareth Lewis" userId="0ca0577c-2ada-4abb-9a17-e7a804bbaaa5" providerId="ADAL" clId="{F0B5D944-3E64-46A3-A838-D490FA036398}" dt="2019-02-16T11:45:39.760" v="2743" actId="478"/>
          <ac:cxnSpMkLst>
            <pc:docMk/>
            <pc:sldMk cId="3673773426" sldId="697"/>
            <ac:cxnSpMk id="38" creationId="{51ECC28B-DA08-4024-B115-C69F51D95FEA}"/>
          </ac:cxnSpMkLst>
        </pc:cxnChg>
        <pc:cxnChg chg="del mod">
          <ac:chgData name="Gareth Lewis" userId="0ca0577c-2ada-4abb-9a17-e7a804bbaaa5" providerId="ADAL" clId="{F0B5D944-3E64-46A3-A838-D490FA036398}" dt="2019-02-16T11:52:38.013" v="3327" actId="478"/>
          <ac:cxnSpMkLst>
            <pc:docMk/>
            <pc:sldMk cId="3673773426" sldId="697"/>
            <ac:cxnSpMk id="43" creationId="{F65E6FE9-7B9E-40EE-A4BF-E0B08E06213B}"/>
          </ac:cxnSpMkLst>
        </pc:cxnChg>
        <pc:cxnChg chg="mod">
          <ac:chgData name="Gareth Lewis" userId="0ca0577c-2ada-4abb-9a17-e7a804bbaaa5" providerId="ADAL" clId="{F0B5D944-3E64-46A3-A838-D490FA036398}" dt="2019-02-16T11:52:44.431" v="3366" actId="1035"/>
          <ac:cxnSpMkLst>
            <pc:docMk/>
            <pc:sldMk cId="3673773426" sldId="697"/>
            <ac:cxnSpMk id="46" creationId="{E36BE587-9FF9-4E82-BAE7-57F0D64BF08F}"/>
          </ac:cxnSpMkLst>
        </pc:cxnChg>
        <pc:cxnChg chg="del mod">
          <ac:chgData name="Gareth Lewis" userId="0ca0577c-2ada-4abb-9a17-e7a804bbaaa5" providerId="ADAL" clId="{F0B5D944-3E64-46A3-A838-D490FA036398}" dt="2019-02-16T11:52:38.013" v="3327" actId="478"/>
          <ac:cxnSpMkLst>
            <pc:docMk/>
            <pc:sldMk cId="3673773426" sldId="697"/>
            <ac:cxnSpMk id="57" creationId="{111F0FD5-831F-4BB7-9379-68F0DDEAB510}"/>
          </ac:cxnSpMkLst>
        </pc:cxnChg>
        <pc:cxnChg chg="del mod">
          <ac:chgData name="Gareth Lewis" userId="0ca0577c-2ada-4abb-9a17-e7a804bbaaa5" providerId="ADAL" clId="{F0B5D944-3E64-46A3-A838-D490FA036398}" dt="2019-02-16T11:52:38.013" v="3327" actId="478"/>
          <ac:cxnSpMkLst>
            <pc:docMk/>
            <pc:sldMk cId="3673773426" sldId="697"/>
            <ac:cxnSpMk id="63" creationId="{CBCF37D8-BF26-4732-81A9-257F0A097E8F}"/>
          </ac:cxnSpMkLst>
        </pc:cxnChg>
        <pc:cxnChg chg="del">
          <ac:chgData name="Gareth Lewis" userId="0ca0577c-2ada-4abb-9a17-e7a804bbaaa5" providerId="ADAL" clId="{F0B5D944-3E64-46A3-A838-D490FA036398}" dt="2019-02-16T11:52:31.150" v="3326" actId="478"/>
          <ac:cxnSpMkLst>
            <pc:docMk/>
            <pc:sldMk cId="3673773426" sldId="697"/>
            <ac:cxnSpMk id="66" creationId="{B2601EFB-BF12-49F2-B065-F8CD17453B45}"/>
          </ac:cxnSpMkLst>
        </pc:cxnChg>
        <pc:cxnChg chg="del">
          <ac:chgData name="Gareth Lewis" userId="0ca0577c-2ada-4abb-9a17-e7a804bbaaa5" providerId="ADAL" clId="{F0B5D944-3E64-46A3-A838-D490FA036398}" dt="2019-02-16T11:52:38.013" v="3327" actId="478"/>
          <ac:cxnSpMkLst>
            <pc:docMk/>
            <pc:sldMk cId="3673773426" sldId="697"/>
            <ac:cxnSpMk id="68" creationId="{F28673CE-0CCA-4AC8-A289-94B4D3F3FEC0}"/>
          </ac:cxnSpMkLst>
        </pc:cxnChg>
        <pc:cxnChg chg="del mod">
          <ac:chgData name="Gareth Lewis" userId="0ca0577c-2ada-4abb-9a17-e7a804bbaaa5" providerId="ADAL" clId="{F0B5D944-3E64-46A3-A838-D490FA036398}" dt="2019-02-16T11:52:38.013" v="3327" actId="478"/>
          <ac:cxnSpMkLst>
            <pc:docMk/>
            <pc:sldMk cId="3673773426" sldId="697"/>
            <ac:cxnSpMk id="69" creationId="{F57D5B19-8167-440C-A189-A510442C676D}"/>
          </ac:cxnSpMkLst>
        </pc:cxnChg>
        <pc:cxnChg chg="del mod">
          <ac:chgData name="Gareth Lewis" userId="0ca0577c-2ada-4abb-9a17-e7a804bbaaa5" providerId="ADAL" clId="{F0B5D944-3E64-46A3-A838-D490FA036398}" dt="2019-02-16T11:52:38.013" v="3327" actId="478"/>
          <ac:cxnSpMkLst>
            <pc:docMk/>
            <pc:sldMk cId="3673773426" sldId="697"/>
            <ac:cxnSpMk id="73" creationId="{50D78535-CA6D-493C-B46D-06F30C460CF6}"/>
          </ac:cxnSpMkLst>
        </pc:cxnChg>
        <pc:cxnChg chg="del">
          <ac:chgData name="Gareth Lewis" userId="0ca0577c-2ada-4abb-9a17-e7a804bbaaa5" providerId="ADAL" clId="{F0B5D944-3E64-46A3-A838-D490FA036398}" dt="2019-02-16T11:52:38.013" v="3327" actId="478"/>
          <ac:cxnSpMkLst>
            <pc:docMk/>
            <pc:sldMk cId="3673773426" sldId="697"/>
            <ac:cxnSpMk id="76" creationId="{7B4E326B-C931-40CB-BF6A-C115F0D24D54}"/>
          </ac:cxnSpMkLst>
        </pc:cxnChg>
        <pc:cxnChg chg="mod">
          <ac:chgData name="Gareth Lewis" userId="0ca0577c-2ada-4abb-9a17-e7a804bbaaa5" providerId="ADAL" clId="{F0B5D944-3E64-46A3-A838-D490FA036398}" dt="2019-02-16T11:52:44.431" v="3366" actId="1035"/>
          <ac:cxnSpMkLst>
            <pc:docMk/>
            <pc:sldMk cId="3673773426" sldId="697"/>
            <ac:cxnSpMk id="79" creationId="{91028955-0DA6-4CFA-AD3C-BCF0D35BFF6A}"/>
          </ac:cxnSpMkLst>
        </pc:cxnChg>
      </pc:sldChg>
      <pc:sldChg chg="addSp delSp modSp add ord">
        <pc:chgData name="Gareth Lewis" userId="0ca0577c-2ada-4abb-9a17-e7a804bbaaa5" providerId="ADAL" clId="{F0B5D944-3E64-46A3-A838-D490FA036398}" dt="2019-02-16T12:56:57.177" v="5220" actId="20577"/>
        <pc:sldMkLst>
          <pc:docMk/>
          <pc:sldMk cId="3213884078" sldId="698"/>
        </pc:sldMkLst>
        <pc:spChg chg="mod">
          <ac:chgData name="Gareth Lewis" userId="0ca0577c-2ada-4abb-9a17-e7a804bbaaa5" providerId="ADAL" clId="{F0B5D944-3E64-46A3-A838-D490FA036398}" dt="2019-02-16T12:56:57.177" v="5220" actId="20577"/>
          <ac:spMkLst>
            <pc:docMk/>
            <pc:sldMk cId="3213884078" sldId="698"/>
            <ac:spMk id="3" creationId="{00000000-0000-0000-0000-000000000000}"/>
          </ac:spMkLst>
        </pc:spChg>
        <pc:spChg chg="del">
          <ac:chgData name="Gareth Lewis" userId="0ca0577c-2ada-4abb-9a17-e7a804bbaaa5" providerId="ADAL" clId="{F0B5D944-3E64-46A3-A838-D490FA036398}" dt="2019-02-16T11:51:19.817" v="3218" actId="478"/>
          <ac:spMkLst>
            <pc:docMk/>
            <pc:sldMk cId="3213884078" sldId="698"/>
            <ac:spMk id="21" creationId="{ADBD3C01-9B0A-4CD6-A457-42E134E3ABED}"/>
          </ac:spMkLst>
        </pc:spChg>
        <pc:spChg chg="del">
          <ac:chgData name="Gareth Lewis" userId="0ca0577c-2ada-4abb-9a17-e7a804bbaaa5" providerId="ADAL" clId="{F0B5D944-3E64-46A3-A838-D490FA036398}" dt="2019-02-16T11:51:20.608" v="3219" actId="478"/>
          <ac:spMkLst>
            <pc:docMk/>
            <pc:sldMk cId="3213884078" sldId="698"/>
            <ac:spMk id="22" creationId="{17ABA822-589D-42E2-B285-56FE1F2907B9}"/>
          </ac:spMkLst>
        </pc:spChg>
        <pc:spChg chg="add mod">
          <ac:chgData name="Gareth Lewis" userId="0ca0577c-2ada-4abb-9a17-e7a804bbaaa5" providerId="ADAL" clId="{F0B5D944-3E64-46A3-A838-D490FA036398}" dt="2019-02-16T11:52:16.905" v="3306" actId="6549"/>
          <ac:spMkLst>
            <pc:docMk/>
            <pc:sldMk cId="3213884078" sldId="698"/>
            <ac:spMk id="34" creationId="{EFAA17A0-1F98-4276-B80C-CC5A7BE5BC66}"/>
          </ac:spMkLst>
        </pc:spChg>
        <pc:spChg chg="del">
          <ac:chgData name="Gareth Lewis" userId="0ca0577c-2ada-4abb-9a17-e7a804bbaaa5" providerId="ADAL" clId="{F0B5D944-3E64-46A3-A838-D490FA036398}" dt="2019-02-16T11:51:33.670" v="3224" actId="478"/>
          <ac:spMkLst>
            <pc:docMk/>
            <pc:sldMk cId="3213884078" sldId="698"/>
            <ac:spMk id="41" creationId="{CA9BD93D-D284-42C8-ADD0-6656B27099FE}"/>
          </ac:spMkLst>
        </pc:spChg>
        <pc:spChg chg="del">
          <ac:chgData name="Gareth Lewis" userId="0ca0577c-2ada-4abb-9a17-e7a804bbaaa5" providerId="ADAL" clId="{F0B5D944-3E64-46A3-A838-D490FA036398}" dt="2019-02-16T11:51:32.775" v="3223" actId="478"/>
          <ac:spMkLst>
            <pc:docMk/>
            <pc:sldMk cId="3213884078" sldId="698"/>
            <ac:spMk id="42" creationId="{4CA5D1FE-5AA3-4CB3-B40C-08C394102B45}"/>
          </ac:spMkLst>
        </pc:spChg>
        <pc:spChg chg="del">
          <ac:chgData name="Gareth Lewis" userId="0ca0577c-2ada-4abb-9a17-e7a804bbaaa5" providerId="ADAL" clId="{F0B5D944-3E64-46A3-A838-D490FA036398}" dt="2019-02-16T11:51:42.835" v="3230" actId="478"/>
          <ac:spMkLst>
            <pc:docMk/>
            <pc:sldMk cId="3213884078" sldId="698"/>
            <ac:spMk id="47" creationId="{F102CB23-F4B6-4196-BCAB-65D8049EDF9F}"/>
          </ac:spMkLst>
        </pc:spChg>
        <pc:spChg chg="del">
          <ac:chgData name="Gareth Lewis" userId="0ca0577c-2ada-4abb-9a17-e7a804bbaaa5" providerId="ADAL" clId="{F0B5D944-3E64-46A3-A838-D490FA036398}" dt="2019-02-16T11:51:42.835" v="3230" actId="478"/>
          <ac:spMkLst>
            <pc:docMk/>
            <pc:sldMk cId="3213884078" sldId="698"/>
            <ac:spMk id="48" creationId="{781C9FD9-EC46-4292-99B0-866881AAF929}"/>
          </ac:spMkLst>
        </pc:spChg>
        <pc:spChg chg="del">
          <ac:chgData name="Gareth Lewis" userId="0ca0577c-2ada-4abb-9a17-e7a804bbaaa5" providerId="ADAL" clId="{F0B5D944-3E64-46A3-A838-D490FA036398}" dt="2019-02-16T11:51:36.038" v="3227" actId="478"/>
          <ac:spMkLst>
            <pc:docMk/>
            <pc:sldMk cId="3213884078" sldId="698"/>
            <ac:spMk id="55" creationId="{40B42D2E-FFD9-4C14-90AA-E45BEA39B4EC}"/>
          </ac:spMkLst>
        </pc:spChg>
        <pc:spChg chg="mod">
          <ac:chgData name="Gareth Lewis" userId="0ca0577c-2ada-4abb-9a17-e7a804bbaaa5" providerId="ADAL" clId="{F0B5D944-3E64-46A3-A838-D490FA036398}" dt="2019-02-16T11:51:47.567" v="3255" actId="1035"/>
          <ac:spMkLst>
            <pc:docMk/>
            <pc:sldMk cId="3213884078" sldId="698"/>
            <ac:spMk id="60" creationId="{B45C94C1-5E4E-4791-9D3E-0F3F2F594813}"/>
          </ac:spMkLst>
        </pc:spChg>
        <pc:spChg chg="mod">
          <ac:chgData name="Gareth Lewis" userId="0ca0577c-2ada-4abb-9a17-e7a804bbaaa5" providerId="ADAL" clId="{F0B5D944-3E64-46A3-A838-D490FA036398}" dt="2019-02-16T11:51:47.567" v="3255" actId="1035"/>
          <ac:spMkLst>
            <pc:docMk/>
            <pc:sldMk cId="3213884078" sldId="698"/>
            <ac:spMk id="61" creationId="{C2BE2A52-B2FE-4849-84BF-8C1E46829F14}"/>
          </ac:spMkLst>
        </pc:spChg>
        <pc:spChg chg="mod">
          <ac:chgData name="Gareth Lewis" userId="0ca0577c-2ada-4abb-9a17-e7a804bbaaa5" providerId="ADAL" clId="{F0B5D944-3E64-46A3-A838-D490FA036398}" dt="2019-02-16T11:51:47.567" v="3255" actId="1035"/>
          <ac:spMkLst>
            <pc:docMk/>
            <pc:sldMk cId="3213884078" sldId="698"/>
            <ac:spMk id="62" creationId="{605CCAE9-92DF-4402-B5D4-2DF6C691EF40}"/>
          </ac:spMkLst>
        </pc:spChg>
        <pc:spChg chg="mod">
          <ac:chgData name="Gareth Lewis" userId="0ca0577c-2ada-4abb-9a17-e7a804bbaaa5" providerId="ADAL" clId="{F0B5D944-3E64-46A3-A838-D490FA036398}" dt="2019-02-16T11:51:47.567" v="3255" actId="1035"/>
          <ac:spMkLst>
            <pc:docMk/>
            <pc:sldMk cId="3213884078" sldId="698"/>
            <ac:spMk id="64" creationId="{B17EF67A-0BEE-4B60-8BA6-AC6A32B8AD3A}"/>
          </ac:spMkLst>
        </pc:spChg>
        <pc:spChg chg="mod">
          <ac:chgData name="Gareth Lewis" userId="0ca0577c-2ada-4abb-9a17-e7a804bbaaa5" providerId="ADAL" clId="{F0B5D944-3E64-46A3-A838-D490FA036398}" dt="2019-02-16T11:51:47.567" v="3255" actId="1035"/>
          <ac:spMkLst>
            <pc:docMk/>
            <pc:sldMk cId="3213884078" sldId="698"/>
            <ac:spMk id="72" creationId="{C595FBB2-E33F-41A5-A5F8-C432892F0E31}"/>
          </ac:spMkLst>
        </pc:spChg>
        <pc:spChg chg="del">
          <ac:chgData name="Gareth Lewis" userId="0ca0577c-2ada-4abb-9a17-e7a804bbaaa5" providerId="ADAL" clId="{F0B5D944-3E64-46A3-A838-D490FA036398}" dt="2019-02-16T11:51:42.835" v="3230" actId="478"/>
          <ac:spMkLst>
            <pc:docMk/>
            <pc:sldMk cId="3213884078" sldId="698"/>
            <ac:spMk id="77" creationId="{1D0DC47F-3623-4D28-A858-A3C38DDF4045}"/>
          </ac:spMkLst>
        </pc:spChg>
        <pc:spChg chg="del">
          <ac:chgData name="Gareth Lewis" userId="0ca0577c-2ada-4abb-9a17-e7a804bbaaa5" providerId="ADAL" clId="{F0B5D944-3E64-46A3-A838-D490FA036398}" dt="2019-02-16T11:51:42.835" v="3230" actId="478"/>
          <ac:spMkLst>
            <pc:docMk/>
            <pc:sldMk cId="3213884078" sldId="698"/>
            <ac:spMk id="78" creationId="{DB998D06-6EF6-450F-B187-F65CB9CC5BF5}"/>
          </ac:spMkLst>
        </pc:spChg>
        <pc:cxnChg chg="del mod">
          <ac:chgData name="Gareth Lewis" userId="0ca0577c-2ada-4abb-9a17-e7a804bbaaa5" providerId="ADAL" clId="{F0B5D944-3E64-46A3-A838-D490FA036398}" dt="2019-02-16T11:51:21.529" v="3220" actId="478"/>
          <ac:cxnSpMkLst>
            <pc:docMk/>
            <pc:sldMk cId="3213884078" sldId="698"/>
            <ac:cxnSpMk id="19" creationId="{D33EDDAD-5CC3-4E45-BDC8-6EA1B45F631A}"/>
          </ac:cxnSpMkLst>
        </pc:cxnChg>
        <pc:cxnChg chg="del mod">
          <ac:chgData name="Gareth Lewis" userId="0ca0577c-2ada-4abb-9a17-e7a804bbaaa5" providerId="ADAL" clId="{F0B5D944-3E64-46A3-A838-D490FA036398}" dt="2019-02-16T11:51:34.461" v="3225" actId="478"/>
          <ac:cxnSpMkLst>
            <pc:docMk/>
            <pc:sldMk cId="3213884078" sldId="698"/>
            <ac:cxnSpMk id="43" creationId="{F65E6FE9-7B9E-40EE-A4BF-E0B08E06213B}"/>
          </ac:cxnSpMkLst>
        </pc:cxnChg>
        <pc:cxnChg chg="del mod">
          <ac:chgData name="Gareth Lewis" userId="0ca0577c-2ada-4abb-9a17-e7a804bbaaa5" providerId="ADAL" clId="{F0B5D944-3E64-46A3-A838-D490FA036398}" dt="2019-02-16T11:51:42.835" v="3230" actId="478"/>
          <ac:cxnSpMkLst>
            <pc:docMk/>
            <pc:sldMk cId="3213884078" sldId="698"/>
            <ac:cxnSpMk id="46" creationId="{E36BE587-9FF9-4E82-BAE7-57F0D64BF08F}"/>
          </ac:cxnSpMkLst>
        </pc:cxnChg>
        <pc:cxnChg chg="del mod">
          <ac:chgData name="Gareth Lewis" userId="0ca0577c-2ada-4abb-9a17-e7a804bbaaa5" providerId="ADAL" clId="{F0B5D944-3E64-46A3-A838-D490FA036398}" dt="2019-02-16T11:51:35.323" v="3226" actId="478"/>
          <ac:cxnSpMkLst>
            <pc:docMk/>
            <pc:sldMk cId="3213884078" sldId="698"/>
            <ac:cxnSpMk id="57" creationId="{111F0FD5-831F-4BB7-9379-68F0DDEAB510}"/>
          </ac:cxnSpMkLst>
        </pc:cxnChg>
        <pc:cxnChg chg="mod">
          <ac:chgData name="Gareth Lewis" userId="0ca0577c-2ada-4abb-9a17-e7a804bbaaa5" providerId="ADAL" clId="{F0B5D944-3E64-46A3-A838-D490FA036398}" dt="2019-02-16T11:51:47.567" v="3255" actId="1035"/>
          <ac:cxnSpMkLst>
            <pc:docMk/>
            <pc:sldMk cId="3213884078" sldId="698"/>
            <ac:cxnSpMk id="63" creationId="{CBCF37D8-BF26-4732-81A9-257F0A097E8F}"/>
          </ac:cxnSpMkLst>
        </pc:cxnChg>
        <pc:cxnChg chg="del">
          <ac:chgData name="Gareth Lewis" userId="0ca0577c-2ada-4abb-9a17-e7a804bbaaa5" providerId="ADAL" clId="{F0B5D944-3E64-46A3-A838-D490FA036398}" dt="2019-02-16T11:51:30.871" v="3222" actId="478"/>
          <ac:cxnSpMkLst>
            <pc:docMk/>
            <pc:sldMk cId="3213884078" sldId="698"/>
            <ac:cxnSpMk id="66" creationId="{B2601EFB-BF12-49F2-B065-F8CD17453B45}"/>
          </ac:cxnSpMkLst>
        </pc:cxnChg>
        <pc:cxnChg chg="del">
          <ac:chgData name="Gareth Lewis" userId="0ca0577c-2ada-4abb-9a17-e7a804bbaaa5" providerId="ADAL" clId="{F0B5D944-3E64-46A3-A838-D490FA036398}" dt="2019-02-16T11:51:37.765" v="3228" actId="478"/>
          <ac:cxnSpMkLst>
            <pc:docMk/>
            <pc:sldMk cId="3213884078" sldId="698"/>
            <ac:cxnSpMk id="68" creationId="{F28673CE-0CCA-4AC8-A289-94B4D3F3FEC0}"/>
          </ac:cxnSpMkLst>
        </pc:cxnChg>
        <pc:cxnChg chg="mod">
          <ac:chgData name="Gareth Lewis" userId="0ca0577c-2ada-4abb-9a17-e7a804bbaaa5" providerId="ADAL" clId="{F0B5D944-3E64-46A3-A838-D490FA036398}" dt="2019-02-16T11:51:47.567" v="3255" actId="1035"/>
          <ac:cxnSpMkLst>
            <pc:docMk/>
            <pc:sldMk cId="3213884078" sldId="698"/>
            <ac:cxnSpMk id="69" creationId="{F57D5B19-8167-440C-A189-A510442C676D}"/>
          </ac:cxnSpMkLst>
        </pc:cxnChg>
        <pc:cxnChg chg="mod">
          <ac:chgData name="Gareth Lewis" userId="0ca0577c-2ada-4abb-9a17-e7a804bbaaa5" providerId="ADAL" clId="{F0B5D944-3E64-46A3-A838-D490FA036398}" dt="2019-02-16T11:51:47.567" v="3255" actId="1035"/>
          <ac:cxnSpMkLst>
            <pc:docMk/>
            <pc:sldMk cId="3213884078" sldId="698"/>
            <ac:cxnSpMk id="73" creationId="{50D78535-CA6D-493C-B46D-06F30C460CF6}"/>
          </ac:cxnSpMkLst>
        </pc:cxnChg>
        <pc:cxnChg chg="del">
          <ac:chgData name="Gareth Lewis" userId="0ca0577c-2ada-4abb-9a17-e7a804bbaaa5" providerId="ADAL" clId="{F0B5D944-3E64-46A3-A838-D490FA036398}" dt="2019-02-16T11:51:39.716" v="3229" actId="478"/>
          <ac:cxnSpMkLst>
            <pc:docMk/>
            <pc:sldMk cId="3213884078" sldId="698"/>
            <ac:cxnSpMk id="76" creationId="{7B4E326B-C931-40CB-BF6A-C115F0D24D54}"/>
          </ac:cxnSpMkLst>
        </pc:cxnChg>
        <pc:cxnChg chg="del mod">
          <ac:chgData name="Gareth Lewis" userId="0ca0577c-2ada-4abb-9a17-e7a804bbaaa5" providerId="ADAL" clId="{F0B5D944-3E64-46A3-A838-D490FA036398}" dt="2019-02-16T11:51:42.835" v="3230" actId="478"/>
          <ac:cxnSpMkLst>
            <pc:docMk/>
            <pc:sldMk cId="3213884078" sldId="698"/>
            <ac:cxnSpMk id="79" creationId="{91028955-0DA6-4CFA-AD3C-BCF0D35BFF6A}"/>
          </ac:cxnSpMkLst>
        </pc:cxnChg>
      </pc:sldChg>
      <pc:sldChg chg="modSp add">
        <pc:chgData name="Gareth Lewis" userId="0ca0577c-2ada-4abb-9a17-e7a804bbaaa5" providerId="ADAL" clId="{F0B5D944-3E64-46A3-A838-D490FA036398}" dt="2019-02-16T12:57:05.666" v="5224" actId="20577"/>
        <pc:sldMkLst>
          <pc:docMk/>
          <pc:sldMk cId="76498844" sldId="699"/>
        </pc:sldMkLst>
        <pc:spChg chg="mod">
          <ac:chgData name="Gareth Lewis" userId="0ca0577c-2ada-4abb-9a17-e7a804bbaaa5" providerId="ADAL" clId="{F0B5D944-3E64-46A3-A838-D490FA036398}" dt="2019-02-16T12:57:05.666" v="5224" actId="20577"/>
          <ac:spMkLst>
            <pc:docMk/>
            <pc:sldMk cId="76498844" sldId="699"/>
            <ac:spMk id="3" creationId="{00000000-0000-0000-0000-000000000000}"/>
          </ac:spMkLst>
        </pc:spChg>
        <pc:spChg chg="mod">
          <ac:chgData name="Gareth Lewis" userId="0ca0577c-2ada-4abb-9a17-e7a804bbaaa5" providerId="ADAL" clId="{F0B5D944-3E64-46A3-A838-D490FA036398}" dt="2019-02-16T11:55:05.742" v="3660" actId="20577"/>
          <ac:spMkLst>
            <pc:docMk/>
            <pc:sldMk cId="76498844" sldId="699"/>
            <ac:spMk id="37" creationId="{4C17639E-D836-4958-9E12-20F434F9D29A}"/>
          </ac:spMkLst>
        </pc:spChg>
        <pc:spChg chg="mod ord">
          <ac:chgData name="Gareth Lewis" userId="0ca0577c-2ada-4abb-9a17-e7a804bbaaa5" providerId="ADAL" clId="{F0B5D944-3E64-46A3-A838-D490FA036398}" dt="2019-02-16T11:54:51.202" v="3631" actId="1035"/>
          <ac:spMkLst>
            <pc:docMk/>
            <pc:sldMk cId="76498844" sldId="699"/>
            <ac:spMk id="47" creationId="{F102CB23-F4B6-4196-BCAB-65D8049EDF9F}"/>
          </ac:spMkLst>
        </pc:spChg>
        <pc:spChg chg="mod">
          <ac:chgData name="Gareth Lewis" userId="0ca0577c-2ada-4abb-9a17-e7a804bbaaa5" providerId="ADAL" clId="{F0B5D944-3E64-46A3-A838-D490FA036398}" dt="2019-02-16T11:54:40.758" v="3621" actId="1076"/>
          <ac:spMkLst>
            <pc:docMk/>
            <pc:sldMk cId="76498844" sldId="699"/>
            <ac:spMk id="78" creationId="{DB998D06-6EF6-450F-B187-F65CB9CC5BF5}"/>
          </ac:spMkLst>
        </pc:spChg>
        <pc:cxnChg chg="mod">
          <ac:chgData name="Gareth Lewis" userId="0ca0577c-2ada-4abb-9a17-e7a804bbaaa5" providerId="ADAL" clId="{F0B5D944-3E64-46A3-A838-D490FA036398}" dt="2019-02-16T11:54:51.202" v="3631" actId="1035"/>
          <ac:cxnSpMkLst>
            <pc:docMk/>
            <pc:sldMk cId="76498844" sldId="699"/>
            <ac:cxnSpMk id="46" creationId="{E36BE587-9FF9-4E82-BAE7-57F0D64BF08F}"/>
          </ac:cxnSpMkLst>
        </pc:cxnChg>
        <pc:cxnChg chg="mod">
          <ac:chgData name="Gareth Lewis" userId="0ca0577c-2ada-4abb-9a17-e7a804bbaaa5" providerId="ADAL" clId="{F0B5D944-3E64-46A3-A838-D490FA036398}" dt="2019-02-16T11:54:46.438" v="3623" actId="14100"/>
          <ac:cxnSpMkLst>
            <pc:docMk/>
            <pc:sldMk cId="76498844" sldId="699"/>
            <ac:cxnSpMk id="79" creationId="{91028955-0DA6-4CFA-AD3C-BCF0D35BFF6A}"/>
          </ac:cxnSpMkLst>
        </pc:cxnChg>
      </pc:sldChg>
      <pc:sldChg chg="add del">
        <pc:chgData name="Gareth Lewis" userId="0ca0577c-2ada-4abb-9a17-e7a804bbaaa5" providerId="ADAL" clId="{F0B5D944-3E64-46A3-A838-D490FA036398}" dt="2019-02-16T11:54:05.730" v="3603" actId="2696"/>
        <pc:sldMkLst>
          <pc:docMk/>
          <pc:sldMk cId="3223877539" sldId="699"/>
        </pc:sldMkLst>
      </pc:sldChg>
      <pc:sldChg chg="addSp delSp modSp add">
        <pc:chgData name="Gareth Lewis" userId="0ca0577c-2ada-4abb-9a17-e7a804bbaaa5" providerId="ADAL" clId="{F0B5D944-3E64-46A3-A838-D490FA036398}" dt="2019-02-16T14:02:43.653" v="5761" actId="20577"/>
        <pc:sldMkLst>
          <pc:docMk/>
          <pc:sldMk cId="18789912" sldId="700"/>
        </pc:sldMkLst>
        <pc:spChg chg="mod">
          <ac:chgData name="Gareth Lewis" userId="0ca0577c-2ada-4abb-9a17-e7a804bbaaa5" providerId="ADAL" clId="{F0B5D944-3E64-46A3-A838-D490FA036398}" dt="2019-02-16T12:57:09.929" v="5226" actId="20577"/>
          <ac:spMkLst>
            <pc:docMk/>
            <pc:sldMk cId="18789912" sldId="700"/>
            <ac:spMk id="3" creationId="{00000000-0000-0000-0000-000000000000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14" creationId="{BC493637-C1C9-4917-A3A0-254BEBB3FC38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15" creationId="{E98509FD-F980-468B-8448-39AFA66EFEC3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16" creationId="{CC3833EB-0EBB-4FD7-86A2-2AD04365D94B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17" creationId="{EDB1B0F0-5345-4BF7-8014-242DFFD53D03}"/>
          </ac:spMkLst>
        </pc:spChg>
        <pc:spChg chg="add mod">
          <ac:chgData name="Gareth Lewis" userId="0ca0577c-2ada-4abb-9a17-e7a804bbaaa5" providerId="ADAL" clId="{F0B5D944-3E64-46A3-A838-D490FA036398}" dt="2019-02-16T14:02:43.653" v="5761" actId="20577"/>
          <ac:spMkLst>
            <pc:docMk/>
            <pc:sldMk cId="18789912" sldId="700"/>
            <ac:spMk id="18" creationId="{5FB97E6D-6BFF-4317-A503-A067F0753DCA}"/>
          </ac:spMkLst>
        </pc:spChg>
        <pc:spChg chg="del">
          <ac:chgData name="Gareth Lewis" userId="0ca0577c-2ada-4abb-9a17-e7a804bbaaa5" providerId="ADAL" clId="{F0B5D944-3E64-46A3-A838-D490FA036398}" dt="2019-02-16T11:55:40.667" v="3682" actId="478"/>
          <ac:spMkLst>
            <pc:docMk/>
            <pc:sldMk cId="18789912" sldId="700"/>
            <ac:spMk id="37" creationId="{4C17639E-D836-4958-9E12-20F434F9D29A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47" creationId="{F102CB23-F4B6-4196-BCAB-65D8049EDF9F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48" creationId="{781C9FD9-EC46-4292-99B0-866881AAF929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51" creationId="{86FF89D0-0564-4D0E-B556-ED3783C499FB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52" creationId="{19BC0F80-5FAC-4BA2-ADC8-94DFE85EA07C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77" creationId="{1D0DC47F-3623-4D28-A858-A3C38DDF4045}"/>
          </ac:spMkLst>
        </pc:spChg>
        <pc:spChg chg="del">
          <ac:chgData name="Gareth Lewis" userId="0ca0577c-2ada-4abb-9a17-e7a804bbaaa5" providerId="ADAL" clId="{F0B5D944-3E64-46A3-A838-D490FA036398}" dt="2019-02-16T11:55:38.033" v="3681" actId="478"/>
          <ac:spMkLst>
            <pc:docMk/>
            <pc:sldMk cId="18789912" sldId="700"/>
            <ac:spMk id="78" creationId="{DB998D06-6EF6-450F-B187-F65CB9CC5BF5}"/>
          </ac:spMkLst>
        </pc:spChg>
        <pc:picChg chg="add mod">
          <ac:chgData name="Gareth Lewis" userId="0ca0577c-2ada-4abb-9a17-e7a804bbaaa5" providerId="ADAL" clId="{F0B5D944-3E64-46A3-A838-D490FA036398}" dt="2019-02-16T12:05:48.039" v="3728" actId="1076"/>
          <ac:picMkLst>
            <pc:docMk/>
            <pc:sldMk cId="18789912" sldId="700"/>
            <ac:picMk id="2" creationId="{CA85A7DE-2CED-4A15-B3EE-E74374900072}"/>
          </ac:picMkLst>
        </pc:picChg>
        <pc:cxnChg chg="del mod">
          <ac:chgData name="Gareth Lewis" userId="0ca0577c-2ada-4abb-9a17-e7a804bbaaa5" providerId="ADAL" clId="{F0B5D944-3E64-46A3-A838-D490FA036398}" dt="2019-02-16T11:55:38.033" v="3681" actId="478"/>
          <ac:cxnSpMkLst>
            <pc:docMk/>
            <pc:sldMk cId="18789912" sldId="700"/>
            <ac:cxnSpMk id="46" creationId="{E36BE587-9FF9-4E82-BAE7-57F0D64BF08F}"/>
          </ac:cxnSpMkLst>
        </pc:cxnChg>
        <pc:cxnChg chg="del mod">
          <ac:chgData name="Gareth Lewis" userId="0ca0577c-2ada-4abb-9a17-e7a804bbaaa5" providerId="ADAL" clId="{F0B5D944-3E64-46A3-A838-D490FA036398}" dt="2019-02-16T11:55:38.033" v="3681" actId="478"/>
          <ac:cxnSpMkLst>
            <pc:docMk/>
            <pc:sldMk cId="18789912" sldId="700"/>
            <ac:cxnSpMk id="79" creationId="{91028955-0DA6-4CFA-AD3C-BCF0D35BFF6A}"/>
          </ac:cxnSpMkLst>
        </pc:cxnChg>
      </pc:sldChg>
      <pc:sldChg chg="addSp delSp modSp add">
        <pc:chgData name="Gareth Lewis" userId="0ca0577c-2ada-4abb-9a17-e7a804bbaaa5" providerId="ADAL" clId="{F0B5D944-3E64-46A3-A838-D490FA036398}" dt="2019-02-16T14:03:30.169" v="5794" actId="20577"/>
        <pc:sldMkLst>
          <pc:docMk/>
          <pc:sldMk cId="4105721575" sldId="701"/>
        </pc:sldMkLst>
        <pc:spChg chg="mod">
          <ac:chgData name="Gareth Lewis" userId="0ca0577c-2ada-4abb-9a17-e7a804bbaaa5" providerId="ADAL" clId="{F0B5D944-3E64-46A3-A838-D490FA036398}" dt="2019-02-16T12:57:13.520" v="5228" actId="20577"/>
          <ac:spMkLst>
            <pc:docMk/>
            <pc:sldMk cId="4105721575" sldId="701"/>
            <ac:spMk id="3" creationId="{00000000-0000-0000-0000-000000000000}"/>
          </ac:spMkLst>
        </pc:spChg>
        <pc:spChg chg="add mod">
          <ac:chgData name="Gareth Lewis" userId="0ca0577c-2ada-4abb-9a17-e7a804bbaaa5" providerId="ADAL" clId="{F0B5D944-3E64-46A3-A838-D490FA036398}" dt="2019-02-16T14:03:30.169" v="5794" actId="20577"/>
          <ac:spMkLst>
            <pc:docMk/>
            <pc:sldMk cId="4105721575" sldId="701"/>
            <ac:spMk id="6" creationId="{8870E0B6-547E-4DD9-A6A1-8805DF60D040}"/>
          </ac:spMkLst>
        </pc:spChg>
        <pc:spChg chg="del">
          <ac:chgData name="Gareth Lewis" userId="0ca0577c-2ada-4abb-9a17-e7a804bbaaa5" providerId="ADAL" clId="{F0B5D944-3E64-46A3-A838-D490FA036398}" dt="2019-02-16T12:07:17.176" v="3825" actId="478"/>
          <ac:spMkLst>
            <pc:docMk/>
            <pc:sldMk cId="4105721575" sldId="701"/>
            <ac:spMk id="18" creationId="{5FB97E6D-6BFF-4317-A503-A067F0753DCA}"/>
          </ac:spMkLst>
        </pc:spChg>
        <pc:picChg chg="del">
          <ac:chgData name="Gareth Lewis" userId="0ca0577c-2ada-4abb-9a17-e7a804bbaaa5" providerId="ADAL" clId="{F0B5D944-3E64-46A3-A838-D490FA036398}" dt="2019-02-16T12:07:13.898" v="3824" actId="478"/>
          <ac:picMkLst>
            <pc:docMk/>
            <pc:sldMk cId="4105721575" sldId="701"/>
            <ac:picMk id="2" creationId="{CA85A7DE-2CED-4A15-B3EE-E74374900072}"/>
          </ac:picMkLst>
        </pc:picChg>
        <pc:picChg chg="add mod">
          <ac:chgData name="Gareth Lewis" userId="0ca0577c-2ada-4abb-9a17-e7a804bbaaa5" providerId="ADAL" clId="{F0B5D944-3E64-46A3-A838-D490FA036398}" dt="2019-02-16T12:10:43.621" v="3877" actId="1076"/>
          <ac:picMkLst>
            <pc:docMk/>
            <pc:sldMk cId="4105721575" sldId="701"/>
            <ac:picMk id="4" creationId="{18F0BDAF-1096-4358-9B1F-14C51A1F8957}"/>
          </ac:picMkLst>
        </pc:picChg>
      </pc:sldChg>
      <pc:sldChg chg="addSp delSp modSp add">
        <pc:chgData name="Gareth Lewis" userId="0ca0577c-2ada-4abb-9a17-e7a804bbaaa5" providerId="ADAL" clId="{F0B5D944-3E64-46A3-A838-D490FA036398}" dt="2019-02-16T12:57:18.706" v="5232" actId="20577"/>
        <pc:sldMkLst>
          <pc:docMk/>
          <pc:sldMk cId="3856270560" sldId="702"/>
        </pc:sldMkLst>
        <pc:spChg chg="mod">
          <ac:chgData name="Gareth Lewis" userId="0ca0577c-2ada-4abb-9a17-e7a804bbaaa5" providerId="ADAL" clId="{F0B5D944-3E64-46A3-A838-D490FA036398}" dt="2019-02-16T12:57:18.706" v="5232" actId="20577"/>
          <ac:spMkLst>
            <pc:docMk/>
            <pc:sldMk cId="3856270560" sldId="702"/>
            <ac:spMk id="3" creationId="{00000000-0000-0000-0000-000000000000}"/>
          </ac:spMkLst>
        </pc:spChg>
        <pc:spChg chg="del">
          <ac:chgData name="Gareth Lewis" userId="0ca0577c-2ada-4abb-9a17-e7a804bbaaa5" providerId="ADAL" clId="{F0B5D944-3E64-46A3-A838-D490FA036398}" dt="2019-02-16T12:11:48.239" v="3980" actId="478"/>
          <ac:spMkLst>
            <pc:docMk/>
            <pc:sldMk cId="3856270560" sldId="702"/>
            <ac:spMk id="6" creationId="{8870E0B6-547E-4DD9-A6A1-8805DF60D040}"/>
          </ac:spMkLst>
        </pc:spChg>
        <pc:picChg chg="add mod">
          <ac:chgData name="Gareth Lewis" userId="0ca0577c-2ada-4abb-9a17-e7a804bbaaa5" providerId="ADAL" clId="{F0B5D944-3E64-46A3-A838-D490FA036398}" dt="2019-02-16T12:14:56.104" v="4007" actId="14100"/>
          <ac:picMkLst>
            <pc:docMk/>
            <pc:sldMk cId="3856270560" sldId="702"/>
            <ac:picMk id="2" creationId="{80DC03F0-CCF7-430F-8D38-DBFAC7E6F89C}"/>
          </ac:picMkLst>
        </pc:picChg>
        <pc:picChg chg="del">
          <ac:chgData name="Gareth Lewis" userId="0ca0577c-2ada-4abb-9a17-e7a804bbaaa5" providerId="ADAL" clId="{F0B5D944-3E64-46A3-A838-D490FA036398}" dt="2019-02-16T12:11:46.963" v="3979" actId="478"/>
          <ac:picMkLst>
            <pc:docMk/>
            <pc:sldMk cId="3856270560" sldId="702"/>
            <ac:picMk id="4" creationId="{18F0BDAF-1096-4358-9B1F-14C51A1F8957}"/>
          </ac:picMkLst>
        </pc:picChg>
      </pc:sldChg>
      <pc:sldChg chg="modSp add">
        <pc:chgData name="Gareth Lewis" userId="0ca0577c-2ada-4abb-9a17-e7a804bbaaa5" providerId="ADAL" clId="{F0B5D944-3E64-46A3-A838-D490FA036398}" dt="2019-02-16T12:36:37.739" v="4328" actId="20577"/>
        <pc:sldMkLst>
          <pc:docMk/>
          <pc:sldMk cId="535946277" sldId="703"/>
        </pc:sldMkLst>
        <pc:spChg chg="mod">
          <ac:chgData name="Gareth Lewis" userId="0ca0577c-2ada-4abb-9a17-e7a804bbaaa5" providerId="ADAL" clId="{F0B5D944-3E64-46A3-A838-D490FA036398}" dt="2019-02-16T12:36:37.739" v="4328" actId="20577"/>
          <ac:spMkLst>
            <pc:docMk/>
            <pc:sldMk cId="535946277" sldId="703"/>
            <ac:spMk id="3" creationId="{00000000-0000-0000-0000-000000000000}"/>
          </ac:spMkLst>
        </pc:spChg>
      </pc:sldChg>
      <pc:sldChg chg="addSp delSp modSp add">
        <pc:chgData name="Gareth Lewis" userId="0ca0577c-2ada-4abb-9a17-e7a804bbaaa5" providerId="ADAL" clId="{F0B5D944-3E64-46A3-A838-D490FA036398}" dt="2019-02-16T14:05:14.863" v="5833" actId="20577"/>
        <pc:sldMkLst>
          <pc:docMk/>
          <pc:sldMk cId="1880026350" sldId="704"/>
        </pc:sldMkLst>
        <pc:spChg chg="del mod topLvl">
          <ac:chgData name="Gareth Lewis" userId="0ca0577c-2ada-4abb-9a17-e7a804bbaaa5" providerId="ADAL" clId="{F0B5D944-3E64-46A3-A838-D490FA036398}" dt="2019-02-16T12:22:54.763" v="4125" actId="478"/>
          <ac:spMkLst>
            <pc:docMk/>
            <pc:sldMk cId="1880026350" sldId="704"/>
            <ac:spMk id="12" creationId="{F77E8136-6A25-45D4-BC69-1772DA573EF0}"/>
          </ac:spMkLst>
        </pc:spChg>
        <pc:spChg chg="mod topLvl">
          <ac:chgData name="Gareth Lewis" userId="0ca0577c-2ada-4abb-9a17-e7a804bbaaa5" providerId="ADAL" clId="{F0B5D944-3E64-46A3-A838-D490FA036398}" dt="2019-02-16T12:24:20.678" v="4223" actId="1076"/>
          <ac:spMkLst>
            <pc:docMk/>
            <pc:sldMk cId="1880026350" sldId="704"/>
            <ac:spMk id="14" creationId="{2E632F56-B24D-4B36-96BA-33F8A68A484C}"/>
          </ac:spMkLst>
        </pc:spChg>
        <pc:spChg chg="mod topLvl">
          <ac:chgData name="Gareth Lewis" userId="0ca0577c-2ada-4abb-9a17-e7a804bbaaa5" providerId="ADAL" clId="{F0B5D944-3E64-46A3-A838-D490FA036398}" dt="2019-02-16T12:33:20.291" v="4324" actId="1038"/>
          <ac:spMkLst>
            <pc:docMk/>
            <pc:sldMk cId="1880026350" sldId="704"/>
            <ac:spMk id="15" creationId="{83F41FE1-BB44-4226-975A-7402B3F6C81E}"/>
          </ac:spMkLst>
        </pc:spChg>
        <pc:spChg chg="mod topLvl">
          <ac:chgData name="Gareth Lewis" userId="0ca0577c-2ada-4abb-9a17-e7a804bbaaa5" providerId="ADAL" clId="{F0B5D944-3E64-46A3-A838-D490FA036398}" dt="2019-02-16T12:33:11.956" v="4321" actId="1038"/>
          <ac:spMkLst>
            <pc:docMk/>
            <pc:sldMk cId="1880026350" sldId="704"/>
            <ac:spMk id="16" creationId="{6CBEC3F0-8EAE-4F7D-9194-E45A7F5DB534}"/>
          </ac:spMkLst>
        </pc:spChg>
        <pc:spChg chg="mod topLvl">
          <ac:chgData name="Gareth Lewis" userId="0ca0577c-2ada-4abb-9a17-e7a804bbaaa5" providerId="ADAL" clId="{F0B5D944-3E64-46A3-A838-D490FA036398}" dt="2019-02-16T12:32:43.504" v="4315" actId="20577"/>
          <ac:spMkLst>
            <pc:docMk/>
            <pc:sldMk cId="1880026350" sldId="704"/>
            <ac:spMk id="17" creationId="{8C5603EF-C8EB-4A38-9609-1158C247DF2C}"/>
          </ac:spMkLst>
        </pc:spChg>
        <pc:spChg chg="mod topLvl">
          <ac:chgData name="Gareth Lewis" userId="0ca0577c-2ada-4abb-9a17-e7a804bbaaa5" providerId="ADAL" clId="{F0B5D944-3E64-46A3-A838-D490FA036398}" dt="2019-02-16T12:33:03.353" v="4318" actId="165"/>
          <ac:spMkLst>
            <pc:docMk/>
            <pc:sldMk cId="1880026350" sldId="704"/>
            <ac:spMk id="22" creationId="{2196B629-2558-4E11-930C-6BCCC1DA4A52}"/>
          </ac:spMkLst>
        </pc:spChg>
        <pc:spChg chg="mod topLvl">
          <ac:chgData name="Gareth Lewis" userId="0ca0577c-2ada-4abb-9a17-e7a804bbaaa5" providerId="ADAL" clId="{F0B5D944-3E64-46A3-A838-D490FA036398}" dt="2019-02-16T12:33:03.353" v="4318" actId="165"/>
          <ac:spMkLst>
            <pc:docMk/>
            <pc:sldMk cId="1880026350" sldId="704"/>
            <ac:spMk id="25" creationId="{7DE98398-676B-4DF6-9626-16BE508BB747}"/>
          </ac:spMkLst>
        </pc:spChg>
        <pc:spChg chg="mod">
          <ac:chgData name="Gareth Lewis" userId="0ca0577c-2ada-4abb-9a17-e7a804bbaaa5" providerId="ADAL" clId="{F0B5D944-3E64-46A3-A838-D490FA036398}" dt="2019-02-16T12:25:59.370" v="4282" actId="20577"/>
          <ac:spMkLst>
            <pc:docMk/>
            <pc:sldMk cId="1880026350" sldId="704"/>
            <ac:spMk id="37" creationId="{7313390D-5F5D-4AB2-B356-12BC33894328}"/>
          </ac:spMkLst>
        </pc:spChg>
        <pc:spChg chg="mod">
          <ac:chgData name="Gareth Lewis" userId="0ca0577c-2ada-4abb-9a17-e7a804bbaaa5" providerId="ADAL" clId="{F0B5D944-3E64-46A3-A838-D490FA036398}" dt="2019-02-16T12:27:10.105" v="4303" actId="1037"/>
          <ac:spMkLst>
            <pc:docMk/>
            <pc:sldMk cId="1880026350" sldId="704"/>
            <ac:spMk id="38" creationId="{A449D14B-A4FE-4898-B51F-555A7E931D26}"/>
          </ac:spMkLst>
        </pc:spChg>
        <pc:spChg chg="mod">
          <ac:chgData name="Gareth Lewis" userId="0ca0577c-2ada-4abb-9a17-e7a804bbaaa5" providerId="ADAL" clId="{F0B5D944-3E64-46A3-A838-D490FA036398}" dt="2019-02-16T12:22:13.271" v="4112" actId="20577"/>
          <ac:spMkLst>
            <pc:docMk/>
            <pc:sldMk cId="1880026350" sldId="704"/>
            <ac:spMk id="39" creationId="{5803B118-2F6F-4FEF-B484-F27C0289BA65}"/>
          </ac:spMkLst>
        </pc:spChg>
        <pc:spChg chg="mod">
          <ac:chgData name="Gareth Lewis" userId="0ca0577c-2ada-4abb-9a17-e7a804bbaaa5" providerId="ADAL" clId="{F0B5D944-3E64-46A3-A838-D490FA036398}" dt="2019-02-16T14:05:14.863" v="5833" actId="20577"/>
          <ac:spMkLst>
            <pc:docMk/>
            <pc:sldMk cId="1880026350" sldId="704"/>
            <ac:spMk id="41" creationId="{6D505B76-136F-4520-AD49-8BDEC19DABC7}"/>
          </ac:spMkLst>
        </pc:spChg>
        <pc:spChg chg="mod">
          <ac:chgData name="Gareth Lewis" userId="0ca0577c-2ada-4abb-9a17-e7a804bbaaa5" providerId="ADAL" clId="{F0B5D944-3E64-46A3-A838-D490FA036398}" dt="2019-02-16T12:23:40.095" v="4178" actId="20577"/>
          <ac:spMkLst>
            <pc:docMk/>
            <pc:sldMk cId="1880026350" sldId="704"/>
            <ac:spMk id="42" creationId="{042640D5-F1CD-4A12-A4F8-D8CF2F7C310F}"/>
          </ac:spMkLst>
        </pc:spChg>
        <pc:grpChg chg="add del">
          <ac:chgData name="Gareth Lewis" userId="0ca0577c-2ada-4abb-9a17-e7a804bbaaa5" providerId="ADAL" clId="{F0B5D944-3E64-46A3-A838-D490FA036398}" dt="2019-02-16T12:21:53.504" v="4104" actId="165"/>
          <ac:grpSpMkLst>
            <pc:docMk/>
            <pc:sldMk cId="1880026350" sldId="704"/>
            <ac:grpSpMk id="4" creationId="{4C98BD71-C75D-4F21-ACB2-AF6771C4ECFD}"/>
          </ac:grpSpMkLst>
        </pc:grpChg>
        <pc:grpChg chg="mod topLvl">
          <ac:chgData name="Gareth Lewis" userId="0ca0577c-2ada-4abb-9a17-e7a804bbaaa5" providerId="ADAL" clId="{F0B5D944-3E64-46A3-A838-D490FA036398}" dt="2019-02-16T12:22:42.859" v="4122" actId="1076"/>
          <ac:grpSpMkLst>
            <pc:docMk/>
            <pc:sldMk cId="1880026350" sldId="704"/>
            <ac:grpSpMk id="5" creationId="{C73DCED5-511B-4045-86B6-8439620098B3}"/>
          </ac:grpSpMkLst>
        </pc:grpChg>
        <pc:grpChg chg="mod ord topLvl">
          <ac:chgData name="Gareth Lewis" userId="0ca0577c-2ada-4abb-9a17-e7a804bbaaa5" providerId="ADAL" clId="{F0B5D944-3E64-46A3-A838-D490FA036398}" dt="2019-02-16T12:24:05.184" v="4220" actId="166"/>
          <ac:grpSpMkLst>
            <pc:docMk/>
            <pc:sldMk cId="1880026350" sldId="704"/>
            <ac:grpSpMk id="6" creationId="{45E8CEE1-F115-4C6E-9F15-A61647FDD42E}"/>
          </ac:grpSpMkLst>
        </pc:grpChg>
        <pc:grpChg chg="mod ord topLvl">
          <ac:chgData name="Gareth Lewis" userId="0ca0577c-2ada-4abb-9a17-e7a804bbaaa5" providerId="ADAL" clId="{F0B5D944-3E64-46A3-A838-D490FA036398}" dt="2019-02-16T12:24:10.346" v="4221" actId="166"/>
          <ac:grpSpMkLst>
            <pc:docMk/>
            <pc:sldMk cId="1880026350" sldId="704"/>
            <ac:grpSpMk id="7" creationId="{AE7F9EE1-AEDA-4D90-96E6-84044BAFFB1F}"/>
          </ac:grpSpMkLst>
        </pc:grpChg>
        <pc:grpChg chg="mod ord topLvl">
          <ac:chgData name="Gareth Lewis" userId="0ca0577c-2ada-4abb-9a17-e7a804bbaaa5" providerId="ADAL" clId="{F0B5D944-3E64-46A3-A838-D490FA036398}" dt="2019-02-16T12:27:23.119" v="4309" actId="1035"/>
          <ac:grpSpMkLst>
            <pc:docMk/>
            <pc:sldMk cId="1880026350" sldId="704"/>
            <ac:grpSpMk id="10" creationId="{D0F43838-CE86-451F-B720-D7EB5444EF83}"/>
          </ac:grpSpMkLst>
        </pc:grpChg>
        <pc:grpChg chg="del mod ord topLvl">
          <ac:chgData name="Gareth Lewis" userId="0ca0577c-2ada-4abb-9a17-e7a804bbaaa5" providerId="ADAL" clId="{F0B5D944-3E64-46A3-A838-D490FA036398}" dt="2019-02-16T12:33:03.353" v="4318" actId="165"/>
          <ac:grpSpMkLst>
            <pc:docMk/>
            <pc:sldMk cId="1880026350" sldId="704"/>
            <ac:grpSpMk id="13" creationId="{B59CDB26-22C3-4787-8329-AA55A30473F8}"/>
          </ac:grpSpMkLst>
        </pc:grpChg>
        <pc:grpChg chg="mod topLvl">
          <ac:chgData name="Gareth Lewis" userId="0ca0577c-2ada-4abb-9a17-e7a804bbaaa5" providerId="ADAL" clId="{F0B5D944-3E64-46A3-A838-D490FA036398}" dt="2019-02-16T12:33:03.353" v="4318" actId="165"/>
          <ac:grpSpMkLst>
            <pc:docMk/>
            <pc:sldMk cId="1880026350" sldId="704"/>
            <ac:grpSpMk id="18" creationId="{CB770E99-2CE4-4B80-95F9-20957367805B}"/>
          </ac:grpSpMkLst>
        </pc:grpChg>
        <pc:grpChg chg="mod ord topLvl">
          <ac:chgData name="Gareth Lewis" userId="0ca0577c-2ada-4abb-9a17-e7a804bbaaa5" providerId="ADAL" clId="{F0B5D944-3E64-46A3-A838-D490FA036398}" dt="2019-02-16T12:33:18.708" v="4323" actId="166"/>
          <ac:grpSpMkLst>
            <pc:docMk/>
            <pc:sldMk cId="1880026350" sldId="704"/>
            <ac:grpSpMk id="19" creationId="{DAE991B9-4D8C-4120-AD95-EC4EAC6C9ED0}"/>
          </ac:grpSpMkLst>
        </pc:grpChg>
        <pc:grpChg chg="mod ord topLvl">
          <ac:chgData name="Gareth Lewis" userId="0ca0577c-2ada-4abb-9a17-e7a804bbaaa5" providerId="ADAL" clId="{F0B5D944-3E64-46A3-A838-D490FA036398}" dt="2019-02-16T12:33:07.614" v="4319" actId="166"/>
          <ac:grpSpMkLst>
            <pc:docMk/>
            <pc:sldMk cId="1880026350" sldId="704"/>
            <ac:grpSpMk id="20" creationId="{570B39DA-3960-45B2-B62B-7390AC759857}"/>
          </ac:grpSpMkLst>
        </pc:grpChg>
        <pc:grpChg chg="mod ord topLvl">
          <ac:chgData name="Gareth Lewis" userId="0ca0577c-2ada-4abb-9a17-e7a804bbaaa5" providerId="ADAL" clId="{F0B5D944-3E64-46A3-A838-D490FA036398}" dt="2019-02-16T12:33:15.388" v="4322" actId="166"/>
          <ac:grpSpMkLst>
            <pc:docMk/>
            <pc:sldMk cId="1880026350" sldId="704"/>
            <ac:grpSpMk id="21" creationId="{253FA4FD-B73A-4EAC-B107-1F8FF3EEFCB8}"/>
          </ac:grpSpMkLst>
        </pc:grpChg>
        <pc:cxnChg chg="mod topLvl">
          <ac:chgData name="Gareth Lewis" userId="0ca0577c-2ada-4abb-9a17-e7a804bbaaa5" providerId="ADAL" clId="{F0B5D944-3E64-46A3-A838-D490FA036398}" dt="2019-02-16T12:32:38.965" v="4313" actId="6549"/>
          <ac:cxnSpMkLst>
            <pc:docMk/>
            <pc:sldMk cId="1880026350" sldId="704"/>
            <ac:cxnSpMk id="8" creationId="{5F643A61-ABD8-49A7-AF71-9ED1B40A7284}"/>
          </ac:cxnSpMkLst>
        </pc:cxnChg>
        <pc:cxnChg chg="mod topLvl">
          <ac:chgData name="Gareth Lewis" userId="0ca0577c-2ada-4abb-9a17-e7a804bbaaa5" providerId="ADAL" clId="{F0B5D944-3E64-46A3-A838-D490FA036398}" dt="2019-02-16T12:32:38.965" v="4313" actId="6549"/>
          <ac:cxnSpMkLst>
            <pc:docMk/>
            <pc:sldMk cId="1880026350" sldId="704"/>
            <ac:cxnSpMk id="9" creationId="{ECEB1F82-0637-4924-B3C0-9CCF58DC8D99}"/>
          </ac:cxnSpMkLst>
        </pc:cxnChg>
        <pc:cxnChg chg="mod topLvl">
          <ac:chgData name="Gareth Lewis" userId="0ca0577c-2ada-4abb-9a17-e7a804bbaaa5" providerId="ADAL" clId="{F0B5D944-3E64-46A3-A838-D490FA036398}" dt="2019-02-16T12:32:38.965" v="4313" actId="6549"/>
          <ac:cxnSpMkLst>
            <pc:docMk/>
            <pc:sldMk cId="1880026350" sldId="704"/>
            <ac:cxnSpMk id="11" creationId="{60FFF455-E584-4135-93DF-283F9A32E642}"/>
          </ac:cxnSpMkLst>
        </pc:cxnChg>
        <pc:cxnChg chg="mod topLvl">
          <ac:chgData name="Gareth Lewis" userId="0ca0577c-2ada-4abb-9a17-e7a804bbaaa5" providerId="ADAL" clId="{F0B5D944-3E64-46A3-A838-D490FA036398}" dt="2019-02-16T12:33:03.353" v="4318" actId="165"/>
          <ac:cxnSpMkLst>
            <pc:docMk/>
            <pc:sldMk cId="1880026350" sldId="704"/>
            <ac:cxnSpMk id="23" creationId="{A89C4E28-1007-4951-9310-B256BCCA98CD}"/>
          </ac:cxnSpMkLst>
        </pc:cxnChg>
        <pc:cxnChg chg="mod topLvl">
          <ac:chgData name="Gareth Lewis" userId="0ca0577c-2ada-4abb-9a17-e7a804bbaaa5" providerId="ADAL" clId="{F0B5D944-3E64-46A3-A838-D490FA036398}" dt="2019-02-16T12:33:03.353" v="4318" actId="165"/>
          <ac:cxnSpMkLst>
            <pc:docMk/>
            <pc:sldMk cId="1880026350" sldId="704"/>
            <ac:cxnSpMk id="24" creationId="{BEACD81D-02DF-4B35-BC7E-B09BFFBB253E}"/>
          </ac:cxnSpMkLst>
        </pc:cxnChg>
        <pc:cxnChg chg="mod topLvl">
          <ac:chgData name="Gareth Lewis" userId="0ca0577c-2ada-4abb-9a17-e7a804bbaaa5" providerId="ADAL" clId="{F0B5D944-3E64-46A3-A838-D490FA036398}" dt="2019-02-16T12:33:03.353" v="4318" actId="165"/>
          <ac:cxnSpMkLst>
            <pc:docMk/>
            <pc:sldMk cId="1880026350" sldId="704"/>
            <ac:cxnSpMk id="26" creationId="{E9E21F6D-777D-4134-B44E-FD5285E0D7F5}"/>
          </ac:cxnSpMkLst>
        </pc:cxnChg>
        <pc:cxnChg chg="mod topLvl">
          <ac:chgData name="Gareth Lewis" userId="0ca0577c-2ada-4abb-9a17-e7a804bbaaa5" providerId="ADAL" clId="{F0B5D944-3E64-46A3-A838-D490FA036398}" dt="2019-02-16T12:33:03.353" v="4318" actId="165"/>
          <ac:cxnSpMkLst>
            <pc:docMk/>
            <pc:sldMk cId="1880026350" sldId="704"/>
            <ac:cxnSpMk id="27" creationId="{6E10B815-F873-4245-AFF7-1DD75DB67CF4}"/>
          </ac:cxnSpMkLst>
        </pc:cxnChg>
        <pc:cxnChg chg="del mod">
          <ac:chgData name="Gareth Lewis" userId="0ca0577c-2ada-4abb-9a17-e7a804bbaaa5" providerId="ADAL" clId="{F0B5D944-3E64-46A3-A838-D490FA036398}" dt="2019-02-16T12:17:44.543" v="4075" actId="478"/>
          <ac:cxnSpMkLst>
            <pc:docMk/>
            <pc:sldMk cId="1880026350" sldId="704"/>
            <ac:cxnSpMk id="28" creationId="{79F4F6C9-2DD8-4E20-AA6F-D8AADD91EE1C}"/>
          </ac:cxnSpMkLst>
        </pc:cxnChg>
        <pc:cxnChg chg="add mod">
          <ac:chgData name="Gareth Lewis" userId="0ca0577c-2ada-4abb-9a17-e7a804bbaaa5" providerId="ADAL" clId="{F0B5D944-3E64-46A3-A838-D490FA036398}" dt="2019-02-16T12:26:28.574" v="4288" actId="1076"/>
          <ac:cxnSpMkLst>
            <pc:docMk/>
            <pc:sldMk cId="1880026350" sldId="704"/>
            <ac:cxnSpMk id="57" creationId="{E7D8330B-8AD0-4AE4-A587-A384E1DAD10F}"/>
          </ac:cxnSpMkLst>
        </pc:cxnChg>
        <pc:cxnChg chg="add del">
          <ac:chgData name="Gareth Lewis" userId="0ca0577c-2ada-4abb-9a17-e7a804bbaaa5" providerId="ADAL" clId="{F0B5D944-3E64-46A3-A838-D490FA036398}" dt="2019-02-16T12:58:23.865" v="5235" actId="478"/>
          <ac:cxnSpMkLst>
            <pc:docMk/>
            <pc:sldMk cId="1880026350" sldId="704"/>
            <ac:cxnSpMk id="64" creationId="{E42D0B52-CCC7-4BEF-A335-80A810740877}"/>
          </ac:cxnSpMkLst>
        </pc:cxnChg>
      </pc:sldChg>
      <pc:sldChg chg="add">
        <pc:chgData name="Gareth Lewis" userId="0ca0577c-2ada-4abb-9a17-e7a804bbaaa5" providerId="ADAL" clId="{F0B5D944-3E64-46A3-A838-D490FA036398}" dt="2019-02-16T12:39:52.735" v="4334"/>
        <pc:sldMkLst>
          <pc:docMk/>
          <pc:sldMk cId="1808157999" sldId="705"/>
        </pc:sldMkLst>
      </pc:sldChg>
      <pc:sldChg chg="addSp modSp add">
        <pc:chgData name="Gareth Lewis" userId="0ca0577c-2ada-4abb-9a17-e7a804bbaaa5" providerId="ADAL" clId="{F0B5D944-3E64-46A3-A838-D490FA036398}" dt="2019-02-16T12:42:08.142" v="4620" actId="20577"/>
        <pc:sldMkLst>
          <pc:docMk/>
          <pc:sldMk cId="991159585" sldId="706"/>
        </pc:sldMkLst>
        <pc:spChg chg="mod">
          <ac:chgData name="Gareth Lewis" userId="0ca0577c-2ada-4abb-9a17-e7a804bbaaa5" providerId="ADAL" clId="{F0B5D944-3E64-46A3-A838-D490FA036398}" dt="2019-02-16T12:42:08.142" v="4620" actId="20577"/>
          <ac:spMkLst>
            <pc:docMk/>
            <pc:sldMk cId="991159585" sldId="706"/>
            <ac:spMk id="3" creationId="{00000000-0000-0000-0000-000000000000}"/>
          </ac:spMkLst>
        </pc:spChg>
        <pc:picChg chg="add mod">
          <ac:chgData name="Gareth Lewis" userId="0ca0577c-2ada-4abb-9a17-e7a804bbaaa5" providerId="ADAL" clId="{F0B5D944-3E64-46A3-A838-D490FA036398}" dt="2019-02-16T12:41:24.752" v="4476" actId="1076"/>
          <ac:picMkLst>
            <pc:docMk/>
            <pc:sldMk cId="991159585" sldId="706"/>
            <ac:picMk id="2" creationId="{90ADD0BE-96C7-482B-AF4A-C832A8FAD384}"/>
          </ac:picMkLst>
        </pc:picChg>
      </pc:sldChg>
      <pc:sldChg chg="addSp delSp modSp add">
        <pc:chgData name="Gareth Lewis" userId="0ca0577c-2ada-4abb-9a17-e7a804bbaaa5" providerId="ADAL" clId="{F0B5D944-3E64-46A3-A838-D490FA036398}" dt="2019-02-16T12:43:40.887" v="4710" actId="1038"/>
        <pc:sldMkLst>
          <pc:docMk/>
          <pc:sldMk cId="2969909169" sldId="707"/>
        </pc:sldMkLst>
        <pc:spChg chg="mod">
          <ac:chgData name="Gareth Lewis" userId="0ca0577c-2ada-4abb-9a17-e7a804bbaaa5" providerId="ADAL" clId="{F0B5D944-3E64-46A3-A838-D490FA036398}" dt="2019-02-16T12:42:26.319" v="4672" actId="20577"/>
          <ac:spMkLst>
            <pc:docMk/>
            <pc:sldMk cId="2969909169" sldId="707"/>
            <ac:spMk id="3" creationId="{00000000-0000-0000-0000-000000000000}"/>
          </ac:spMkLst>
        </pc:spChg>
        <pc:picChg chg="del">
          <ac:chgData name="Gareth Lewis" userId="0ca0577c-2ada-4abb-9a17-e7a804bbaaa5" providerId="ADAL" clId="{F0B5D944-3E64-46A3-A838-D490FA036398}" dt="2019-02-16T12:42:15.103" v="4622" actId="478"/>
          <ac:picMkLst>
            <pc:docMk/>
            <pc:sldMk cId="2969909169" sldId="707"/>
            <ac:picMk id="2" creationId="{90ADD0BE-96C7-482B-AF4A-C832A8FAD384}"/>
          </ac:picMkLst>
        </pc:picChg>
        <pc:picChg chg="add mod">
          <ac:chgData name="Gareth Lewis" userId="0ca0577c-2ada-4abb-9a17-e7a804bbaaa5" providerId="ADAL" clId="{F0B5D944-3E64-46A3-A838-D490FA036398}" dt="2019-02-16T12:43:40.887" v="4710" actId="1038"/>
          <ac:picMkLst>
            <pc:docMk/>
            <pc:sldMk cId="2969909169" sldId="707"/>
            <ac:picMk id="4" creationId="{42B9D17F-2408-45CC-8BA7-EB64D8D862F9}"/>
          </ac:picMkLst>
        </pc:picChg>
      </pc:sldChg>
      <pc:sldChg chg="addSp delSp modSp add">
        <pc:chgData name="Gareth Lewis" userId="0ca0577c-2ada-4abb-9a17-e7a804bbaaa5" providerId="ADAL" clId="{F0B5D944-3E64-46A3-A838-D490FA036398}" dt="2019-02-16T13:59:41.581" v="5681" actId="1036"/>
        <pc:sldMkLst>
          <pc:docMk/>
          <pc:sldMk cId="2701631376" sldId="708"/>
        </pc:sldMkLst>
        <pc:spChg chg="mod">
          <ac:chgData name="Gareth Lewis" userId="0ca0577c-2ada-4abb-9a17-e7a804bbaaa5" providerId="ADAL" clId="{F0B5D944-3E64-46A3-A838-D490FA036398}" dt="2019-02-16T12:56:42.064" v="5212" actId="20577"/>
          <ac:spMkLst>
            <pc:docMk/>
            <pc:sldMk cId="2701631376" sldId="708"/>
            <ac:spMk id="3" creationId="{00000000-0000-0000-0000-000000000000}"/>
          </ac:spMkLst>
        </pc:spChg>
        <pc:spChg chg="del topLvl">
          <ac:chgData name="Gareth Lewis" userId="0ca0577c-2ada-4abb-9a17-e7a804bbaaa5" providerId="ADAL" clId="{F0B5D944-3E64-46A3-A838-D490FA036398}" dt="2019-02-16T12:44:36.528" v="4728" actId="478"/>
          <ac:spMkLst>
            <pc:docMk/>
            <pc:sldMk cId="2701631376" sldId="708"/>
            <ac:spMk id="12" creationId="{BCAF5A5F-77CD-444F-A4B9-EF56838967B4}"/>
          </ac:spMkLst>
        </pc:spChg>
        <pc:spChg chg="del topLvl">
          <ac:chgData name="Gareth Lewis" userId="0ca0577c-2ada-4abb-9a17-e7a804bbaaa5" providerId="ADAL" clId="{F0B5D944-3E64-46A3-A838-D490FA036398}" dt="2019-02-16T12:44:35.178" v="4727" actId="478"/>
          <ac:spMkLst>
            <pc:docMk/>
            <pc:sldMk cId="2701631376" sldId="708"/>
            <ac:spMk id="13" creationId="{8928DAEB-3D0E-4933-92DD-230C0206FA9A}"/>
          </ac:spMkLst>
        </pc:spChg>
        <pc:spChg chg="del">
          <ac:chgData name="Gareth Lewis" userId="0ca0577c-2ada-4abb-9a17-e7a804bbaaa5" providerId="ADAL" clId="{F0B5D944-3E64-46A3-A838-D490FA036398}" dt="2019-02-16T12:45:50.034" v="4742" actId="478"/>
          <ac:spMkLst>
            <pc:docMk/>
            <pc:sldMk cId="2701631376" sldId="708"/>
            <ac:spMk id="27" creationId="{D902BCAE-A52F-4686-BEE0-27FB8B2BFB09}"/>
          </ac:spMkLst>
        </pc:spChg>
        <pc:spChg chg="del mod topLvl">
          <ac:chgData name="Gareth Lewis" userId="0ca0577c-2ada-4abb-9a17-e7a804bbaaa5" providerId="ADAL" clId="{F0B5D944-3E64-46A3-A838-D490FA036398}" dt="2019-02-16T12:46:14.945" v="4747" actId="478"/>
          <ac:spMkLst>
            <pc:docMk/>
            <pc:sldMk cId="2701631376" sldId="708"/>
            <ac:spMk id="28" creationId="{D3F9F61C-0BBE-4155-B644-D32814B3E345}"/>
          </ac:spMkLst>
        </pc:spChg>
        <pc:spChg chg="mod">
          <ac:chgData name="Gareth Lewis" userId="0ca0577c-2ada-4abb-9a17-e7a804bbaaa5" providerId="ADAL" clId="{F0B5D944-3E64-46A3-A838-D490FA036398}" dt="2019-02-16T12:47:13.239" v="4766" actId="14100"/>
          <ac:spMkLst>
            <pc:docMk/>
            <pc:sldMk cId="2701631376" sldId="708"/>
            <ac:spMk id="44" creationId="{67B645EF-20FC-4FA6-91F4-2FF5FCEBF8BC}"/>
          </ac:spMkLst>
        </pc:spChg>
        <pc:spChg chg="mod">
          <ac:chgData name="Gareth Lewis" userId="0ca0577c-2ada-4abb-9a17-e7a804bbaaa5" providerId="ADAL" clId="{F0B5D944-3E64-46A3-A838-D490FA036398}" dt="2019-02-16T12:48:03.968" v="4790" actId="6549"/>
          <ac:spMkLst>
            <pc:docMk/>
            <pc:sldMk cId="2701631376" sldId="708"/>
            <ac:spMk id="45" creationId="{47E1C655-1C82-4CE6-A46D-370FEFF0B949}"/>
          </ac:spMkLst>
        </pc:spChg>
        <pc:spChg chg="mod">
          <ac:chgData name="Gareth Lewis" userId="0ca0577c-2ada-4abb-9a17-e7a804bbaaa5" providerId="ADAL" clId="{F0B5D944-3E64-46A3-A838-D490FA036398}" dt="2019-02-16T12:47:57.129" v="4789" actId="14100"/>
          <ac:spMkLst>
            <pc:docMk/>
            <pc:sldMk cId="2701631376" sldId="708"/>
            <ac:spMk id="46" creationId="{B12A5BA0-1273-425E-9B1A-B6AA166FAF78}"/>
          </ac:spMkLst>
        </pc:spChg>
        <pc:spChg chg="mod">
          <ac:chgData name="Gareth Lewis" userId="0ca0577c-2ada-4abb-9a17-e7a804bbaaa5" providerId="ADAL" clId="{F0B5D944-3E64-46A3-A838-D490FA036398}" dt="2019-02-16T12:49:04.899" v="4825" actId="6549"/>
          <ac:spMkLst>
            <pc:docMk/>
            <pc:sldMk cId="2701631376" sldId="708"/>
            <ac:spMk id="47" creationId="{EE951501-9E48-4519-B93A-05F752EE1EFC}"/>
          </ac:spMkLst>
        </pc:spChg>
        <pc:spChg chg="mod">
          <ac:chgData name="Gareth Lewis" userId="0ca0577c-2ada-4abb-9a17-e7a804bbaaa5" providerId="ADAL" clId="{F0B5D944-3E64-46A3-A838-D490FA036398}" dt="2019-02-16T12:49:21.834" v="4861" actId="20577"/>
          <ac:spMkLst>
            <pc:docMk/>
            <pc:sldMk cId="2701631376" sldId="708"/>
            <ac:spMk id="48" creationId="{9CA35E21-16FF-496E-95F1-86D25A9C92B2}"/>
          </ac:spMkLst>
        </pc:spChg>
        <pc:spChg chg="mod topLvl">
          <ac:chgData name="Gareth Lewis" userId="0ca0577c-2ada-4abb-9a17-e7a804bbaaa5" providerId="ADAL" clId="{F0B5D944-3E64-46A3-A838-D490FA036398}" dt="2019-02-16T12:52:07.523" v="5051" actId="20577"/>
          <ac:spMkLst>
            <pc:docMk/>
            <pc:sldMk cId="2701631376" sldId="708"/>
            <ac:spMk id="49" creationId="{6EE00A1F-0975-4126-AE4F-4C1E3B6B7A42}"/>
          </ac:spMkLst>
        </pc:spChg>
        <pc:spChg chg="mod topLvl">
          <ac:chgData name="Gareth Lewis" userId="0ca0577c-2ada-4abb-9a17-e7a804bbaaa5" providerId="ADAL" clId="{F0B5D944-3E64-46A3-A838-D490FA036398}" dt="2019-02-16T12:51:51.920" v="5043" actId="164"/>
          <ac:spMkLst>
            <pc:docMk/>
            <pc:sldMk cId="2701631376" sldId="708"/>
            <ac:spMk id="50" creationId="{35EADD30-4A58-4753-96DB-7FD6DECDAB1A}"/>
          </ac:spMkLst>
        </pc:spChg>
        <pc:spChg chg="mod topLvl">
          <ac:chgData name="Gareth Lewis" userId="0ca0577c-2ada-4abb-9a17-e7a804bbaaa5" providerId="ADAL" clId="{F0B5D944-3E64-46A3-A838-D490FA036398}" dt="2019-02-16T12:51:48.299" v="5042" actId="165"/>
          <ac:spMkLst>
            <pc:docMk/>
            <pc:sldMk cId="2701631376" sldId="708"/>
            <ac:spMk id="51" creationId="{7B67A6E1-9CF7-4111-A8AA-FE6A1E8EACEE}"/>
          </ac:spMkLst>
        </pc:spChg>
        <pc:spChg chg="mod">
          <ac:chgData name="Gareth Lewis" userId="0ca0577c-2ada-4abb-9a17-e7a804bbaaa5" providerId="ADAL" clId="{F0B5D944-3E64-46A3-A838-D490FA036398}" dt="2019-02-16T12:49:37.856" v="4892" actId="20577"/>
          <ac:spMkLst>
            <pc:docMk/>
            <pc:sldMk cId="2701631376" sldId="708"/>
            <ac:spMk id="54" creationId="{2F5F63F3-6F73-4062-B1C8-3B18326BCDA1}"/>
          </ac:spMkLst>
        </pc:spChg>
        <pc:spChg chg="mod">
          <ac:chgData name="Gareth Lewis" userId="0ca0577c-2ada-4abb-9a17-e7a804bbaaa5" providerId="ADAL" clId="{F0B5D944-3E64-46A3-A838-D490FA036398}" dt="2019-02-16T13:59:00.511" v="5662" actId="20577"/>
          <ac:spMkLst>
            <pc:docMk/>
            <pc:sldMk cId="2701631376" sldId="708"/>
            <ac:spMk id="55" creationId="{42A1A4D0-1054-4CCF-B06B-CB7869411F19}"/>
          </ac:spMkLst>
        </pc:spChg>
        <pc:spChg chg="mod">
          <ac:chgData name="Gareth Lewis" userId="0ca0577c-2ada-4abb-9a17-e7a804bbaaa5" providerId="ADAL" clId="{F0B5D944-3E64-46A3-A838-D490FA036398}" dt="2019-02-16T12:49:58.786" v="4952" actId="20577"/>
          <ac:spMkLst>
            <pc:docMk/>
            <pc:sldMk cId="2701631376" sldId="708"/>
            <ac:spMk id="57" creationId="{0F573987-24E5-4C90-A126-0253170AFEA9}"/>
          </ac:spMkLst>
        </pc:spChg>
        <pc:spChg chg="mod">
          <ac:chgData name="Gareth Lewis" userId="0ca0577c-2ada-4abb-9a17-e7a804bbaaa5" providerId="ADAL" clId="{F0B5D944-3E64-46A3-A838-D490FA036398}" dt="2019-02-16T13:59:06.083" v="5668" actId="20577"/>
          <ac:spMkLst>
            <pc:docMk/>
            <pc:sldMk cId="2701631376" sldId="708"/>
            <ac:spMk id="58" creationId="{340BBD60-28B2-4D36-8313-FE137F7DAE1F}"/>
          </ac:spMkLst>
        </pc:spChg>
        <pc:spChg chg="mod">
          <ac:chgData name="Gareth Lewis" userId="0ca0577c-2ada-4abb-9a17-e7a804bbaaa5" providerId="ADAL" clId="{F0B5D944-3E64-46A3-A838-D490FA036398}" dt="2019-02-16T12:50:21.040" v="5004" actId="20577"/>
          <ac:spMkLst>
            <pc:docMk/>
            <pc:sldMk cId="2701631376" sldId="708"/>
            <ac:spMk id="60" creationId="{BE5DBC71-581D-4DAA-8F9A-A9AEE43A43BF}"/>
          </ac:spMkLst>
        </pc:spChg>
        <pc:spChg chg="mod">
          <ac:chgData name="Gareth Lewis" userId="0ca0577c-2ada-4abb-9a17-e7a804bbaaa5" providerId="ADAL" clId="{F0B5D944-3E64-46A3-A838-D490FA036398}" dt="2019-02-16T12:50:13.176" v="4996" actId="20577"/>
          <ac:spMkLst>
            <pc:docMk/>
            <pc:sldMk cId="2701631376" sldId="708"/>
            <ac:spMk id="61" creationId="{5462A7CB-6656-4FE2-9FA9-B5D9D9CAFB05}"/>
          </ac:spMkLst>
        </pc:spChg>
        <pc:spChg chg="add mod">
          <ac:chgData name="Gareth Lewis" userId="0ca0577c-2ada-4abb-9a17-e7a804bbaaa5" providerId="ADAL" clId="{F0B5D944-3E64-46A3-A838-D490FA036398}" dt="2019-02-16T13:59:41.581" v="5681" actId="1036"/>
          <ac:spMkLst>
            <pc:docMk/>
            <pc:sldMk cId="2701631376" sldId="708"/>
            <ac:spMk id="65" creationId="{71B4EC01-2890-436B-89CC-BE04D23F6F58}"/>
          </ac:spMkLst>
        </pc:spChg>
        <pc:grpChg chg="del">
          <ac:chgData name="Gareth Lewis" userId="0ca0577c-2ada-4abb-9a17-e7a804bbaaa5" providerId="ADAL" clId="{F0B5D944-3E64-46A3-A838-D490FA036398}" dt="2019-02-16T12:44:35.178" v="4727" actId="478"/>
          <ac:grpSpMkLst>
            <pc:docMk/>
            <pc:sldMk cId="2701631376" sldId="708"/>
            <ac:grpSpMk id="6" creationId="{9D9F4366-FE22-4BBA-9A16-DDAFB65A59D9}"/>
          </ac:grpSpMkLst>
        </pc:grpChg>
        <pc:grpChg chg="del">
          <ac:chgData name="Gareth Lewis" userId="0ca0577c-2ada-4abb-9a17-e7a804bbaaa5" providerId="ADAL" clId="{F0B5D944-3E64-46A3-A838-D490FA036398}" dt="2019-02-16T12:44:33.423" v="4726" actId="478"/>
          <ac:grpSpMkLst>
            <pc:docMk/>
            <pc:sldMk cId="2701631376" sldId="708"/>
            <ac:grpSpMk id="8" creationId="{ECAD057D-1DC2-4961-9DFD-080763485953}"/>
          </ac:grpSpMkLst>
        </pc:grpChg>
        <pc:grpChg chg="add del mod">
          <ac:chgData name="Gareth Lewis" userId="0ca0577c-2ada-4abb-9a17-e7a804bbaaa5" providerId="ADAL" clId="{F0B5D944-3E64-46A3-A838-D490FA036398}" dt="2019-02-16T12:46:08.298" v="4744" actId="165"/>
          <ac:grpSpMkLst>
            <pc:docMk/>
            <pc:sldMk cId="2701631376" sldId="708"/>
            <ac:grpSpMk id="9" creationId="{7B8A9516-C7AF-4C63-B3BE-647F22286DE2}"/>
          </ac:grpSpMkLst>
        </pc:grpChg>
        <pc:grpChg chg="del mod topLvl">
          <ac:chgData name="Gareth Lewis" userId="0ca0577c-2ada-4abb-9a17-e7a804bbaaa5" providerId="ADAL" clId="{F0B5D944-3E64-46A3-A838-D490FA036398}" dt="2019-02-16T12:51:48.299" v="5042" actId="165"/>
          <ac:grpSpMkLst>
            <pc:docMk/>
            <pc:sldMk cId="2701631376" sldId="708"/>
            <ac:grpSpMk id="14" creationId="{970BD008-9A2A-4283-930E-85C954394CCD}"/>
          </ac:grpSpMkLst>
        </pc:grpChg>
        <pc:grpChg chg="mod topLvl">
          <ac:chgData name="Gareth Lewis" userId="0ca0577c-2ada-4abb-9a17-e7a804bbaaa5" providerId="ADAL" clId="{F0B5D944-3E64-46A3-A838-D490FA036398}" dt="2019-02-16T12:51:37.959" v="5041" actId="1036"/>
          <ac:grpSpMkLst>
            <pc:docMk/>
            <pc:sldMk cId="2701631376" sldId="708"/>
            <ac:grpSpMk id="15" creationId="{84D3F09A-2ADD-4908-9977-31E3EC6C7892}"/>
          </ac:grpSpMkLst>
        </pc:grpChg>
        <pc:grpChg chg="del mod topLvl">
          <ac:chgData name="Gareth Lewis" userId="0ca0577c-2ada-4abb-9a17-e7a804bbaaa5" providerId="ADAL" clId="{F0B5D944-3E64-46A3-A838-D490FA036398}" dt="2019-02-16T12:49:07.944" v="4826" actId="478"/>
          <ac:grpSpMkLst>
            <pc:docMk/>
            <pc:sldMk cId="2701631376" sldId="708"/>
            <ac:grpSpMk id="16" creationId="{B8191B61-4CD3-4540-81CC-BCB4C8D15D3B}"/>
          </ac:grpSpMkLst>
        </pc:grpChg>
        <pc:grpChg chg="del mod topLvl">
          <ac:chgData name="Gareth Lewis" userId="0ca0577c-2ada-4abb-9a17-e7a804bbaaa5" providerId="ADAL" clId="{F0B5D944-3E64-46A3-A838-D490FA036398}" dt="2019-02-16T12:49:09.240" v="4827" actId="478"/>
          <ac:grpSpMkLst>
            <pc:docMk/>
            <pc:sldMk cId="2701631376" sldId="708"/>
            <ac:grpSpMk id="17" creationId="{2C5F456B-8888-4542-92A2-054C570E26AA}"/>
          </ac:grpSpMkLst>
        </pc:grpChg>
        <pc:grpChg chg="del mod topLvl">
          <ac:chgData name="Gareth Lewis" userId="0ca0577c-2ada-4abb-9a17-e7a804bbaaa5" providerId="ADAL" clId="{F0B5D944-3E64-46A3-A838-D490FA036398}" dt="2019-02-16T12:46:14.945" v="4747" actId="478"/>
          <ac:grpSpMkLst>
            <pc:docMk/>
            <pc:sldMk cId="2701631376" sldId="708"/>
            <ac:grpSpMk id="22" creationId="{A328A639-3C9C-4E60-8583-E346FA5A5B01}"/>
          </ac:grpSpMkLst>
        </pc:grpChg>
        <pc:grpChg chg="add mod">
          <ac:chgData name="Gareth Lewis" userId="0ca0577c-2ada-4abb-9a17-e7a804bbaaa5" providerId="ADAL" clId="{F0B5D944-3E64-46A3-A838-D490FA036398}" dt="2019-02-16T12:51:37.959" v="5041" actId="1036"/>
          <ac:grpSpMkLst>
            <pc:docMk/>
            <pc:sldMk cId="2701631376" sldId="708"/>
            <ac:grpSpMk id="53" creationId="{623B7D3B-542F-44D7-9DB7-0C6CF5BB8B06}"/>
          </ac:grpSpMkLst>
        </pc:grpChg>
        <pc:grpChg chg="add mod">
          <ac:chgData name="Gareth Lewis" userId="0ca0577c-2ada-4abb-9a17-e7a804bbaaa5" providerId="ADAL" clId="{F0B5D944-3E64-46A3-A838-D490FA036398}" dt="2019-02-16T12:51:37.959" v="5041" actId="1036"/>
          <ac:grpSpMkLst>
            <pc:docMk/>
            <pc:sldMk cId="2701631376" sldId="708"/>
            <ac:grpSpMk id="56" creationId="{D2D2A39B-C820-4561-901E-B0388EB2B354}"/>
          </ac:grpSpMkLst>
        </pc:grpChg>
        <pc:grpChg chg="add mod">
          <ac:chgData name="Gareth Lewis" userId="0ca0577c-2ada-4abb-9a17-e7a804bbaaa5" providerId="ADAL" clId="{F0B5D944-3E64-46A3-A838-D490FA036398}" dt="2019-02-16T12:51:37.959" v="5041" actId="1036"/>
          <ac:grpSpMkLst>
            <pc:docMk/>
            <pc:sldMk cId="2701631376" sldId="708"/>
            <ac:grpSpMk id="59" creationId="{0C5C1ABE-AB37-4C1F-8909-C10338F3633C}"/>
          </ac:grpSpMkLst>
        </pc:grpChg>
        <pc:grpChg chg="add mod">
          <ac:chgData name="Gareth Lewis" userId="0ca0577c-2ada-4abb-9a17-e7a804bbaaa5" providerId="ADAL" clId="{F0B5D944-3E64-46A3-A838-D490FA036398}" dt="2019-02-16T12:52:02.898" v="5046" actId="14100"/>
          <ac:grpSpMkLst>
            <pc:docMk/>
            <pc:sldMk cId="2701631376" sldId="708"/>
            <ac:grpSpMk id="64" creationId="{52A2FCBF-3072-4E2A-A7A3-B01F781B4A45}"/>
          </ac:grpSpMkLst>
        </pc:grpChg>
        <pc:cxnChg chg="add mod">
          <ac:chgData name="Gareth Lewis" userId="0ca0577c-2ada-4abb-9a17-e7a804bbaaa5" providerId="ADAL" clId="{F0B5D944-3E64-46A3-A838-D490FA036398}" dt="2019-02-16T12:51:37.959" v="5041" actId="1036"/>
          <ac:cxnSpMkLst>
            <pc:docMk/>
            <pc:sldMk cId="2701631376" sldId="708"/>
            <ac:cxnSpMk id="4" creationId="{63AFF86A-CAE3-4E3B-8C20-43E505D0E110}"/>
          </ac:cxnSpMkLst>
        </pc:cxnChg>
        <pc:cxnChg chg="add del mod">
          <ac:chgData name="Gareth Lewis" userId="0ca0577c-2ada-4abb-9a17-e7a804bbaaa5" providerId="ADAL" clId="{F0B5D944-3E64-46A3-A838-D490FA036398}" dt="2019-02-16T12:56:25.056" v="5209" actId="478"/>
          <ac:cxnSpMkLst>
            <pc:docMk/>
            <pc:sldMk cId="2701631376" sldId="708"/>
            <ac:cxnSpMk id="7" creationId="{3937C88E-3450-4C45-B960-0989B974A7BA}"/>
          </ac:cxnSpMkLst>
        </pc:cxnChg>
        <pc:cxnChg chg="del mod">
          <ac:chgData name="Gareth Lewis" userId="0ca0577c-2ada-4abb-9a17-e7a804bbaaa5" providerId="ADAL" clId="{F0B5D944-3E64-46A3-A838-D490FA036398}" dt="2019-02-16T12:45:44.025" v="4739" actId="478"/>
          <ac:cxnSpMkLst>
            <pc:docMk/>
            <pc:sldMk cId="2701631376" sldId="708"/>
            <ac:cxnSpMk id="18" creationId="{B2AA7171-B119-46F6-B08E-44078E3F16AE}"/>
          </ac:cxnSpMkLst>
        </pc:cxnChg>
        <pc:cxnChg chg="del mod">
          <ac:chgData name="Gareth Lewis" userId="0ca0577c-2ada-4abb-9a17-e7a804bbaaa5" providerId="ADAL" clId="{F0B5D944-3E64-46A3-A838-D490FA036398}" dt="2019-02-16T12:45:47.975" v="4741" actId="478"/>
          <ac:cxnSpMkLst>
            <pc:docMk/>
            <pc:sldMk cId="2701631376" sldId="708"/>
            <ac:cxnSpMk id="19" creationId="{4C1F4FD2-B91A-4B9C-BCF0-8622CFAED3E5}"/>
          </ac:cxnSpMkLst>
        </pc:cxnChg>
        <pc:cxnChg chg="del mod topLvl">
          <ac:chgData name="Gareth Lewis" userId="0ca0577c-2ada-4abb-9a17-e7a804bbaaa5" providerId="ADAL" clId="{F0B5D944-3E64-46A3-A838-D490FA036398}" dt="2019-02-16T12:46:30.410" v="4748" actId="478"/>
          <ac:cxnSpMkLst>
            <pc:docMk/>
            <pc:sldMk cId="2701631376" sldId="708"/>
            <ac:cxnSpMk id="20" creationId="{30877DAB-B84C-4D73-A155-BDE77EA6F6E4}"/>
          </ac:cxnSpMkLst>
        </pc:cxnChg>
        <pc:cxnChg chg="del mod">
          <ac:chgData name="Gareth Lewis" userId="0ca0577c-2ada-4abb-9a17-e7a804bbaaa5" providerId="ADAL" clId="{F0B5D944-3E64-46A3-A838-D490FA036398}" dt="2019-02-16T12:45:45.649" v="4740" actId="478"/>
          <ac:cxnSpMkLst>
            <pc:docMk/>
            <pc:sldMk cId="2701631376" sldId="708"/>
            <ac:cxnSpMk id="21" creationId="{9A8D58E6-A040-4AB8-920A-08B761F796F2}"/>
          </ac:cxnSpMkLst>
        </pc:cxnChg>
        <pc:cxnChg chg="del mod topLvl">
          <ac:chgData name="Gareth Lewis" userId="0ca0577c-2ada-4abb-9a17-e7a804bbaaa5" providerId="ADAL" clId="{F0B5D944-3E64-46A3-A838-D490FA036398}" dt="2019-02-16T12:46:14.945" v="4747" actId="478"/>
          <ac:cxnSpMkLst>
            <pc:docMk/>
            <pc:sldMk cId="2701631376" sldId="708"/>
            <ac:cxnSpMk id="23" creationId="{57EF7FAD-0161-4A25-BEEF-7C70FCE33E78}"/>
          </ac:cxnSpMkLst>
        </pc:cxnChg>
        <pc:cxnChg chg="del mod topLvl">
          <ac:chgData name="Gareth Lewis" userId="0ca0577c-2ada-4abb-9a17-e7a804bbaaa5" providerId="ADAL" clId="{F0B5D944-3E64-46A3-A838-D490FA036398}" dt="2019-02-16T12:46:14.945" v="4747" actId="478"/>
          <ac:cxnSpMkLst>
            <pc:docMk/>
            <pc:sldMk cId="2701631376" sldId="708"/>
            <ac:cxnSpMk id="24" creationId="{B51C450C-9172-4EA5-9EC6-5FC02529B8C5}"/>
          </ac:cxnSpMkLst>
        </pc:cxnChg>
        <pc:cxnChg chg="del mod topLvl">
          <ac:chgData name="Gareth Lewis" userId="0ca0577c-2ada-4abb-9a17-e7a804bbaaa5" providerId="ADAL" clId="{F0B5D944-3E64-46A3-A838-D490FA036398}" dt="2019-02-16T12:46:14.945" v="4747" actId="478"/>
          <ac:cxnSpMkLst>
            <pc:docMk/>
            <pc:sldMk cId="2701631376" sldId="708"/>
            <ac:cxnSpMk id="25" creationId="{9B503A3F-BC61-4EFA-894D-158D80FE67F3}"/>
          </ac:cxnSpMkLst>
        </pc:cxnChg>
        <pc:cxnChg chg="del mod topLvl">
          <ac:chgData name="Gareth Lewis" userId="0ca0577c-2ada-4abb-9a17-e7a804bbaaa5" providerId="ADAL" clId="{F0B5D944-3E64-46A3-A838-D490FA036398}" dt="2019-02-16T12:46:14.945" v="4747" actId="478"/>
          <ac:cxnSpMkLst>
            <pc:docMk/>
            <pc:sldMk cId="2701631376" sldId="708"/>
            <ac:cxnSpMk id="26" creationId="{B4D77FDB-C08E-4296-B52D-F39E567A7579}"/>
          </ac:cxnSpMkLst>
        </pc:cxnChg>
        <pc:cxnChg chg="mod">
          <ac:chgData name="Gareth Lewis" userId="0ca0577c-2ada-4abb-9a17-e7a804bbaaa5" providerId="ADAL" clId="{F0B5D944-3E64-46A3-A838-D490FA036398}" dt="2019-02-16T12:46:14.945" v="4747" actId="478"/>
          <ac:cxnSpMkLst>
            <pc:docMk/>
            <pc:sldMk cId="2701631376" sldId="708"/>
            <ac:cxnSpMk id="42" creationId="{4EF5ECC6-824E-40B1-9E4A-4E38108E853F}"/>
          </ac:cxnSpMkLst>
        </pc:cxnChg>
        <pc:cxnChg chg="mod topLvl">
          <ac:chgData name="Gareth Lewis" userId="0ca0577c-2ada-4abb-9a17-e7a804bbaaa5" providerId="ADAL" clId="{F0B5D944-3E64-46A3-A838-D490FA036398}" dt="2019-02-16T12:52:02.898" v="5046" actId="14100"/>
          <ac:cxnSpMkLst>
            <pc:docMk/>
            <pc:sldMk cId="2701631376" sldId="708"/>
            <ac:cxnSpMk id="52" creationId="{8F8CF90B-5FCC-4B14-94A6-113B86E029FC}"/>
          </ac:cxnSpMkLst>
        </pc:cxnChg>
        <pc:cxnChg chg="add del mod">
          <ac:chgData name="Gareth Lewis" userId="0ca0577c-2ada-4abb-9a17-e7a804bbaaa5" providerId="ADAL" clId="{F0B5D944-3E64-46A3-A838-D490FA036398}" dt="2019-02-16T13:59:17.135" v="5672" actId="478"/>
          <ac:cxnSpMkLst>
            <pc:docMk/>
            <pc:sldMk cId="2701631376" sldId="708"/>
            <ac:cxnSpMk id="66" creationId="{E48A4D3A-7D2D-4D98-B38D-291A1EAAC5BF}"/>
          </ac:cxnSpMkLst>
        </pc:cxnChg>
        <pc:cxnChg chg="add mod">
          <ac:chgData name="Gareth Lewis" userId="0ca0577c-2ada-4abb-9a17-e7a804bbaaa5" providerId="ADAL" clId="{F0B5D944-3E64-46A3-A838-D490FA036398}" dt="2019-02-16T13:59:41.581" v="5681" actId="1036"/>
          <ac:cxnSpMkLst>
            <pc:docMk/>
            <pc:sldMk cId="2701631376" sldId="708"/>
            <ac:cxnSpMk id="67" creationId="{D119D1A7-422D-4AFC-BF36-DEEDF143ABF3}"/>
          </ac:cxnSpMkLst>
        </pc:cxnChg>
      </pc:sldChg>
      <pc:sldChg chg="add del">
        <pc:chgData name="Gareth Lewis" userId="0ca0577c-2ada-4abb-9a17-e7a804bbaaa5" providerId="ADAL" clId="{F0B5D944-3E64-46A3-A838-D490FA036398}" dt="2019-02-16T12:52:21.135" v="5052" actId="2696"/>
        <pc:sldMkLst>
          <pc:docMk/>
          <pc:sldMk cId="1081348781" sldId="709"/>
        </pc:sldMkLst>
      </pc:sldChg>
      <pc:sldChg chg="addSp delSp modSp add">
        <pc:chgData name="Gareth Lewis" userId="0ca0577c-2ada-4abb-9a17-e7a804bbaaa5" providerId="ADAL" clId="{F0B5D944-3E64-46A3-A838-D490FA036398}" dt="2019-02-16T14:01:01.765" v="5698" actId="14100"/>
        <pc:sldMkLst>
          <pc:docMk/>
          <pc:sldMk cId="2841512751" sldId="709"/>
        </pc:sldMkLst>
        <pc:spChg chg="mod">
          <ac:chgData name="Gareth Lewis" userId="0ca0577c-2ada-4abb-9a17-e7a804bbaaa5" providerId="ADAL" clId="{F0B5D944-3E64-46A3-A838-D490FA036398}" dt="2019-02-16T12:56:45.513" v="5214" actId="20577"/>
          <ac:spMkLst>
            <pc:docMk/>
            <pc:sldMk cId="2841512751" sldId="709"/>
            <ac:spMk id="3" creationId="{00000000-0000-0000-0000-000000000000}"/>
          </ac:spMkLst>
        </pc:spChg>
        <pc:spChg chg="add mod">
          <ac:chgData name="Gareth Lewis" userId="0ca0577c-2ada-4abb-9a17-e7a804bbaaa5" providerId="ADAL" clId="{F0B5D944-3E64-46A3-A838-D490FA036398}" dt="2019-02-16T14:00:19.895" v="5696" actId="1035"/>
          <ac:spMkLst>
            <pc:docMk/>
            <pc:sldMk cId="2841512751" sldId="709"/>
            <ac:spMk id="42" creationId="{DFA28659-BCB6-4B6E-9CE7-EE41A9CBA9E3}"/>
          </ac:spMkLst>
        </pc:spChg>
        <pc:spChg chg="mod">
          <ac:chgData name="Gareth Lewis" userId="0ca0577c-2ada-4abb-9a17-e7a804bbaaa5" providerId="ADAL" clId="{F0B5D944-3E64-46A3-A838-D490FA036398}" dt="2019-02-16T12:52:50.889" v="5079" actId="14100"/>
          <ac:spMkLst>
            <pc:docMk/>
            <pc:sldMk cId="2841512751" sldId="709"/>
            <ac:spMk id="48" creationId="{9CA35E21-16FF-496E-95F1-86D25A9C92B2}"/>
          </ac:spMkLst>
        </pc:spChg>
        <pc:spChg chg="mod topLvl">
          <ac:chgData name="Gareth Lewis" userId="0ca0577c-2ada-4abb-9a17-e7a804bbaaa5" providerId="ADAL" clId="{F0B5D944-3E64-46A3-A838-D490FA036398}" dt="2019-02-16T14:00:06.374" v="5683" actId="164"/>
          <ac:spMkLst>
            <pc:docMk/>
            <pc:sldMk cId="2841512751" sldId="709"/>
            <ac:spMk id="49" creationId="{6EE00A1F-0975-4126-AE4F-4C1E3B6B7A42}"/>
          </ac:spMkLst>
        </pc:spChg>
        <pc:spChg chg="mod topLvl">
          <ac:chgData name="Gareth Lewis" userId="0ca0577c-2ada-4abb-9a17-e7a804bbaaa5" providerId="ADAL" clId="{F0B5D944-3E64-46A3-A838-D490FA036398}" dt="2019-02-16T14:00:06.374" v="5683" actId="164"/>
          <ac:spMkLst>
            <pc:docMk/>
            <pc:sldMk cId="2841512751" sldId="709"/>
            <ac:spMk id="50" creationId="{35EADD30-4A58-4753-96DB-7FD6DECDAB1A}"/>
          </ac:spMkLst>
        </pc:spChg>
        <pc:spChg chg="mod">
          <ac:chgData name="Gareth Lewis" userId="0ca0577c-2ada-4abb-9a17-e7a804bbaaa5" providerId="ADAL" clId="{F0B5D944-3E64-46A3-A838-D490FA036398}" dt="2019-02-16T12:53:16.240" v="5090" actId="20577"/>
          <ac:spMkLst>
            <pc:docMk/>
            <pc:sldMk cId="2841512751" sldId="709"/>
            <ac:spMk id="54" creationId="{2F5F63F3-6F73-4062-B1C8-3B18326BCDA1}"/>
          </ac:spMkLst>
        </pc:spChg>
        <pc:spChg chg="mod">
          <ac:chgData name="Gareth Lewis" userId="0ca0577c-2ada-4abb-9a17-e7a804bbaaa5" providerId="ADAL" clId="{F0B5D944-3E64-46A3-A838-D490FA036398}" dt="2019-02-16T12:53:22.754" v="5102" actId="20577"/>
          <ac:spMkLst>
            <pc:docMk/>
            <pc:sldMk cId="2841512751" sldId="709"/>
            <ac:spMk id="57" creationId="{0F573987-24E5-4C90-A126-0253170AFEA9}"/>
          </ac:spMkLst>
        </pc:spChg>
        <pc:spChg chg="mod">
          <ac:chgData name="Gareth Lewis" userId="0ca0577c-2ada-4abb-9a17-e7a804bbaaa5" providerId="ADAL" clId="{F0B5D944-3E64-46A3-A838-D490FA036398}" dt="2019-02-16T12:53:19.808" v="5096" actId="20577"/>
          <ac:spMkLst>
            <pc:docMk/>
            <pc:sldMk cId="2841512751" sldId="709"/>
            <ac:spMk id="58" creationId="{340BBD60-28B2-4D36-8313-FE137F7DAE1F}"/>
          </ac:spMkLst>
        </pc:spChg>
        <pc:spChg chg="mod">
          <ac:chgData name="Gareth Lewis" userId="0ca0577c-2ada-4abb-9a17-e7a804bbaaa5" providerId="ADAL" clId="{F0B5D944-3E64-46A3-A838-D490FA036398}" dt="2019-02-16T12:53:43.145" v="5121" actId="1076"/>
          <ac:spMkLst>
            <pc:docMk/>
            <pc:sldMk cId="2841512751" sldId="709"/>
            <ac:spMk id="60" creationId="{BE5DBC71-581D-4DAA-8F9A-A9AEE43A43BF}"/>
          </ac:spMkLst>
        </pc:spChg>
        <pc:grpChg chg="mod">
          <ac:chgData name="Gareth Lewis" userId="0ca0577c-2ada-4abb-9a17-e7a804bbaaa5" providerId="ADAL" clId="{F0B5D944-3E64-46A3-A838-D490FA036398}" dt="2019-02-16T12:55:05.368" v="5165" actId="1037"/>
          <ac:grpSpMkLst>
            <pc:docMk/>
            <pc:sldMk cId="2841512751" sldId="709"/>
            <ac:grpSpMk id="15" creationId="{84D3F09A-2ADD-4908-9977-31E3EC6C7892}"/>
          </ac:grpSpMkLst>
        </pc:grpChg>
        <pc:grpChg chg="add mod">
          <ac:chgData name="Gareth Lewis" userId="0ca0577c-2ada-4abb-9a17-e7a804bbaaa5" providerId="ADAL" clId="{F0B5D944-3E64-46A3-A838-D490FA036398}" dt="2019-02-16T14:00:09.484" v="5684" actId="14100"/>
          <ac:grpSpMkLst>
            <pc:docMk/>
            <pc:sldMk cId="2841512751" sldId="709"/>
            <ac:grpSpMk id="21" creationId="{F36BBB2E-BA59-4657-9508-05EE86AD1174}"/>
          </ac:grpSpMkLst>
        </pc:grpChg>
        <pc:grpChg chg="mod">
          <ac:chgData name="Gareth Lewis" userId="0ca0577c-2ada-4abb-9a17-e7a804bbaaa5" providerId="ADAL" clId="{F0B5D944-3E64-46A3-A838-D490FA036398}" dt="2019-02-16T12:56:34.617" v="5210" actId="1038"/>
          <ac:grpSpMkLst>
            <pc:docMk/>
            <pc:sldMk cId="2841512751" sldId="709"/>
            <ac:grpSpMk id="53" creationId="{623B7D3B-542F-44D7-9DB7-0C6CF5BB8B06}"/>
          </ac:grpSpMkLst>
        </pc:grpChg>
        <pc:grpChg chg="mod">
          <ac:chgData name="Gareth Lewis" userId="0ca0577c-2ada-4abb-9a17-e7a804bbaaa5" providerId="ADAL" clId="{F0B5D944-3E64-46A3-A838-D490FA036398}" dt="2019-02-16T12:56:34.617" v="5210" actId="1038"/>
          <ac:grpSpMkLst>
            <pc:docMk/>
            <pc:sldMk cId="2841512751" sldId="709"/>
            <ac:grpSpMk id="56" creationId="{D2D2A39B-C820-4561-901E-B0388EB2B354}"/>
          </ac:grpSpMkLst>
        </pc:grpChg>
        <pc:grpChg chg="mod">
          <ac:chgData name="Gareth Lewis" userId="0ca0577c-2ada-4abb-9a17-e7a804bbaaa5" providerId="ADAL" clId="{F0B5D944-3E64-46A3-A838-D490FA036398}" dt="2019-02-16T14:01:01.765" v="5698" actId="14100"/>
          <ac:grpSpMkLst>
            <pc:docMk/>
            <pc:sldMk cId="2841512751" sldId="709"/>
            <ac:grpSpMk id="59" creationId="{0C5C1ABE-AB37-4C1F-8909-C10338F3633C}"/>
          </ac:grpSpMkLst>
        </pc:grpChg>
        <pc:grpChg chg="del">
          <ac:chgData name="Gareth Lewis" userId="0ca0577c-2ada-4abb-9a17-e7a804bbaaa5" providerId="ADAL" clId="{F0B5D944-3E64-46A3-A838-D490FA036398}" dt="2019-02-16T14:00:00.854" v="5682" actId="165"/>
          <ac:grpSpMkLst>
            <pc:docMk/>
            <pc:sldMk cId="2841512751" sldId="709"/>
            <ac:grpSpMk id="64" creationId="{52A2FCBF-3072-4E2A-A7A3-B01F781B4A45}"/>
          </ac:grpSpMkLst>
        </pc:grpChg>
        <pc:cxnChg chg="mod">
          <ac:chgData name="Gareth Lewis" userId="0ca0577c-2ada-4abb-9a17-e7a804bbaaa5" providerId="ADAL" clId="{F0B5D944-3E64-46A3-A838-D490FA036398}" dt="2019-02-16T12:56:34.617" v="5210" actId="1038"/>
          <ac:cxnSpMkLst>
            <pc:docMk/>
            <pc:sldMk cId="2841512751" sldId="709"/>
            <ac:cxnSpMk id="4" creationId="{63AFF86A-CAE3-4E3B-8C20-43E505D0E110}"/>
          </ac:cxnSpMkLst>
        </pc:cxnChg>
        <pc:cxnChg chg="del mod">
          <ac:chgData name="Gareth Lewis" userId="0ca0577c-2ada-4abb-9a17-e7a804bbaaa5" providerId="ADAL" clId="{F0B5D944-3E64-46A3-A838-D490FA036398}" dt="2019-02-16T12:54:51.960" v="5142" actId="478"/>
          <ac:cxnSpMkLst>
            <pc:docMk/>
            <pc:sldMk cId="2841512751" sldId="709"/>
            <ac:cxnSpMk id="7" creationId="{3937C88E-3450-4C45-B960-0989B974A7BA}"/>
          </ac:cxnSpMkLst>
        </pc:cxnChg>
        <pc:cxnChg chg="add mod">
          <ac:chgData name="Gareth Lewis" userId="0ca0577c-2ada-4abb-9a17-e7a804bbaaa5" providerId="ADAL" clId="{F0B5D944-3E64-46A3-A838-D490FA036398}" dt="2019-02-16T14:01:01.765" v="5698" actId="14100"/>
          <ac:cxnSpMkLst>
            <pc:docMk/>
            <pc:sldMk cId="2841512751" sldId="709"/>
            <ac:cxnSpMk id="17" creationId="{EF084536-741F-46CD-98E4-CC4E6EAE8FFB}"/>
          </ac:cxnSpMkLst>
        </pc:cxnChg>
        <pc:cxnChg chg="add del mod">
          <ac:chgData name="Gareth Lewis" userId="0ca0577c-2ada-4abb-9a17-e7a804bbaaa5" providerId="ADAL" clId="{F0B5D944-3E64-46A3-A838-D490FA036398}" dt="2019-02-16T12:55:00.385" v="5144" actId="478"/>
          <ac:cxnSpMkLst>
            <pc:docMk/>
            <pc:sldMk cId="2841512751" sldId="709"/>
            <ac:cxnSpMk id="22" creationId="{B60D9E82-23BA-4B79-B3B9-C5740BFE67E8}"/>
          </ac:cxnSpMkLst>
        </pc:cxnChg>
        <pc:cxnChg chg="add del mod">
          <ac:chgData name="Gareth Lewis" userId="0ca0577c-2ada-4abb-9a17-e7a804bbaaa5" providerId="ADAL" clId="{F0B5D944-3E64-46A3-A838-D490FA036398}" dt="2019-02-16T12:54:59.136" v="5143" actId="478"/>
          <ac:cxnSpMkLst>
            <pc:docMk/>
            <pc:sldMk cId="2841512751" sldId="709"/>
            <ac:cxnSpMk id="30" creationId="{8A21626B-A77E-4028-8C6A-FFA654C1C13B}"/>
          </ac:cxnSpMkLst>
        </pc:cxnChg>
        <pc:cxnChg chg="add del">
          <ac:chgData name="Gareth Lewis" userId="0ca0577c-2ada-4abb-9a17-e7a804bbaaa5" providerId="ADAL" clId="{F0B5D944-3E64-46A3-A838-D490FA036398}" dt="2019-02-16T12:55:50.737" v="5171" actId="478"/>
          <ac:cxnSpMkLst>
            <pc:docMk/>
            <pc:sldMk cId="2841512751" sldId="709"/>
            <ac:cxnSpMk id="37" creationId="{8CF2813D-5F9C-4F43-9178-CD9301F7813E}"/>
          </ac:cxnSpMkLst>
        </pc:cxnChg>
        <pc:cxnChg chg="add mod">
          <ac:chgData name="Gareth Lewis" userId="0ca0577c-2ada-4abb-9a17-e7a804bbaaa5" providerId="ADAL" clId="{F0B5D944-3E64-46A3-A838-D490FA036398}" dt="2019-02-16T14:01:01.765" v="5698" actId="14100"/>
          <ac:cxnSpMkLst>
            <pc:docMk/>
            <pc:sldMk cId="2841512751" sldId="709"/>
            <ac:cxnSpMk id="38" creationId="{AFD3999E-B759-41B5-B820-872678F428B3}"/>
          </ac:cxnSpMkLst>
        </pc:cxnChg>
        <pc:cxnChg chg="add mod">
          <ac:chgData name="Gareth Lewis" userId="0ca0577c-2ada-4abb-9a17-e7a804bbaaa5" providerId="ADAL" clId="{F0B5D944-3E64-46A3-A838-D490FA036398}" dt="2019-02-16T14:00:19.895" v="5696" actId="1035"/>
          <ac:cxnSpMkLst>
            <pc:docMk/>
            <pc:sldMk cId="2841512751" sldId="709"/>
            <ac:cxnSpMk id="43" creationId="{845EF015-9252-4046-B59F-93E3326055CF}"/>
          </ac:cxnSpMkLst>
        </pc:cxnChg>
      </pc:sldChg>
      <pc:sldChg chg="delSp modSp add">
        <pc:chgData name="Gareth Lewis" userId="0ca0577c-2ada-4abb-9a17-e7a804bbaaa5" providerId="ADAL" clId="{F0B5D944-3E64-46A3-A838-D490FA036398}" dt="2019-02-16T12:59:49.314" v="5508" actId="20577"/>
        <pc:sldMkLst>
          <pc:docMk/>
          <pc:sldMk cId="3362756256" sldId="710"/>
        </pc:sldMkLst>
        <pc:spChg chg="mod">
          <ac:chgData name="Gareth Lewis" userId="0ca0577c-2ada-4abb-9a17-e7a804bbaaa5" providerId="ADAL" clId="{F0B5D944-3E64-46A3-A838-D490FA036398}" dt="2019-02-16T12:59:49.314" v="5508" actId="20577"/>
          <ac:spMkLst>
            <pc:docMk/>
            <pc:sldMk cId="3362756256" sldId="710"/>
            <ac:spMk id="3" creationId="{00000000-0000-0000-0000-000000000000}"/>
          </ac:spMkLst>
        </pc:spChg>
        <pc:spChg chg="del">
          <ac:chgData name="Gareth Lewis" userId="0ca0577c-2ada-4abb-9a17-e7a804bbaaa5" providerId="ADAL" clId="{F0B5D944-3E64-46A3-A838-D490FA036398}" dt="2019-02-16T12:58:32.209" v="5237" actId="478"/>
          <ac:spMkLst>
            <pc:docMk/>
            <pc:sldMk cId="3362756256" sldId="710"/>
            <ac:spMk id="14" creationId="{2E632F56-B24D-4B36-96BA-33F8A68A484C}"/>
          </ac:spMkLst>
        </pc:spChg>
        <pc:spChg chg="del">
          <ac:chgData name="Gareth Lewis" userId="0ca0577c-2ada-4abb-9a17-e7a804bbaaa5" providerId="ADAL" clId="{F0B5D944-3E64-46A3-A838-D490FA036398}" dt="2019-02-16T12:58:32.209" v="5237" actId="478"/>
          <ac:spMkLst>
            <pc:docMk/>
            <pc:sldMk cId="3362756256" sldId="710"/>
            <ac:spMk id="15" creationId="{83F41FE1-BB44-4226-975A-7402B3F6C81E}"/>
          </ac:spMkLst>
        </pc:spChg>
        <pc:spChg chg="del">
          <ac:chgData name="Gareth Lewis" userId="0ca0577c-2ada-4abb-9a17-e7a804bbaaa5" providerId="ADAL" clId="{F0B5D944-3E64-46A3-A838-D490FA036398}" dt="2019-02-16T12:58:32.209" v="5237" actId="478"/>
          <ac:spMkLst>
            <pc:docMk/>
            <pc:sldMk cId="3362756256" sldId="710"/>
            <ac:spMk id="16" creationId="{6CBEC3F0-8EAE-4F7D-9194-E45A7F5DB534}"/>
          </ac:spMkLst>
        </pc:spChg>
        <pc:spChg chg="del">
          <ac:chgData name="Gareth Lewis" userId="0ca0577c-2ada-4abb-9a17-e7a804bbaaa5" providerId="ADAL" clId="{F0B5D944-3E64-46A3-A838-D490FA036398}" dt="2019-02-16T12:58:32.209" v="5237" actId="478"/>
          <ac:spMkLst>
            <pc:docMk/>
            <pc:sldMk cId="3362756256" sldId="710"/>
            <ac:spMk id="17" creationId="{8C5603EF-C8EB-4A38-9609-1158C247DF2C}"/>
          </ac:spMkLst>
        </pc:spChg>
        <pc:spChg chg="del">
          <ac:chgData name="Gareth Lewis" userId="0ca0577c-2ada-4abb-9a17-e7a804bbaaa5" providerId="ADAL" clId="{F0B5D944-3E64-46A3-A838-D490FA036398}" dt="2019-02-16T12:58:32.209" v="5237" actId="478"/>
          <ac:spMkLst>
            <pc:docMk/>
            <pc:sldMk cId="3362756256" sldId="710"/>
            <ac:spMk id="22" creationId="{2196B629-2558-4E11-930C-6BCCC1DA4A52}"/>
          </ac:spMkLst>
        </pc:spChg>
        <pc:spChg chg="del">
          <ac:chgData name="Gareth Lewis" userId="0ca0577c-2ada-4abb-9a17-e7a804bbaaa5" providerId="ADAL" clId="{F0B5D944-3E64-46A3-A838-D490FA036398}" dt="2019-02-16T12:58:32.209" v="5237" actId="478"/>
          <ac:spMkLst>
            <pc:docMk/>
            <pc:sldMk cId="3362756256" sldId="710"/>
            <ac:spMk id="25" creationId="{7DE98398-676B-4DF6-9626-16BE508BB747}"/>
          </ac:spMkLst>
        </pc:spChg>
        <pc:grpChg chg="del">
          <ac:chgData name="Gareth Lewis" userId="0ca0577c-2ada-4abb-9a17-e7a804bbaaa5" providerId="ADAL" clId="{F0B5D944-3E64-46A3-A838-D490FA036398}" dt="2019-02-16T12:58:32.209" v="5237" actId="478"/>
          <ac:grpSpMkLst>
            <pc:docMk/>
            <pc:sldMk cId="3362756256" sldId="710"/>
            <ac:grpSpMk id="5" creationId="{C73DCED5-511B-4045-86B6-8439620098B3}"/>
          </ac:grpSpMkLst>
        </pc:grpChg>
        <pc:grpChg chg="del">
          <ac:chgData name="Gareth Lewis" userId="0ca0577c-2ada-4abb-9a17-e7a804bbaaa5" providerId="ADAL" clId="{F0B5D944-3E64-46A3-A838-D490FA036398}" dt="2019-02-16T12:58:32.209" v="5237" actId="478"/>
          <ac:grpSpMkLst>
            <pc:docMk/>
            <pc:sldMk cId="3362756256" sldId="710"/>
            <ac:grpSpMk id="6" creationId="{45E8CEE1-F115-4C6E-9F15-A61647FDD42E}"/>
          </ac:grpSpMkLst>
        </pc:grpChg>
        <pc:grpChg chg="del">
          <ac:chgData name="Gareth Lewis" userId="0ca0577c-2ada-4abb-9a17-e7a804bbaaa5" providerId="ADAL" clId="{F0B5D944-3E64-46A3-A838-D490FA036398}" dt="2019-02-16T12:58:32.209" v="5237" actId="478"/>
          <ac:grpSpMkLst>
            <pc:docMk/>
            <pc:sldMk cId="3362756256" sldId="710"/>
            <ac:grpSpMk id="7" creationId="{AE7F9EE1-AEDA-4D90-96E6-84044BAFFB1F}"/>
          </ac:grpSpMkLst>
        </pc:grpChg>
        <pc:grpChg chg="del">
          <ac:chgData name="Gareth Lewis" userId="0ca0577c-2ada-4abb-9a17-e7a804bbaaa5" providerId="ADAL" clId="{F0B5D944-3E64-46A3-A838-D490FA036398}" dt="2019-02-16T12:58:32.209" v="5237" actId="478"/>
          <ac:grpSpMkLst>
            <pc:docMk/>
            <pc:sldMk cId="3362756256" sldId="710"/>
            <ac:grpSpMk id="10" creationId="{D0F43838-CE86-451F-B720-D7EB5444EF83}"/>
          </ac:grpSpMkLst>
        </pc:grpChg>
        <pc:grpChg chg="del">
          <ac:chgData name="Gareth Lewis" userId="0ca0577c-2ada-4abb-9a17-e7a804bbaaa5" providerId="ADAL" clId="{F0B5D944-3E64-46A3-A838-D490FA036398}" dt="2019-02-16T12:58:25.865" v="5236" actId="478"/>
          <ac:grpSpMkLst>
            <pc:docMk/>
            <pc:sldMk cId="3362756256" sldId="710"/>
            <ac:grpSpMk id="18" creationId="{CB770E99-2CE4-4B80-95F9-20957367805B}"/>
          </ac:grpSpMkLst>
        </pc:grpChg>
        <pc:grpChg chg="del">
          <ac:chgData name="Gareth Lewis" userId="0ca0577c-2ada-4abb-9a17-e7a804bbaaa5" providerId="ADAL" clId="{F0B5D944-3E64-46A3-A838-D490FA036398}" dt="2019-02-16T12:58:32.209" v="5237" actId="478"/>
          <ac:grpSpMkLst>
            <pc:docMk/>
            <pc:sldMk cId="3362756256" sldId="710"/>
            <ac:grpSpMk id="19" creationId="{DAE991B9-4D8C-4120-AD95-EC4EAC6C9ED0}"/>
          </ac:grpSpMkLst>
        </pc:grpChg>
        <pc:grpChg chg="del">
          <ac:chgData name="Gareth Lewis" userId="0ca0577c-2ada-4abb-9a17-e7a804bbaaa5" providerId="ADAL" clId="{F0B5D944-3E64-46A3-A838-D490FA036398}" dt="2019-02-16T12:58:32.209" v="5237" actId="478"/>
          <ac:grpSpMkLst>
            <pc:docMk/>
            <pc:sldMk cId="3362756256" sldId="710"/>
            <ac:grpSpMk id="20" creationId="{570B39DA-3960-45B2-B62B-7390AC759857}"/>
          </ac:grpSpMkLst>
        </pc:grpChg>
        <pc:grpChg chg="del">
          <ac:chgData name="Gareth Lewis" userId="0ca0577c-2ada-4abb-9a17-e7a804bbaaa5" providerId="ADAL" clId="{F0B5D944-3E64-46A3-A838-D490FA036398}" dt="2019-02-16T12:58:32.209" v="5237" actId="478"/>
          <ac:grpSpMkLst>
            <pc:docMk/>
            <pc:sldMk cId="3362756256" sldId="710"/>
            <ac:grpSpMk id="21" creationId="{253FA4FD-B73A-4EAC-B107-1F8FF3EEFCB8}"/>
          </ac:grpSpMkLst>
        </pc:grpChg>
        <pc:cxnChg chg="del mod">
          <ac:chgData name="Gareth Lewis" userId="0ca0577c-2ada-4abb-9a17-e7a804bbaaa5" providerId="ADAL" clId="{F0B5D944-3E64-46A3-A838-D490FA036398}" dt="2019-02-16T12:58:32.209" v="5237" actId="478"/>
          <ac:cxnSpMkLst>
            <pc:docMk/>
            <pc:sldMk cId="3362756256" sldId="710"/>
            <ac:cxnSpMk id="8" creationId="{5F643A61-ABD8-49A7-AF71-9ED1B40A7284}"/>
          </ac:cxnSpMkLst>
        </pc:cxnChg>
        <pc:cxnChg chg="del mod">
          <ac:chgData name="Gareth Lewis" userId="0ca0577c-2ada-4abb-9a17-e7a804bbaaa5" providerId="ADAL" clId="{F0B5D944-3E64-46A3-A838-D490FA036398}" dt="2019-02-16T12:58:32.209" v="5237" actId="478"/>
          <ac:cxnSpMkLst>
            <pc:docMk/>
            <pc:sldMk cId="3362756256" sldId="710"/>
            <ac:cxnSpMk id="9" creationId="{ECEB1F82-0637-4924-B3C0-9CCF58DC8D99}"/>
          </ac:cxnSpMkLst>
        </pc:cxnChg>
        <pc:cxnChg chg="del mod">
          <ac:chgData name="Gareth Lewis" userId="0ca0577c-2ada-4abb-9a17-e7a804bbaaa5" providerId="ADAL" clId="{F0B5D944-3E64-46A3-A838-D490FA036398}" dt="2019-02-16T12:58:32.209" v="5237" actId="478"/>
          <ac:cxnSpMkLst>
            <pc:docMk/>
            <pc:sldMk cId="3362756256" sldId="710"/>
            <ac:cxnSpMk id="11" creationId="{60FFF455-E584-4135-93DF-283F9A32E642}"/>
          </ac:cxnSpMkLst>
        </pc:cxnChg>
        <pc:cxnChg chg="del mod">
          <ac:chgData name="Gareth Lewis" userId="0ca0577c-2ada-4abb-9a17-e7a804bbaaa5" providerId="ADAL" clId="{F0B5D944-3E64-46A3-A838-D490FA036398}" dt="2019-02-16T12:58:32.209" v="5237" actId="478"/>
          <ac:cxnSpMkLst>
            <pc:docMk/>
            <pc:sldMk cId="3362756256" sldId="710"/>
            <ac:cxnSpMk id="23" creationId="{A89C4E28-1007-4951-9310-B256BCCA98CD}"/>
          </ac:cxnSpMkLst>
        </pc:cxnChg>
        <pc:cxnChg chg="del mod">
          <ac:chgData name="Gareth Lewis" userId="0ca0577c-2ada-4abb-9a17-e7a804bbaaa5" providerId="ADAL" clId="{F0B5D944-3E64-46A3-A838-D490FA036398}" dt="2019-02-16T12:58:32.209" v="5237" actId="478"/>
          <ac:cxnSpMkLst>
            <pc:docMk/>
            <pc:sldMk cId="3362756256" sldId="710"/>
            <ac:cxnSpMk id="24" creationId="{BEACD81D-02DF-4B35-BC7E-B09BFFBB253E}"/>
          </ac:cxnSpMkLst>
        </pc:cxnChg>
        <pc:cxnChg chg="del mod">
          <ac:chgData name="Gareth Lewis" userId="0ca0577c-2ada-4abb-9a17-e7a804bbaaa5" providerId="ADAL" clId="{F0B5D944-3E64-46A3-A838-D490FA036398}" dt="2019-02-16T12:58:32.209" v="5237" actId="478"/>
          <ac:cxnSpMkLst>
            <pc:docMk/>
            <pc:sldMk cId="3362756256" sldId="710"/>
            <ac:cxnSpMk id="26" creationId="{E9E21F6D-777D-4134-B44E-FD5285E0D7F5}"/>
          </ac:cxnSpMkLst>
        </pc:cxnChg>
        <pc:cxnChg chg="del mod">
          <ac:chgData name="Gareth Lewis" userId="0ca0577c-2ada-4abb-9a17-e7a804bbaaa5" providerId="ADAL" clId="{F0B5D944-3E64-46A3-A838-D490FA036398}" dt="2019-02-16T12:58:32.209" v="5237" actId="478"/>
          <ac:cxnSpMkLst>
            <pc:docMk/>
            <pc:sldMk cId="3362756256" sldId="710"/>
            <ac:cxnSpMk id="27" creationId="{6E10B815-F873-4245-AFF7-1DD75DB67CF4}"/>
          </ac:cxnSpMkLst>
        </pc:cxnChg>
        <pc:cxnChg chg="del mod">
          <ac:chgData name="Gareth Lewis" userId="0ca0577c-2ada-4abb-9a17-e7a804bbaaa5" providerId="ADAL" clId="{F0B5D944-3E64-46A3-A838-D490FA036398}" dt="2019-02-16T12:58:32.209" v="5237" actId="478"/>
          <ac:cxnSpMkLst>
            <pc:docMk/>
            <pc:sldMk cId="3362756256" sldId="710"/>
            <ac:cxnSpMk id="57" creationId="{E7D8330B-8AD0-4AE4-A587-A384E1DAD10F}"/>
          </ac:cxnSpMkLst>
        </pc:cxnChg>
        <pc:cxnChg chg="del">
          <ac:chgData name="Gareth Lewis" userId="0ca0577c-2ada-4abb-9a17-e7a804bbaaa5" providerId="ADAL" clId="{F0B5D944-3E64-46A3-A838-D490FA036398}" dt="2019-02-16T12:58:32.209" v="5237" actId="478"/>
          <ac:cxnSpMkLst>
            <pc:docMk/>
            <pc:sldMk cId="3362756256" sldId="710"/>
            <ac:cxnSpMk id="64" creationId="{E42D0B52-CCC7-4BEF-A335-80A810740877}"/>
          </ac:cxnSpMkLst>
        </pc:cxnChg>
      </pc:sldChg>
      <pc:sldChg chg="addSp modSp add">
        <pc:chgData name="Gareth Lewis" userId="0ca0577c-2ada-4abb-9a17-e7a804bbaaa5" providerId="ADAL" clId="{F0B5D944-3E64-46A3-A838-D490FA036398}" dt="2019-02-16T13:01:18.329" v="5519" actId="1076"/>
        <pc:sldMkLst>
          <pc:docMk/>
          <pc:sldMk cId="4135491327" sldId="711"/>
        </pc:sldMkLst>
        <pc:picChg chg="add mod">
          <ac:chgData name="Gareth Lewis" userId="0ca0577c-2ada-4abb-9a17-e7a804bbaaa5" providerId="ADAL" clId="{F0B5D944-3E64-46A3-A838-D490FA036398}" dt="2019-02-16T13:00:45.969" v="5517" actId="1037"/>
          <ac:picMkLst>
            <pc:docMk/>
            <pc:sldMk cId="4135491327" sldId="711"/>
            <ac:picMk id="2" creationId="{EF86C200-E90F-441F-99A9-BAA30CC3E3F9}"/>
          </ac:picMkLst>
        </pc:picChg>
        <pc:picChg chg="add mod">
          <ac:chgData name="Gareth Lewis" userId="0ca0577c-2ada-4abb-9a17-e7a804bbaaa5" providerId="ADAL" clId="{F0B5D944-3E64-46A3-A838-D490FA036398}" dt="2019-02-16T13:01:18.329" v="5519" actId="1076"/>
          <ac:picMkLst>
            <pc:docMk/>
            <pc:sldMk cId="4135491327" sldId="711"/>
            <ac:picMk id="4" creationId="{18819A73-B5B8-4211-9524-DA74BDEACA6B}"/>
          </ac:picMkLst>
        </pc:picChg>
      </pc:sldChg>
      <pc:sldChg chg="delSp modSp add">
        <pc:chgData name="Gareth Lewis" userId="0ca0577c-2ada-4abb-9a17-e7a804bbaaa5" providerId="ADAL" clId="{F0B5D944-3E64-46A3-A838-D490FA036398}" dt="2019-02-16T13:02:01.563" v="5655" actId="20577"/>
        <pc:sldMkLst>
          <pc:docMk/>
          <pc:sldMk cId="89008232" sldId="712"/>
        </pc:sldMkLst>
        <pc:spChg chg="mod">
          <ac:chgData name="Gareth Lewis" userId="0ca0577c-2ada-4abb-9a17-e7a804bbaaa5" providerId="ADAL" clId="{F0B5D944-3E64-46A3-A838-D490FA036398}" dt="2019-02-16T13:02:01.563" v="5655" actId="20577"/>
          <ac:spMkLst>
            <pc:docMk/>
            <pc:sldMk cId="89008232" sldId="712"/>
            <ac:spMk id="3" creationId="{00000000-0000-0000-0000-000000000000}"/>
          </ac:spMkLst>
        </pc:spChg>
        <pc:picChg chg="del">
          <ac:chgData name="Gareth Lewis" userId="0ca0577c-2ada-4abb-9a17-e7a804bbaaa5" providerId="ADAL" clId="{F0B5D944-3E64-46A3-A838-D490FA036398}" dt="2019-02-16T13:01:32.516" v="5521" actId="478"/>
          <ac:picMkLst>
            <pc:docMk/>
            <pc:sldMk cId="89008232" sldId="712"/>
            <ac:picMk id="2" creationId="{EF86C200-E90F-441F-99A9-BAA30CC3E3F9}"/>
          </ac:picMkLst>
        </pc:picChg>
        <pc:picChg chg="del">
          <ac:chgData name="Gareth Lewis" userId="0ca0577c-2ada-4abb-9a17-e7a804bbaaa5" providerId="ADAL" clId="{F0B5D944-3E64-46A3-A838-D490FA036398}" dt="2019-02-16T13:01:33.257" v="5522" actId="478"/>
          <ac:picMkLst>
            <pc:docMk/>
            <pc:sldMk cId="89008232" sldId="712"/>
            <ac:picMk id="4" creationId="{18819A73-B5B8-4211-9524-DA74BDEACA6B}"/>
          </ac:picMkLst>
        </pc:picChg>
      </pc:sldChg>
    </pc:docChg>
  </pc:docChgLst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12T15:50:03.619" v="3553" actId="20577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2T14:24:14.293" v="62" actId="5793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12T14:24:14.293" v="62" actId="5793"/>
          <ac:spMkLst>
            <pc:docMk/>
            <pc:sldMk cId="0" sldId="258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</pc:sldMasterChg>
    </pc:docChg>
  </pc:docChgLst>
  <pc:docChgLst>
    <pc:chgData name="Lewis, Gareth" userId="0ca0577c-2ada-4abb-9a17-e7a804bbaaa5" providerId="ADAL" clId="{2D46CE5C-D61D-4210-B5D6-5F1D64A2FCCF}"/>
    <pc:docChg chg="undo custSel addSld delSld modSld sldOrd">
      <pc:chgData name="Lewis, Gareth" userId="0ca0577c-2ada-4abb-9a17-e7a804bbaaa5" providerId="ADAL" clId="{2D46CE5C-D61D-4210-B5D6-5F1D64A2FCCF}" dt="2019-01-14T13:58:09.837" v="6304" actId="164"/>
      <pc:docMkLst>
        <pc:docMk/>
      </pc:docMkLst>
      <pc:sldChg chg="modSp">
        <pc:chgData name="Lewis, Gareth" userId="0ca0577c-2ada-4abb-9a17-e7a804bbaaa5" providerId="ADAL" clId="{2D46CE5C-D61D-4210-B5D6-5F1D64A2FCCF}" dt="2019-01-14T11:02:58.762" v="30" actId="20577"/>
        <pc:sldMkLst>
          <pc:docMk/>
          <pc:sldMk cId="0" sldId="257"/>
        </pc:sldMkLst>
        <pc:spChg chg="mod">
          <ac:chgData name="Lewis, Gareth" userId="0ca0577c-2ada-4abb-9a17-e7a804bbaaa5" providerId="ADAL" clId="{2D46CE5C-D61D-4210-B5D6-5F1D64A2FCCF}" dt="2019-01-14T11:02:58.762" v="30" actId="20577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2D46CE5C-D61D-4210-B5D6-5F1D64A2FCCF}" dt="2019-01-14T13:13:10.644" v="3914" actId="20577"/>
        <pc:sldMkLst>
          <pc:docMk/>
          <pc:sldMk cId="0" sldId="258"/>
        </pc:sldMkLst>
        <pc:spChg chg="mod">
          <ac:chgData name="Lewis, Gareth" userId="0ca0577c-2ada-4abb-9a17-e7a804bbaaa5" providerId="ADAL" clId="{2D46CE5C-D61D-4210-B5D6-5F1D64A2FCCF}" dt="2019-01-14T13:13:10.644" v="3914" actId="20577"/>
          <ac:spMkLst>
            <pc:docMk/>
            <pc:sldMk cId="0" sldId="258"/>
            <ac:spMk id="3" creationId="{00000000-0000-0000-0000-000000000000}"/>
          </ac:spMkLst>
        </pc:spChg>
      </pc:sldChg>
      <pc:sldMasterChg chg="delSldLayout">
        <pc:chgData name="Lewis, Gareth" userId="0ca0577c-2ada-4abb-9a17-e7a804bbaaa5" providerId="ADAL" clId="{2D46CE5C-D61D-4210-B5D6-5F1D64A2FCCF}" dt="2019-01-14T11:05:58.471" v="215" actId="2696"/>
        <pc:sldMasterMkLst>
          <pc:docMk/>
          <pc:sldMasterMk cId="0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2/16/2019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ckoverflow.com/questions/18429452/convert-pyqt-ui-to-pyth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4: Chat Service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1: Do some analysis</a:t>
            </a:r>
          </a:p>
          <a:p>
            <a:pPr lvl="2"/>
            <a:r>
              <a:rPr lang="en-GB" dirty="0"/>
              <a:t>What happens if we perform a linguistic decomposition on the spec</a:t>
            </a:r>
          </a:p>
          <a:p>
            <a:pPr lvl="3"/>
            <a:r>
              <a:rPr lang="en-GB" dirty="0">
                <a:solidFill>
                  <a:srgbClr val="FF0000"/>
                </a:solidFill>
              </a:rPr>
              <a:t>Objects (nouns)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methods (verbs) </a:t>
            </a:r>
            <a:r>
              <a:rPr lang="en-GB" dirty="0"/>
              <a:t>, </a:t>
            </a:r>
            <a:r>
              <a:rPr lang="en-GB" dirty="0">
                <a:solidFill>
                  <a:srgbClr val="92D050"/>
                </a:solidFill>
              </a:rPr>
              <a:t>attributes (adjectives)</a:t>
            </a:r>
            <a:endParaRPr lang="en-GB" dirty="0">
              <a:solidFill>
                <a:srgbClr val="FF0000"/>
              </a:solidFill>
            </a:endParaRPr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9E829-BCAB-41FB-8C40-8ED26A6C580F}"/>
              </a:ext>
            </a:extLst>
          </p:cNvPr>
          <p:cNvSpPr txBox="1"/>
          <p:nvPr/>
        </p:nvSpPr>
        <p:spPr>
          <a:xfrm>
            <a:off x="479308" y="3250719"/>
            <a:ext cx="8485179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You</a:t>
            </a:r>
            <a:r>
              <a:rPr lang="en-GB" sz="2000" dirty="0">
                <a:solidFill>
                  <a:schemeClr val="bg1"/>
                </a:solidFill>
              </a:rPr>
              <a:t> have been hired to develop a ‘</a:t>
            </a:r>
            <a:r>
              <a:rPr lang="en-GB" sz="2000" dirty="0">
                <a:solidFill>
                  <a:srgbClr val="FF0000"/>
                </a:solidFill>
              </a:rPr>
              <a:t>chat service</a:t>
            </a:r>
            <a:r>
              <a:rPr lang="en-GB" sz="2000" dirty="0">
                <a:solidFill>
                  <a:schemeClr val="bg1"/>
                </a:solidFill>
              </a:rPr>
              <a:t>’ that will consist of </a:t>
            </a:r>
            <a:r>
              <a:rPr lang="en-GB" sz="2000" dirty="0">
                <a:solidFill>
                  <a:srgbClr val="FF0000"/>
                </a:solidFill>
              </a:rPr>
              <a:t>client</a:t>
            </a:r>
            <a:r>
              <a:rPr lang="en-GB" sz="2000" dirty="0">
                <a:solidFill>
                  <a:schemeClr val="bg1"/>
                </a:solidFill>
              </a:rPr>
              <a:t> and </a:t>
            </a:r>
            <a:r>
              <a:rPr lang="en-GB" sz="2000" dirty="0">
                <a:solidFill>
                  <a:srgbClr val="FF0000"/>
                </a:solidFill>
              </a:rPr>
              <a:t>server</a:t>
            </a:r>
            <a:r>
              <a:rPr lang="en-GB" sz="2000" dirty="0">
                <a:solidFill>
                  <a:schemeClr val="bg1"/>
                </a:solidFill>
              </a:rPr>
              <a:t> applications that </a:t>
            </a:r>
            <a:r>
              <a:rPr lang="en-GB" sz="2000" dirty="0">
                <a:solidFill>
                  <a:srgbClr val="00B0F0"/>
                </a:solidFill>
              </a:rPr>
              <a:t>communicate</a:t>
            </a:r>
            <a:r>
              <a:rPr lang="en-GB" sz="2000" dirty="0">
                <a:solidFill>
                  <a:schemeClr val="bg1"/>
                </a:solidFill>
              </a:rPr>
              <a:t> using the </a:t>
            </a:r>
            <a:r>
              <a:rPr lang="en-GB" sz="2000" dirty="0">
                <a:solidFill>
                  <a:srgbClr val="92D050"/>
                </a:solidFill>
              </a:rPr>
              <a:t>IP protocol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r>
              <a:rPr lang="en-GB" sz="2000" dirty="0">
                <a:solidFill>
                  <a:schemeClr val="bg1"/>
                </a:solidFill>
              </a:rPr>
              <a:t>Users can run a </a:t>
            </a:r>
            <a:r>
              <a:rPr lang="en-GB" sz="2000" dirty="0">
                <a:solidFill>
                  <a:srgbClr val="92D050"/>
                </a:solidFill>
              </a:rPr>
              <a:t>graphical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client</a:t>
            </a:r>
            <a:r>
              <a:rPr lang="en-GB" sz="2000" dirty="0">
                <a:solidFill>
                  <a:schemeClr val="bg1"/>
                </a:solidFill>
              </a:rPr>
              <a:t> application (Python &amp; PyQt5) which will </a:t>
            </a:r>
            <a:r>
              <a:rPr lang="en-GB" sz="2000" dirty="0">
                <a:solidFill>
                  <a:srgbClr val="00B0F0"/>
                </a:solidFill>
              </a:rPr>
              <a:t>connect</a:t>
            </a:r>
            <a:r>
              <a:rPr lang="en-GB" sz="2000" dirty="0">
                <a:solidFill>
                  <a:schemeClr val="bg1"/>
                </a:solidFill>
              </a:rPr>
              <a:t> to the </a:t>
            </a:r>
            <a:r>
              <a:rPr lang="en-GB" sz="2000" dirty="0">
                <a:solidFill>
                  <a:srgbClr val="FF0000"/>
                </a:solidFill>
              </a:rPr>
              <a:t>server</a:t>
            </a:r>
            <a:r>
              <a:rPr lang="en-GB" sz="2000" dirty="0">
                <a:solidFill>
                  <a:schemeClr val="bg1"/>
                </a:solidFill>
              </a:rPr>
              <a:t>. Once </a:t>
            </a:r>
            <a:r>
              <a:rPr lang="en-GB" sz="2000" dirty="0">
                <a:solidFill>
                  <a:srgbClr val="00B0F0"/>
                </a:solidFill>
              </a:rPr>
              <a:t>connected</a:t>
            </a:r>
            <a:r>
              <a:rPr lang="en-GB" sz="2000" dirty="0">
                <a:solidFill>
                  <a:schemeClr val="bg1"/>
                </a:solidFill>
              </a:rPr>
              <a:t>, any </a:t>
            </a:r>
            <a:r>
              <a:rPr lang="en-GB" sz="2000" dirty="0">
                <a:solidFill>
                  <a:srgbClr val="FF0000"/>
                </a:solidFill>
              </a:rPr>
              <a:t>messages</a:t>
            </a:r>
            <a:r>
              <a:rPr lang="en-GB" sz="2000" dirty="0">
                <a:solidFill>
                  <a:schemeClr val="bg1"/>
                </a:solidFill>
              </a:rPr>
              <a:t> the </a:t>
            </a:r>
            <a:r>
              <a:rPr lang="en-GB" sz="2000" dirty="0">
                <a:solidFill>
                  <a:srgbClr val="FF0000"/>
                </a:solidFill>
              </a:rPr>
              <a:t>user</a:t>
            </a:r>
            <a:r>
              <a:rPr lang="en-GB" sz="2000" dirty="0">
                <a:solidFill>
                  <a:schemeClr val="bg1"/>
                </a:solidFill>
              </a:rPr>
              <a:t> enters will be </a:t>
            </a:r>
            <a:r>
              <a:rPr lang="en-GB" sz="2000" dirty="0">
                <a:solidFill>
                  <a:srgbClr val="00B0F0"/>
                </a:solidFill>
              </a:rPr>
              <a:t>sent</a:t>
            </a:r>
            <a:r>
              <a:rPr lang="en-GB" sz="2000" dirty="0">
                <a:solidFill>
                  <a:schemeClr val="bg1"/>
                </a:solidFill>
              </a:rPr>
              <a:t> to the rest of the </a:t>
            </a:r>
            <a:r>
              <a:rPr lang="en-GB" sz="2000" dirty="0">
                <a:solidFill>
                  <a:srgbClr val="FF0000"/>
                </a:solidFill>
              </a:rPr>
              <a:t>clients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92D050"/>
                </a:solidFill>
              </a:rPr>
              <a:t>currently connected </a:t>
            </a:r>
            <a:r>
              <a:rPr lang="en-GB" sz="2000" dirty="0">
                <a:solidFill>
                  <a:schemeClr val="bg1"/>
                </a:solidFill>
              </a:rPr>
              <a:t>by way of the </a:t>
            </a:r>
            <a:r>
              <a:rPr lang="en-GB" sz="2000" dirty="0">
                <a:solidFill>
                  <a:srgbClr val="FF0000"/>
                </a:solidFill>
              </a:rPr>
              <a:t>server</a:t>
            </a:r>
            <a:r>
              <a:rPr lang="en-GB" sz="2000" dirty="0">
                <a:solidFill>
                  <a:schemeClr val="bg1"/>
                </a:solidFill>
              </a:rPr>
              <a:t>. When a </a:t>
            </a:r>
            <a:r>
              <a:rPr lang="en-GB" sz="2000" dirty="0">
                <a:solidFill>
                  <a:srgbClr val="FF0000"/>
                </a:solidFill>
              </a:rPr>
              <a:t>client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92D050"/>
                </a:solidFill>
              </a:rPr>
              <a:t>joins</a:t>
            </a:r>
            <a:r>
              <a:rPr lang="en-GB" sz="2000" dirty="0">
                <a:solidFill>
                  <a:schemeClr val="bg1"/>
                </a:solidFill>
              </a:rPr>
              <a:t> or </a:t>
            </a:r>
            <a:r>
              <a:rPr lang="en-GB" sz="2000" dirty="0">
                <a:solidFill>
                  <a:srgbClr val="92D050"/>
                </a:solidFill>
              </a:rPr>
              <a:t>leaves</a:t>
            </a:r>
            <a:r>
              <a:rPr lang="en-GB" sz="2000" dirty="0">
                <a:solidFill>
                  <a:schemeClr val="bg1"/>
                </a:solidFill>
              </a:rPr>
              <a:t> the service, all other </a:t>
            </a:r>
            <a:r>
              <a:rPr lang="en-GB" sz="2000" dirty="0">
                <a:solidFill>
                  <a:srgbClr val="FF0000"/>
                </a:solidFill>
              </a:rPr>
              <a:t>users</a:t>
            </a:r>
            <a:r>
              <a:rPr lang="en-GB" sz="2000" dirty="0">
                <a:solidFill>
                  <a:schemeClr val="bg1"/>
                </a:solidFill>
              </a:rPr>
              <a:t> will be </a:t>
            </a:r>
            <a:r>
              <a:rPr lang="en-GB" sz="2000" dirty="0">
                <a:solidFill>
                  <a:srgbClr val="00B0F0"/>
                </a:solidFill>
              </a:rPr>
              <a:t>informed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</a:t>
            </a:r>
            <a:r>
              <a:rPr lang="en-GB" sz="2000" dirty="0">
                <a:solidFill>
                  <a:srgbClr val="FF0000"/>
                </a:solidFill>
              </a:rPr>
              <a:t>service</a:t>
            </a:r>
            <a:r>
              <a:rPr lang="en-GB" sz="2000" dirty="0">
                <a:solidFill>
                  <a:schemeClr val="bg1"/>
                </a:solidFill>
              </a:rPr>
              <a:t> will be robust in that </a:t>
            </a:r>
            <a:r>
              <a:rPr lang="en-GB" sz="2000" dirty="0">
                <a:solidFill>
                  <a:srgbClr val="FF0000"/>
                </a:solidFill>
              </a:rPr>
              <a:t>client</a:t>
            </a:r>
            <a:r>
              <a:rPr lang="en-GB" sz="2000" dirty="0">
                <a:solidFill>
                  <a:schemeClr val="bg1"/>
                </a:solidFill>
              </a:rPr>
              <a:t> or </a:t>
            </a:r>
            <a:r>
              <a:rPr lang="en-GB" sz="2000" dirty="0">
                <a:solidFill>
                  <a:srgbClr val="FF0000"/>
                </a:solidFill>
              </a:rPr>
              <a:t>server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00B0F0"/>
                </a:solidFill>
              </a:rPr>
              <a:t>termination</a:t>
            </a:r>
            <a:r>
              <a:rPr lang="en-GB" sz="2000" dirty="0">
                <a:solidFill>
                  <a:schemeClr val="bg1"/>
                </a:solidFill>
              </a:rPr>
              <a:t> or unavailability will not </a:t>
            </a:r>
            <a:r>
              <a:rPr lang="en-GB" sz="2000" dirty="0">
                <a:solidFill>
                  <a:srgbClr val="92D050"/>
                </a:solidFill>
              </a:rPr>
              <a:t>adversely affect </a:t>
            </a:r>
            <a:r>
              <a:rPr lang="en-GB" sz="2000" dirty="0">
                <a:solidFill>
                  <a:schemeClr val="bg1"/>
                </a:solidFill>
              </a:rPr>
              <a:t>the remaining </a:t>
            </a:r>
            <a:r>
              <a:rPr lang="en-GB" sz="2000" dirty="0">
                <a:solidFill>
                  <a:srgbClr val="FF0000"/>
                </a:solidFill>
              </a:rPr>
              <a:t>clients</a:t>
            </a:r>
            <a:r>
              <a:rPr lang="en-GB" sz="2000" dirty="0">
                <a:solidFill>
                  <a:schemeClr val="bg1"/>
                </a:solidFill>
              </a:rPr>
              <a:t> and/or </a:t>
            </a:r>
            <a:r>
              <a:rPr lang="en-GB" sz="2000" dirty="0">
                <a:solidFill>
                  <a:srgbClr val="FF0000"/>
                </a:solidFill>
              </a:rPr>
              <a:t>server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74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1: Do some analysis</a:t>
            </a:r>
          </a:p>
          <a:p>
            <a:pPr lvl="2"/>
            <a:r>
              <a:rPr lang="en-GB" dirty="0"/>
              <a:t>What happens if we perform a linguistic decomposition on the spec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r>
              <a:rPr lang="en-GB" dirty="0"/>
              <a:t>LD doesn’t guarantee a simple path, there is scope for ambiguity</a:t>
            </a:r>
          </a:p>
          <a:p>
            <a:pPr lvl="4"/>
            <a:r>
              <a:rPr lang="en-GB" dirty="0"/>
              <a:t>Connected as a verb</a:t>
            </a:r>
          </a:p>
          <a:p>
            <a:pPr lvl="4"/>
            <a:r>
              <a:rPr lang="en-GB" dirty="0"/>
              <a:t>Connected as an adjective</a:t>
            </a:r>
          </a:p>
          <a:p>
            <a:pPr lvl="4"/>
            <a:endParaRPr lang="en-GB" dirty="0"/>
          </a:p>
          <a:p>
            <a:pPr lvl="3"/>
            <a:r>
              <a:rPr lang="en-GB" dirty="0"/>
              <a:t>Work to earn your salary </a:t>
            </a:r>
            <a:r>
              <a:rPr lang="en-GB" dirty="0" err="1"/>
              <a:t>mr</a:t>
            </a:r>
            <a:r>
              <a:rPr lang="en-GB" dirty="0"/>
              <a:t>. technical designer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9E829-BCAB-41FB-8C40-8ED26A6C580F}"/>
              </a:ext>
            </a:extLst>
          </p:cNvPr>
          <p:cNvSpPr txBox="1"/>
          <p:nvPr/>
        </p:nvSpPr>
        <p:spPr>
          <a:xfrm>
            <a:off x="539552" y="2348880"/>
            <a:ext cx="8064895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You</a:t>
            </a:r>
            <a:r>
              <a:rPr lang="en-GB" dirty="0">
                <a:solidFill>
                  <a:schemeClr val="bg1"/>
                </a:solidFill>
              </a:rPr>
              <a:t> have been hired to develop a ‘</a:t>
            </a:r>
            <a:r>
              <a:rPr lang="en-GB" dirty="0">
                <a:solidFill>
                  <a:srgbClr val="FF0000"/>
                </a:solidFill>
              </a:rPr>
              <a:t>chat service</a:t>
            </a:r>
            <a:r>
              <a:rPr lang="en-GB" dirty="0">
                <a:solidFill>
                  <a:schemeClr val="bg1"/>
                </a:solidFill>
              </a:rPr>
              <a:t>’ that will consist of </a:t>
            </a:r>
            <a:r>
              <a:rPr lang="en-GB" dirty="0">
                <a:solidFill>
                  <a:srgbClr val="FF0000"/>
                </a:solidFill>
              </a:rPr>
              <a:t>client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rgbClr val="FF0000"/>
                </a:solidFill>
              </a:rPr>
              <a:t>server</a:t>
            </a:r>
            <a:r>
              <a:rPr lang="en-GB" dirty="0">
                <a:solidFill>
                  <a:schemeClr val="bg1"/>
                </a:solidFill>
              </a:rPr>
              <a:t> applications that </a:t>
            </a:r>
            <a:r>
              <a:rPr lang="en-GB" dirty="0">
                <a:solidFill>
                  <a:srgbClr val="00B0F0"/>
                </a:solidFill>
              </a:rPr>
              <a:t>communicate</a:t>
            </a:r>
            <a:r>
              <a:rPr lang="en-GB" dirty="0">
                <a:solidFill>
                  <a:schemeClr val="bg1"/>
                </a:solidFill>
              </a:rPr>
              <a:t> using the </a:t>
            </a:r>
            <a:r>
              <a:rPr lang="en-GB" dirty="0">
                <a:solidFill>
                  <a:srgbClr val="92D050"/>
                </a:solidFill>
              </a:rPr>
              <a:t>IP protocol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Users can run a </a:t>
            </a:r>
            <a:r>
              <a:rPr lang="en-GB" dirty="0">
                <a:solidFill>
                  <a:srgbClr val="92D050"/>
                </a:solidFill>
              </a:rPr>
              <a:t>graphical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client</a:t>
            </a:r>
            <a:r>
              <a:rPr lang="en-GB" dirty="0">
                <a:solidFill>
                  <a:schemeClr val="bg1"/>
                </a:solidFill>
              </a:rPr>
              <a:t> application (Python &amp; PyQt5) which will </a:t>
            </a:r>
            <a:r>
              <a:rPr lang="en-GB" dirty="0">
                <a:solidFill>
                  <a:srgbClr val="00B0F0"/>
                </a:solidFill>
              </a:rPr>
              <a:t>connect</a:t>
            </a:r>
            <a:r>
              <a:rPr lang="en-GB" dirty="0">
                <a:solidFill>
                  <a:schemeClr val="bg1"/>
                </a:solidFill>
              </a:rPr>
              <a:t> to the </a:t>
            </a:r>
            <a:r>
              <a:rPr lang="en-GB" dirty="0">
                <a:solidFill>
                  <a:srgbClr val="FF0000"/>
                </a:solidFill>
              </a:rPr>
              <a:t>server</a:t>
            </a:r>
            <a:r>
              <a:rPr lang="en-GB" dirty="0">
                <a:solidFill>
                  <a:schemeClr val="bg1"/>
                </a:solidFill>
              </a:rPr>
              <a:t>. Once </a:t>
            </a:r>
            <a:r>
              <a:rPr lang="en-GB" dirty="0">
                <a:solidFill>
                  <a:srgbClr val="00B0F0"/>
                </a:solidFill>
              </a:rPr>
              <a:t>connected</a:t>
            </a:r>
            <a:r>
              <a:rPr lang="en-GB" dirty="0">
                <a:solidFill>
                  <a:schemeClr val="bg1"/>
                </a:solidFill>
              </a:rPr>
              <a:t>, any </a:t>
            </a:r>
            <a:r>
              <a:rPr lang="en-GB" dirty="0">
                <a:solidFill>
                  <a:srgbClr val="FF0000"/>
                </a:solidFill>
              </a:rPr>
              <a:t>messages</a:t>
            </a:r>
            <a:r>
              <a:rPr lang="en-GB" dirty="0">
                <a:solidFill>
                  <a:schemeClr val="bg1"/>
                </a:solidFill>
              </a:rPr>
              <a:t> the </a:t>
            </a:r>
            <a:r>
              <a:rPr lang="en-GB" dirty="0">
                <a:solidFill>
                  <a:srgbClr val="FF0000"/>
                </a:solidFill>
              </a:rPr>
              <a:t>user</a:t>
            </a:r>
            <a:r>
              <a:rPr lang="en-GB" dirty="0">
                <a:solidFill>
                  <a:schemeClr val="bg1"/>
                </a:solidFill>
              </a:rPr>
              <a:t> enters will be </a:t>
            </a:r>
            <a:r>
              <a:rPr lang="en-GB" dirty="0">
                <a:solidFill>
                  <a:srgbClr val="00B0F0"/>
                </a:solidFill>
              </a:rPr>
              <a:t>sent</a:t>
            </a:r>
            <a:r>
              <a:rPr lang="en-GB" dirty="0">
                <a:solidFill>
                  <a:schemeClr val="bg1"/>
                </a:solidFill>
              </a:rPr>
              <a:t> to the rest of the </a:t>
            </a:r>
            <a:r>
              <a:rPr lang="en-GB" dirty="0">
                <a:solidFill>
                  <a:srgbClr val="FF0000"/>
                </a:solidFill>
              </a:rPr>
              <a:t>clients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92D050"/>
                </a:solidFill>
              </a:rPr>
              <a:t>currently connected </a:t>
            </a:r>
            <a:r>
              <a:rPr lang="en-GB" dirty="0">
                <a:solidFill>
                  <a:schemeClr val="bg1"/>
                </a:solidFill>
              </a:rPr>
              <a:t>by way of the </a:t>
            </a:r>
            <a:r>
              <a:rPr lang="en-GB" dirty="0">
                <a:solidFill>
                  <a:srgbClr val="FF0000"/>
                </a:solidFill>
              </a:rPr>
              <a:t>server</a:t>
            </a:r>
            <a:r>
              <a:rPr lang="en-GB" dirty="0">
                <a:solidFill>
                  <a:schemeClr val="bg1"/>
                </a:solidFill>
              </a:rPr>
              <a:t>. When a </a:t>
            </a:r>
            <a:r>
              <a:rPr lang="en-GB" dirty="0">
                <a:solidFill>
                  <a:srgbClr val="FF0000"/>
                </a:solidFill>
              </a:rPr>
              <a:t>client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92D050"/>
                </a:solidFill>
              </a:rPr>
              <a:t>joins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>
                <a:solidFill>
                  <a:srgbClr val="92D050"/>
                </a:solidFill>
              </a:rPr>
              <a:t>leaves</a:t>
            </a:r>
            <a:r>
              <a:rPr lang="en-GB" dirty="0">
                <a:solidFill>
                  <a:schemeClr val="bg1"/>
                </a:solidFill>
              </a:rPr>
              <a:t> the service, all other </a:t>
            </a:r>
            <a:r>
              <a:rPr lang="en-GB" dirty="0">
                <a:solidFill>
                  <a:srgbClr val="FF0000"/>
                </a:solidFill>
              </a:rPr>
              <a:t>users</a:t>
            </a:r>
            <a:r>
              <a:rPr lang="en-GB" dirty="0">
                <a:solidFill>
                  <a:schemeClr val="bg1"/>
                </a:solidFill>
              </a:rPr>
              <a:t> will be </a:t>
            </a:r>
            <a:r>
              <a:rPr lang="en-GB" dirty="0">
                <a:solidFill>
                  <a:srgbClr val="00B0F0"/>
                </a:solidFill>
              </a:rPr>
              <a:t>informed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rgbClr val="FF0000"/>
                </a:solidFill>
              </a:rPr>
              <a:t>service</a:t>
            </a:r>
            <a:r>
              <a:rPr lang="en-GB" dirty="0">
                <a:solidFill>
                  <a:schemeClr val="bg1"/>
                </a:solidFill>
              </a:rPr>
              <a:t> will be robust in that </a:t>
            </a:r>
            <a:r>
              <a:rPr lang="en-GB" dirty="0">
                <a:solidFill>
                  <a:srgbClr val="FF0000"/>
                </a:solidFill>
              </a:rPr>
              <a:t>client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>
                <a:solidFill>
                  <a:srgbClr val="FF0000"/>
                </a:solidFill>
              </a:rPr>
              <a:t>server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00B0F0"/>
                </a:solidFill>
              </a:rPr>
              <a:t>termination</a:t>
            </a:r>
            <a:r>
              <a:rPr lang="en-GB" dirty="0">
                <a:solidFill>
                  <a:schemeClr val="bg1"/>
                </a:solidFill>
              </a:rPr>
              <a:t> or unavailability will not </a:t>
            </a:r>
            <a:r>
              <a:rPr lang="en-GB" dirty="0">
                <a:solidFill>
                  <a:srgbClr val="92D050"/>
                </a:solidFill>
              </a:rPr>
              <a:t>adversely affect </a:t>
            </a:r>
            <a:r>
              <a:rPr lang="en-GB" dirty="0">
                <a:solidFill>
                  <a:schemeClr val="bg1"/>
                </a:solidFill>
              </a:rPr>
              <a:t>the remaining </a:t>
            </a:r>
            <a:r>
              <a:rPr lang="en-GB" dirty="0">
                <a:solidFill>
                  <a:srgbClr val="FF0000"/>
                </a:solidFill>
              </a:rPr>
              <a:t>clients</a:t>
            </a:r>
            <a:r>
              <a:rPr lang="en-GB" dirty="0">
                <a:solidFill>
                  <a:schemeClr val="bg1"/>
                </a:solidFill>
              </a:rPr>
              <a:t> and/or </a:t>
            </a:r>
            <a:r>
              <a:rPr lang="en-GB" dirty="0">
                <a:solidFill>
                  <a:srgbClr val="FF0000"/>
                </a:solidFill>
              </a:rPr>
              <a:t>server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49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2: First pass class hierarchy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D94674-61A0-4669-9504-3E9536D66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94724"/>
              </p:ext>
            </p:extLst>
          </p:nvPr>
        </p:nvGraphicFramePr>
        <p:xfrm>
          <a:off x="1187624" y="2132856"/>
          <a:ext cx="60960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48115473"/>
                    </a:ext>
                  </a:extLst>
                </a:gridCol>
                <a:gridCol w="2528168">
                  <a:extLst>
                    <a:ext uri="{9D8B030D-6E8A-4147-A177-3AD203B41FA5}">
                      <a16:colId xmlns:a16="http://schemas.microsoft.com/office/drawing/2014/main" val="304656727"/>
                    </a:ext>
                  </a:extLst>
                </a:gridCol>
                <a:gridCol w="1535832">
                  <a:extLst>
                    <a:ext uri="{9D8B030D-6E8A-4147-A177-3AD203B41FA5}">
                      <a16:colId xmlns:a16="http://schemas.microsoft.com/office/drawing/2014/main" val="35625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0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Client</a:t>
                      </a:r>
                    </a:p>
                    <a:p>
                      <a:r>
                        <a:rPr lang="en-GB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Connect</a:t>
                      </a:r>
                    </a:p>
                    <a:p>
                      <a:r>
                        <a:rPr lang="en-GB" dirty="0"/>
                        <a:t>Terminate</a:t>
                      </a:r>
                    </a:p>
                    <a:p>
                      <a:r>
                        <a:rPr lang="en-GB" dirty="0"/>
                        <a:t>Join</a:t>
                      </a:r>
                    </a:p>
                    <a:p>
                      <a:r>
                        <a:rPr lang="en-GB" dirty="0"/>
                        <a:t>Leave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Communicate(server)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Communicate(client)</a:t>
                      </a:r>
                    </a:p>
                    <a:p>
                      <a:r>
                        <a:rPr lang="en-GB" dirty="0"/>
                        <a:t>Terminate</a:t>
                      </a:r>
                    </a:p>
                    <a:p>
                      <a:r>
                        <a:rPr lang="en-GB" dirty="0"/>
                        <a:t>Send (message)</a:t>
                      </a:r>
                    </a:p>
                    <a:p>
                      <a:r>
                        <a:rPr lang="en-GB" dirty="0"/>
                        <a:t>Inform (user)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0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3: Add some sense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D94674-61A0-4669-9504-3E9536D66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27120"/>
              </p:ext>
            </p:extLst>
          </p:nvPr>
        </p:nvGraphicFramePr>
        <p:xfrm>
          <a:off x="1115616" y="1837392"/>
          <a:ext cx="6984776" cy="453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348115473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0465672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5625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0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Chat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Client</a:t>
                      </a:r>
                    </a:p>
                    <a:p>
                      <a:r>
                        <a:rPr lang="en-GB" sz="1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Connect</a:t>
                      </a:r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(server)</a:t>
                      </a:r>
                    </a:p>
                    <a:p>
                      <a:r>
                        <a:rPr lang="en-GB" sz="1400" dirty="0"/>
                        <a:t>Terminate</a:t>
                      </a:r>
                    </a:p>
                    <a:p>
                      <a:r>
                        <a:rPr lang="en-GB" sz="1400" strike="sngStrike" dirty="0"/>
                        <a:t>Join</a:t>
                      </a:r>
                    </a:p>
                    <a:p>
                      <a:r>
                        <a:rPr lang="en-GB" sz="1400" strike="sngStrike" dirty="0"/>
                        <a:t>Leave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trike="sngStrike" dirty="0"/>
                        <a:t>Communicate(server)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trike="noStrike" dirty="0" err="1">
                          <a:solidFill>
                            <a:srgbClr val="FF0000"/>
                          </a:solidFill>
                        </a:rPr>
                        <a:t>SendMessage</a:t>
                      </a:r>
                      <a:r>
                        <a:rPr lang="en-GB" sz="1400" strike="noStrike" dirty="0">
                          <a:solidFill>
                            <a:srgbClr val="FF0000"/>
                          </a:solidFill>
                        </a:rPr>
                        <a:t>(server)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trike="noStrike" dirty="0" err="1">
                          <a:solidFill>
                            <a:srgbClr val="FF0000"/>
                          </a:solidFill>
                        </a:rPr>
                        <a:t>ReceiveMessage</a:t>
                      </a:r>
                      <a:r>
                        <a:rPr lang="en-GB" sz="1400" strike="noStrike" dirty="0">
                          <a:solidFill>
                            <a:srgbClr val="FF0000"/>
                          </a:solidFill>
                        </a:rPr>
                        <a:t>(server)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trike="noStrike" dirty="0">
                          <a:solidFill>
                            <a:srgbClr val="FF0000"/>
                          </a:solidFill>
                        </a:rPr>
                        <a:t>Type(message)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Message</a:t>
                      </a:r>
                    </a:p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Server socket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strike="sngStrike" dirty="0"/>
                        <a:t>Communicate(client)</a:t>
                      </a:r>
                    </a:p>
                    <a:p>
                      <a:r>
                        <a:rPr lang="en-GB" sz="1400" dirty="0"/>
                        <a:t>Terminate</a:t>
                      </a:r>
                    </a:p>
                    <a:p>
                      <a:r>
                        <a:rPr lang="en-GB" sz="1400" strike="sngStrike" dirty="0"/>
                        <a:t>Send (message)</a:t>
                      </a:r>
                    </a:p>
                    <a:p>
                      <a:r>
                        <a:rPr lang="en-GB" sz="1400" strike="sngStrike" dirty="0"/>
                        <a:t>Inform (user)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trike="noStrike" dirty="0" err="1">
                          <a:solidFill>
                            <a:srgbClr val="FF0000"/>
                          </a:solidFill>
                        </a:rPr>
                        <a:t>SendMessage</a:t>
                      </a:r>
                      <a:r>
                        <a:rPr lang="en-GB" sz="1400" strike="noStrike" dirty="0">
                          <a:solidFill>
                            <a:srgbClr val="FF0000"/>
                          </a:solidFill>
                        </a:rPr>
                        <a:t>(clients)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trike="noStrike" dirty="0" err="1">
                          <a:solidFill>
                            <a:srgbClr val="FF0000"/>
                          </a:solidFill>
                        </a:rPr>
                        <a:t>ReceiveMessage</a:t>
                      </a:r>
                      <a:r>
                        <a:rPr lang="en-GB" sz="1400" strike="noStrike" dirty="0">
                          <a:solidFill>
                            <a:srgbClr val="FF0000"/>
                          </a:solidFill>
                        </a:rPr>
                        <a:t>(clients)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400" dirty="0" err="1">
                          <a:solidFill>
                            <a:srgbClr val="FF0000"/>
                          </a:solidFill>
                        </a:rPr>
                        <a:t>AddClient</a:t>
                      </a:r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400" dirty="0" err="1">
                          <a:solidFill>
                            <a:srgbClr val="FF0000"/>
                          </a:solidFill>
                        </a:rPr>
                        <a:t>LoseClient</a:t>
                      </a:r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(client)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Message</a:t>
                      </a:r>
                    </a:p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container&lt;clients&gt;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39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4: Create a class hierarchy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D94674-61A0-4669-9504-3E9536D66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19977"/>
              </p:ext>
            </p:extLst>
          </p:nvPr>
        </p:nvGraphicFramePr>
        <p:xfrm>
          <a:off x="899592" y="1772816"/>
          <a:ext cx="6984776" cy="336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348115473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0465672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5625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0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Chat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Client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Connect(server)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Terminate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strike="noStrike" dirty="0" err="1">
                          <a:solidFill>
                            <a:schemeClr val="tx1"/>
                          </a:solidFill>
                        </a:rPr>
                        <a:t>SendMessage</a:t>
                      </a:r>
                      <a:r>
                        <a:rPr lang="en-GB" sz="1600" strike="noStrike" dirty="0">
                          <a:solidFill>
                            <a:schemeClr val="tx1"/>
                          </a:solidFill>
                        </a:rPr>
                        <a:t>(server)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strike="noStrike" dirty="0" err="1">
                          <a:solidFill>
                            <a:schemeClr val="tx1"/>
                          </a:solidFill>
                        </a:rPr>
                        <a:t>ReceiveMessage</a:t>
                      </a:r>
                      <a:r>
                        <a:rPr lang="en-GB" sz="1600" strike="noStrike" dirty="0">
                          <a:solidFill>
                            <a:schemeClr val="tx1"/>
                          </a:solidFill>
                        </a:rPr>
                        <a:t>(server)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strike="noStrike" dirty="0">
                          <a:solidFill>
                            <a:schemeClr val="tx1"/>
                          </a:solidFill>
                        </a:rPr>
                        <a:t>Type(message)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Message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Server socket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600" dirty="0" err="1"/>
                        <a:t>AddClient</a:t>
                      </a:r>
                      <a:r>
                        <a:rPr lang="en-GB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strike="noStrike" dirty="0" err="1">
                          <a:solidFill>
                            <a:schemeClr val="tx1"/>
                          </a:solidFill>
                        </a:rPr>
                        <a:t>SendMessage</a:t>
                      </a:r>
                      <a:r>
                        <a:rPr lang="en-GB" sz="1600" strike="noStrike" dirty="0">
                          <a:solidFill>
                            <a:schemeClr val="tx1"/>
                          </a:solidFill>
                        </a:rPr>
                        <a:t>(clients)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strike="noStrike" dirty="0" err="1">
                          <a:solidFill>
                            <a:schemeClr val="tx1"/>
                          </a:solidFill>
                        </a:rPr>
                        <a:t>ReceiveMessage</a:t>
                      </a:r>
                      <a:r>
                        <a:rPr lang="en-GB" sz="1600" strike="noStrike" dirty="0">
                          <a:solidFill>
                            <a:schemeClr val="tx1"/>
                          </a:solidFill>
                        </a:rPr>
                        <a:t>(clients)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LoseClient</a:t>
                      </a:r>
                      <a:r>
                        <a:rPr lang="en-GB" sz="1600" dirty="0"/>
                        <a:t>(client)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Message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container&lt;clients&gt;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6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4: Create a class hierarchy</a:t>
            </a:r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9D9F4366-FE22-4BBA-9A16-DDAFB65A59D9}"/>
              </a:ext>
            </a:extLst>
          </p:cNvPr>
          <p:cNvGrpSpPr/>
          <p:nvPr/>
        </p:nvGrpSpPr>
        <p:grpSpPr>
          <a:xfrm>
            <a:off x="4572000" y="2031783"/>
            <a:ext cx="3600400" cy="2991332"/>
            <a:chOff x="-857288" y="1273718"/>
            <a:chExt cx="4572000" cy="2991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AF5A5F-77CD-444F-A4B9-EF56838967B4}"/>
                </a:ext>
              </a:extLst>
            </p:cNvPr>
            <p:cNvSpPr/>
            <p:nvPr/>
          </p:nvSpPr>
          <p:spPr>
            <a:xfrm>
              <a:off x="-857288" y="1643050"/>
              <a:ext cx="4572000" cy="262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GB" dirty="0" err="1"/>
                <a:t>SendMessage</a:t>
              </a:r>
              <a:r>
                <a:rPr lang="en-GB" dirty="0"/>
                <a:t>(clients)</a:t>
              </a:r>
            </a:p>
            <a:p>
              <a:pPr>
                <a:lnSpc>
                  <a:spcPct val="115000"/>
                </a:lnSpc>
              </a:pPr>
              <a:r>
                <a:rPr lang="en-GB" dirty="0" err="1"/>
                <a:t>ReceiveMessage</a:t>
              </a:r>
              <a:r>
                <a:rPr lang="en-GB" dirty="0"/>
                <a:t>(clients)</a:t>
              </a:r>
            </a:p>
            <a:p>
              <a:pPr>
                <a:lnSpc>
                  <a:spcPct val="115000"/>
                </a:lnSpc>
              </a:pPr>
              <a:r>
                <a:rPr lang="en-GB" dirty="0"/>
                <a:t>Terminate</a:t>
              </a:r>
            </a:p>
            <a:p>
              <a:pPr>
                <a:lnSpc>
                  <a:spcPct val="115000"/>
                </a:lnSpc>
              </a:pPr>
              <a:r>
                <a:rPr lang="en-GB" dirty="0" err="1"/>
                <a:t>AddClient</a:t>
              </a:r>
              <a:r>
                <a:rPr lang="en-GB" dirty="0"/>
                <a:t>()</a:t>
              </a:r>
            </a:p>
            <a:p>
              <a:pPr>
                <a:lnSpc>
                  <a:spcPct val="115000"/>
                </a:lnSpc>
              </a:pPr>
              <a:r>
                <a:rPr lang="en-GB" dirty="0" err="1"/>
                <a:t>LoseClient</a:t>
              </a:r>
              <a:r>
                <a:rPr lang="en-GB" dirty="0"/>
                <a:t>(client)</a:t>
              </a:r>
            </a:p>
            <a:p>
              <a:pPr>
                <a:lnSpc>
                  <a:spcPct val="115000"/>
                </a:lnSpc>
              </a:pPr>
              <a:endParaRPr lang="en-GB" dirty="0"/>
            </a:p>
            <a:p>
              <a:pPr>
                <a:lnSpc>
                  <a:spcPct val="115000"/>
                </a:lnSpc>
              </a:pPr>
              <a:r>
                <a:rPr lang="en-GB" dirty="0"/>
                <a:t>Message</a:t>
              </a:r>
            </a:p>
            <a:p>
              <a:pPr>
                <a:lnSpc>
                  <a:spcPct val="115000"/>
                </a:lnSpc>
              </a:pPr>
              <a:r>
                <a:rPr lang="en-GB" dirty="0"/>
                <a:t>Container&lt;clients&gt;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28DAEB-3D0E-4933-92DD-230C0206FA9A}"/>
                </a:ext>
              </a:extLst>
            </p:cNvPr>
            <p:cNvSpPr/>
            <p:nvPr/>
          </p:nvSpPr>
          <p:spPr>
            <a:xfrm>
              <a:off x="-857288" y="1273718"/>
              <a:ext cx="456250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/>
                <a:t>Server</a:t>
              </a:r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ECAD057D-1DC2-4961-9DFD-080763485953}"/>
              </a:ext>
            </a:extLst>
          </p:cNvPr>
          <p:cNvGrpSpPr/>
          <p:nvPr/>
        </p:nvGrpSpPr>
        <p:grpSpPr>
          <a:xfrm>
            <a:off x="683568" y="2060848"/>
            <a:ext cx="3456384" cy="2991332"/>
            <a:chOff x="-857288" y="1273718"/>
            <a:chExt cx="4572000" cy="2991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96DE66-A379-40ED-A71A-AF5219AE9F91}"/>
                </a:ext>
              </a:extLst>
            </p:cNvPr>
            <p:cNvSpPr/>
            <p:nvPr/>
          </p:nvSpPr>
          <p:spPr>
            <a:xfrm>
              <a:off x="-857288" y="1643050"/>
              <a:ext cx="4572000" cy="262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en-GB" dirty="0">
                  <a:ea typeface="Calibri"/>
                  <a:cs typeface="Times New Roman"/>
                </a:rPr>
                <a:t>Connect(Server)</a:t>
              </a: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en-GB" dirty="0">
                  <a:cs typeface="Times New Roman"/>
                </a:rPr>
                <a:t>Terminate</a:t>
              </a: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en-GB" dirty="0" err="1">
                  <a:cs typeface="Times New Roman"/>
                </a:rPr>
                <a:t>SendMessage</a:t>
              </a:r>
              <a:r>
                <a:rPr lang="en-GB" dirty="0">
                  <a:cs typeface="Times New Roman"/>
                </a:rPr>
                <a:t>(Server)</a:t>
              </a: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en-GB" dirty="0" err="1">
                  <a:cs typeface="Times New Roman"/>
                </a:rPr>
                <a:t>ReceiveMessage</a:t>
              </a:r>
              <a:r>
                <a:rPr lang="en-GB" dirty="0">
                  <a:cs typeface="Times New Roman"/>
                </a:rPr>
                <a:t>(Server)</a:t>
              </a: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en-GB" dirty="0">
                  <a:cs typeface="Times New Roman"/>
                </a:rPr>
                <a:t>Type(message)</a:t>
              </a: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endParaRPr lang="en-GB" dirty="0">
                <a:cs typeface="Times New Roman"/>
              </a:endParaRP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en-GB" dirty="0" err="1">
                  <a:cs typeface="Times New Roman"/>
                </a:rPr>
                <a:t>ServerSocket</a:t>
              </a:r>
              <a:endParaRPr lang="en-GB" dirty="0">
                <a:cs typeface="Times New Roman"/>
              </a:endParaRP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en-GB" dirty="0">
                  <a:cs typeface="Times New Roman"/>
                </a:rPr>
                <a:t>Message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A9819D-969F-46E1-B1E8-022582FBDFF7}"/>
                </a:ext>
              </a:extLst>
            </p:cNvPr>
            <p:cNvSpPr/>
            <p:nvPr/>
          </p:nvSpPr>
          <p:spPr>
            <a:xfrm>
              <a:off x="-857288" y="1273718"/>
              <a:ext cx="456250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88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5: Create state diagrams</a:t>
            </a:r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A2FCBF-3072-4E2A-A7A3-B01F781B4A45}"/>
              </a:ext>
            </a:extLst>
          </p:cNvPr>
          <p:cNvGrpSpPr/>
          <p:nvPr/>
        </p:nvGrpSpPr>
        <p:grpSpPr>
          <a:xfrm>
            <a:off x="1460416" y="1844824"/>
            <a:ext cx="6279936" cy="3340703"/>
            <a:chOff x="1460416" y="1844824"/>
            <a:chExt cx="4752528" cy="3340703"/>
          </a:xfrm>
        </p:grpSpPr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6EE00A1F-0975-4126-AE4F-4C1E3B6B7A42}"/>
                </a:ext>
              </a:extLst>
            </p:cNvPr>
            <p:cNvSpPr/>
            <p:nvPr/>
          </p:nvSpPr>
          <p:spPr>
            <a:xfrm>
              <a:off x="1460416" y="2138539"/>
              <a:ext cx="4752528" cy="30469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EADD30-4A58-4753-96DB-7FD6DECDAB1A}"/>
                </a:ext>
              </a:extLst>
            </p:cNvPr>
            <p:cNvSpPr/>
            <p:nvPr/>
          </p:nvSpPr>
          <p:spPr>
            <a:xfrm>
              <a:off x="1460416" y="1844824"/>
              <a:ext cx="4752528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Server   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B67A6E1-9CF7-4111-A8AA-FE6A1E8EACEE}"/>
              </a:ext>
            </a:extLst>
          </p:cNvPr>
          <p:cNvSpPr/>
          <p:nvPr/>
        </p:nvSpPr>
        <p:spPr>
          <a:xfrm>
            <a:off x="611560" y="1873861"/>
            <a:ext cx="288032" cy="2880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8CF90B-5FCC-4B14-94A6-113B86E029FC}"/>
              </a:ext>
            </a:extLst>
          </p:cNvPr>
          <p:cNvCxnSpPr>
            <a:cxnSpLocks/>
            <a:stCxn id="51" idx="6"/>
            <a:endCxn id="50" idx="1"/>
          </p:cNvCxnSpPr>
          <p:nvPr/>
        </p:nvCxnSpPr>
        <p:spPr>
          <a:xfrm flipV="1">
            <a:off x="899592" y="2014101"/>
            <a:ext cx="560824" cy="377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D3F09A-2ADD-4908-9977-31E3EC6C7892}"/>
              </a:ext>
            </a:extLst>
          </p:cNvPr>
          <p:cNvGrpSpPr/>
          <p:nvPr/>
        </p:nvGrpSpPr>
        <p:grpSpPr>
          <a:xfrm>
            <a:off x="1619672" y="2688282"/>
            <a:ext cx="1584176" cy="908816"/>
            <a:chOff x="1882210" y="4936421"/>
            <a:chExt cx="1526976" cy="658768"/>
          </a:xfrm>
        </p:grpSpPr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EE951501-9E48-4519-B93A-05F752EE1EFC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Accept new client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A35E21-16FF-496E-95F1-86D25A9C92B2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Accept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3B7D3B-542F-44D7-9DB7-0C6CF5BB8B06}"/>
              </a:ext>
            </a:extLst>
          </p:cNvPr>
          <p:cNvGrpSpPr/>
          <p:nvPr/>
        </p:nvGrpSpPr>
        <p:grpSpPr>
          <a:xfrm>
            <a:off x="3563888" y="2640673"/>
            <a:ext cx="1584176" cy="908816"/>
            <a:chOff x="1882210" y="4936421"/>
            <a:chExt cx="1526976" cy="658768"/>
          </a:xfrm>
        </p:grpSpPr>
        <p:sp>
          <p:nvSpPr>
            <p:cNvPr id="54" name="Rectangle 12">
              <a:extLst>
                <a:ext uri="{FF2B5EF4-FFF2-40B4-BE49-F238E27FC236}">
                  <a16:creationId xmlns:a16="http://schemas.microsoft.com/office/drawing/2014/main" id="{2F5F63F3-6F73-4062-B1C8-3B18326BCDA1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Receive client message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A1A4D0-1054-4CCF-B06B-CB7869411F19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Client Receive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D2A39B-C820-4561-901E-B0388EB2B354}"/>
              </a:ext>
            </a:extLst>
          </p:cNvPr>
          <p:cNvGrpSpPr/>
          <p:nvPr/>
        </p:nvGrpSpPr>
        <p:grpSpPr>
          <a:xfrm>
            <a:off x="5508104" y="2640673"/>
            <a:ext cx="1584176" cy="908816"/>
            <a:chOff x="1882210" y="4936421"/>
            <a:chExt cx="1526976" cy="658768"/>
          </a:xfrm>
        </p:grpSpPr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0F573987-24E5-4C90-A126-0253170AFEA9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Lost client socket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40BBD60-28B2-4D36-8313-FE137F7DAE1F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Client Lost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5C1ABE-AB37-4C1F-8909-C10338F3633C}"/>
              </a:ext>
            </a:extLst>
          </p:cNvPr>
          <p:cNvGrpSpPr/>
          <p:nvPr/>
        </p:nvGrpSpPr>
        <p:grpSpPr>
          <a:xfrm>
            <a:off x="1616382" y="4104360"/>
            <a:ext cx="1584176" cy="908816"/>
            <a:chOff x="1882210" y="4936421"/>
            <a:chExt cx="1526976" cy="658768"/>
          </a:xfrm>
        </p:grpSpPr>
        <p:sp>
          <p:nvSpPr>
            <p:cNvPr id="60" name="Rectangle 12">
              <a:extLst>
                <a:ext uri="{FF2B5EF4-FFF2-40B4-BE49-F238E27FC236}">
                  <a16:creationId xmlns:a16="http://schemas.microsoft.com/office/drawing/2014/main" id="{BE5DBC71-581D-4DAA-8F9A-A9AEE43A43BF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Process client messages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62A7CB-6656-4FE2-9FA9-B5D9D9CAFB05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Main Processing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AFF86A-CAE3-4E3B-8C20-43E505D0E110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5148064" y="3257102"/>
            <a:ext cx="3600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1B4EC01-2890-436B-89CC-BE04D23F6F58}"/>
              </a:ext>
            </a:extLst>
          </p:cNvPr>
          <p:cNvSpPr/>
          <p:nvPr/>
        </p:nvSpPr>
        <p:spPr>
          <a:xfrm>
            <a:off x="7365072" y="3115419"/>
            <a:ext cx="288032" cy="2880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119D1A7-422D-4AFC-BF36-DEEDF143ABF3}"/>
              </a:ext>
            </a:extLst>
          </p:cNvPr>
          <p:cNvCxnSpPr>
            <a:cxnSpLocks/>
            <a:stCxn id="57" idx="3"/>
            <a:endCxn id="65" idx="2"/>
          </p:cNvCxnSpPr>
          <p:nvPr/>
        </p:nvCxnSpPr>
        <p:spPr>
          <a:xfrm>
            <a:off x="7092280" y="3257102"/>
            <a:ext cx="272792" cy="23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3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5: Create state diagrams</a:t>
            </a:r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6BBB2E-BA59-4657-9508-05EE86AD1174}"/>
              </a:ext>
            </a:extLst>
          </p:cNvPr>
          <p:cNvGrpSpPr/>
          <p:nvPr/>
        </p:nvGrpSpPr>
        <p:grpSpPr>
          <a:xfrm>
            <a:off x="1460416" y="1844824"/>
            <a:ext cx="7226384" cy="3340703"/>
            <a:chOff x="1460416" y="1844824"/>
            <a:chExt cx="6279936" cy="3340703"/>
          </a:xfrm>
        </p:grpSpPr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6EE00A1F-0975-4126-AE4F-4C1E3B6B7A42}"/>
                </a:ext>
              </a:extLst>
            </p:cNvPr>
            <p:cNvSpPr/>
            <p:nvPr/>
          </p:nvSpPr>
          <p:spPr>
            <a:xfrm>
              <a:off x="1460416" y="2138539"/>
              <a:ext cx="6279936" cy="30469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EADD30-4A58-4753-96DB-7FD6DECDAB1A}"/>
                </a:ext>
              </a:extLst>
            </p:cNvPr>
            <p:cNvSpPr/>
            <p:nvPr/>
          </p:nvSpPr>
          <p:spPr>
            <a:xfrm>
              <a:off x="1460416" y="1844824"/>
              <a:ext cx="6279936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Client   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B67A6E1-9CF7-4111-A8AA-FE6A1E8EACEE}"/>
              </a:ext>
            </a:extLst>
          </p:cNvPr>
          <p:cNvSpPr/>
          <p:nvPr/>
        </p:nvSpPr>
        <p:spPr>
          <a:xfrm>
            <a:off x="611560" y="1873861"/>
            <a:ext cx="288032" cy="2880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8CF90B-5FCC-4B14-94A6-113B86E029FC}"/>
              </a:ext>
            </a:extLst>
          </p:cNvPr>
          <p:cNvCxnSpPr>
            <a:cxnSpLocks/>
            <a:stCxn id="51" idx="6"/>
            <a:endCxn id="50" idx="1"/>
          </p:cNvCxnSpPr>
          <p:nvPr/>
        </p:nvCxnSpPr>
        <p:spPr>
          <a:xfrm flipV="1">
            <a:off x="899592" y="2014101"/>
            <a:ext cx="560824" cy="377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D3F09A-2ADD-4908-9977-31E3EC6C7892}"/>
              </a:ext>
            </a:extLst>
          </p:cNvPr>
          <p:cNvGrpSpPr/>
          <p:nvPr/>
        </p:nvGrpSpPr>
        <p:grpSpPr>
          <a:xfrm>
            <a:off x="1619672" y="2636912"/>
            <a:ext cx="2080002" cy="908816"/>
            <a:chOff x="1882210" y="4936421"/>
            <a:chExt cx="1526976" cy="658768"/>
          </a:xfrm>
        </p:grpSpPr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EE951501-9E48-4519-B93A-05F752EE1EFC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Accept new client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A35E21-16FF-496E-95F1-86D25A9C92B2}"/>
                </a:ext>
              </a:extLst>
            </p:cNvPr>
            <p:cNvSpPr/>
            <p:nvPr/>
          </p:nvSpPr>
          <p:spPr>
            <a:xfrm>
              <a:off x="1882211" y="4936421"/>
              <a:ext cx="1526975" cy="245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Connect to Server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3B7D3B-542F-44D7-9DB7-0C6CF5BB8B06}"/>
              </a:ext>
            </a:extLst>
          </p:cNvPr>
          <p:cNvGrpSpPr/>
          <p:nvPr/>
        </p:nvGrpSpPr>
        <p:grpSpPr>
          <a:xfrm>
            <a:off x="4067944" y="2640673"/>
            <a:ext cx="1584176" cy="908816"/>
            <a:chOff x="1882210" y="4936421"/>
            <a:chExt cx="1526976" cy="658768"/>
          </a:xfrm>
        </p:grpSpPr>
        <p:sp>
          <p:nvSpPr>
            <p:cNvPr id="54" name="Rectangle 12">
              <a:extLst>
                <a:ext uri="{FF2B5EF4-FFF2-40B4-BE49-F238E27FC236}">
                  <a16:creationId xmlns:a16="http://schemas.microsoft.com/office/drawing/2014/main" id="{2F5F63F3-6F73-4062-B1C8-3B18326BCDA1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Receive server message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A1A4D0-1054-4CCF-B06B-CB7869411F19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Receive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D2A39B-C820-4561-901E-B0388EB2B354}"/>
              </a:ext>
            </a:extLst>
          </p:cNvPr>
          <p:cNvGrpSpPr/>
          <p:nvPr/>
        </p:nvGrpSpPr>
        <p:grpSpPr>
          <a:xfrm>
            <a:off x="6012160" y="2640673"/>
            <a:ext cx="1584176" cy="908816"/>
            <a:chOff x="1882210" y="4936421"/>
            <a:chExt cx="1526976" cy="658768"/>
          </a:xfrm>
        </p:grpSpPr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0F573987-24E5-4C90-A126-0253170AFEA9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Lost server socket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40BBD60-28B2-4D36-8313-FE137F7DAE1F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Lost Server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5C1ABE-AB37-4C1F-8909-C10338F3633C}"/>
              </a:ext>
            </a:extLst>
          </p:cNvPr>
          <p:cNvGrpSpPr/>
          <p:nvPr/>
        </p:nvGrpSpPr>
        <p:grpSpPr>
          <a:xfrm>
            <a:off x="1619672" y="3816328"/>
            <a:ext cx="2080002" cy="908816"/>
            <a:chOff x="1882210" y="4936421"/>
            <a:chExt cx="1526976" cy="658768"/>
          </a:xfrm>
        </p:grpSpPr>
        <p:sp>
          <p:nvSpPr>
            <p:cNvPr id="60" name="Rectangle 12">
              <a:extLst>
                <a:ext uri="{FF2B5EF4-FFF2-40B4-BE49-F238E27FC236}">
                  <a16:creationId xmlns:a16="http://schemas.microsoft.com/office/drawing/2014/main" id="{BE5DBC71-581D-4DAA-8F9A-A9AEE43A43BF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Handle user input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62A7CB-6656-4FE2-9FA9-B5D9D9CAFB05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Main Processing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AFF86A-CAE3-4E3B-8C20-43E505D0E110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5652120" y="3257102"/>
            <a:ext cx="3600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084536-741F-46CD-98E4-CC4E6EAE8FFB}"/>
              </a:ext>
            </a:extLst>
          </p:cNvPr>
          <p:cNvCxnSpPr>
            <a:cxnSpLocks/>
            <a:stCxn id="60" idx="3"/>
            <a:endCxn id="47" idx="3"/>
          </p:cNvCxnSpPr>
          <p:nvPr/>
        </p:nvCxnSpPr>
        <p:spPr>
          <a:xfrm flipV="1">
            <a:off x="3699674" y="3253341"/>
            <a:ext cx="12700" cy="1179416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D3999E-B759-41B5-B820-872678F428B3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2657514" y="3545728"/>
            <a:ext cx="2159" cy="2706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FA28659-BCB6-4B6E-9CE7-EE41A9CBA9E3}"/>
              </a:ext>
            </a:extLst>
          </p:cNvPr>
          <p:cNvSpPr/>
          <p:nvPr/>
        </p:nvSpPr>
        <p:spPr>
          <a:xfrm>
            <a:off x="7956376" y="3107799"/>
            <a:ext cx="288032" cy="2880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EF015-9252-4046-B59F-93E3326055CF}"/>
              </a:ext>
            </a:extLst>
          </p:cNvPr>
          <p:cNvCxnSpPr>
            <a:cxnSpLocks/>
            <a:stCxn id="57" idx="3"/>
            <a:endCxn id="42" idx="2"/>
          </p:cNvCxnSpPr>
          <p:nvPr/>
        </p:nvCxnSpPr>
        <p:spPr>
          <a:xfrm flipV="1">
            <a:off x="7596336" y="3251815"/>
            <a:ext cx="360040" cy="52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1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6: Create sequence diagrams</a:t>
            </a:r>
          </a:p>
          <a:p>
            <a:pPr lvl="2"/>
            <a:r>
              <a:rPr lang="en-GB" dirty="0"/>
              <a:t>New client connects</a:t>
            </a:r>
          </a:p>
          <a:p>
            <a:pPr lvl="2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3637-C1C9-4917-A3A0-254BEBB3FC38}"/>
              </a:ext>
            </a:extLst>
          </p:cNvPr>
          <p:cNvSpPr/>
          <p:nvPr/>
        </p:nvSpPr>
        <p:spPr>
          <a:xfrm>
            <a:off x="4859445" y="2564904"/>
            <a:ext cx="7259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B1B0F0-5345-4BF7-8014-242DFFD53D03}"/>
              </a:ext>
            </a:extLst>
          </p:cNvPr>
          <p:cNvSpPr/>
          <p:nvPr/>
        </p:nvSpPr>
        <p:spPr>
          <a:xfrm>
            <a:off x="4283381" y="2276872"/>
            <a:ext cx="1224136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3EDDAD-5CC3-4E45-BDC8-6EA1B45F631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767176" y="2987080"/>
            <a:ext cx="116020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BA822-589D-42E2-B285-56FE1F2907B9}"/>
              </a:ext>
            </a:extLst>
          </p:cNvPr>
          <p:cNvSpPr/>
          <p:nvPr/>
        </p:nvSpPr>
        <p:spPr>
          <a:xfrm>
            <a:off x="3927378" y="2833191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AddClient</a:t>
            </a:r>
            <a:r>
              <a:rPr lang="en-GB" sz="1400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509FD-F980-468B-8448-39AFA66EFEC3}"/>
              </a:ext>
            </a:extLst>
          </p:cNvPr>
          <p:cNvSpPr/>
          <p:nvPr/>
        </p:nvSpPr>
        <p:spPr>
          <a:xfrm>
            <a:off x="1765134" y="2564904"/>
            <a:ext cx="63903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833EB-0EBB-4FD7-86A2-2AD04365D94B}"/>
              </a:ext>
            </a:extLst>
          </p:cNvPr>
          <p:cNvSpPr/>
          <p:nvPr/>
        </p:nvSpPr>
        <p:spPr>
          <a:xfrm>
            <a:off x="1187037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BD3C01-9B0A-4CD6-A457-42E134E3ABED}"/>
              </a:ext>
            </a:extLst>
          </p:cNvPr>
          <p:cNvSpPr/>
          <p:nvPr/>
        </p:nvSpPr>
        <p:spPr>
          <a:xfrm>
            <a:off x="826997" y="2833191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Connect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FF89D0-0564-4D0E-B556-ED3783C499FB}"/>
              </a:ext>
            </a:extLst>
          </p:cNvPr>
          <p:cNvSpPr/>
          <p:nvPr/>
        </p:nvSpPr>
        <p:spPr>
          <a:xfrm>
            <a:off x="7385795" y="2564904"/>
            <a:ext cx="7259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BC0F80-5FAC-4BA2-ADC8-94DFE85EA07C}"/>
              </a:ext>
            </a:extLst>
          </p:cNvPr>
          <p:cNvSpPr/>
          <p:nvPr/>
        </p:nvSpPr>
        <p:spPr>
          <a:xfrm>
            <a:off x="6807698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Other Client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918003-CA10-431A-BF64-869FC8ACC891}"/>
              </a:ext>
            </a:extLst>
          </p:cNvPr>
          <p:cNvGrpSpPr/>
          <p:nvPr/>
        </p:nvGrpSpPr>
        <p:grpSpPr>
          <a:xfrm>
            <a:off x="826996" y="3356992"/>
            <a:ext cx="7560840" cy="307777"/>
            <a:chOff x="826996" y="4057327"/>
            <a:chExt cx="7560840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A9BD93D-D284-42C8-ADD0-6656B27099FE}"/>
                </a:ext>
              </a:extLst>
            </p:cNvPr>
            <p:cNvSpPr/>
            <p:nvPr/>
          </p:nvSpPr>
          <p:spPr>
            <a:xfrm>
              <a:off x="3923928" y="4057327"/>
              <a:ext cx="194017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err="1"/>
                <a:t>SendMessage</a:t>
              </a:r>
              <a:r>
                <a:rPr lang="en-GB" sz="1400" dirty="0"/>
                <a:t>()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5E6FE9-7B9E-40EE-A4BF-E0B08E06213B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H="1">
              <a:off x="2767175" y="4211216"/>
              <a:ext cx="115675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A5D1FE-5AA3-4CB3-B40C-08C394102B45}"/>
                </a:ext>
              </a:extLst>
            </p:cNvPr>
            <p:cNvSpPr/>
            <p:nvPr/>
          </p:nvSpPr>
          <p:spPr>
            <a:xfrm>
              <a:off x="826996" y="4057327"/>
              <a:ext cx="194017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err="1"/>
                <a:t>ReceiveMessage</a:t>
              </a:r>
              <a:r>
                <a:rPr lang="en-GB" sz="1400" dirty="0"/>
                <a:t>()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0B42D2E-FFD9-4C14-90AA-E45BEA39B4EC}"/>
                </a:ext>
              </a:extLst>
            </p:cNvPr>
            <p:cNvSpPr/>
            <p:nvPr/>
          </p:nvSpPr>
          <p:spPr>
            <a:xfrm>
              <a:off x="6447657" y="4057327"/>
              <a:ext cx="194017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err="1"/>
                <a:t>ReceiveMessage</a:t>
              </a:r>
              <a:r>
                <a:rPr lang="en-GB" sz="1400" dirty="0"/>
                <a:t>()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11F0FD5-831F-4BB7-9379-68F0DDEAB510}"/>
                </a:ext>
              </a:extLst>
            </p:cNvPr>
            <p:cNvCxnSpPr>
              <a:cxnSpLocks/>
              <a:stCxn id="41" idx="3"/>
              <a:endCxn id="55" idx="1"/>
            </p:cNvCxnSpPr>
            <p:nvPr/>
          </p:nvCxnSpPr>
          <p:spPr>
            <a:xfrm>
              <a:off x="5864107" y="4211216"/>
              <a:ext cx="58355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9E9F11-06AF-4B49-AD49-20B6BB49F8F2}"/>
              </a:ext>
            </a:extLst>
          </p:cNvPr>
          <p:cNvSpPr txBox="1"/>
          <p:nvPr/>
        </p:nvSpPr>
        <p:spPr>
          <a:xfrm>
            <a:off x="827584" y="4005064"/>
            <a:ext cx="7416824" cy="2308324"/>
          </a:xfrm>
          <a:prstGeom prst="rect">
            <a:avLst/>
          </a:prstGeom>
          <a:solidFill>
            <a:srgbClr val="402652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New client connects</a:t>
            </a:r>
          </a:p>
          <a:p>
            <a:r>
              <a:rPr lang="en-GB" dirty="0">
                <a:solidFill>
                  <a:schemeClr val="bg1"/>
                </a:solidFill>
              </a:rPr>
              <a:t>-server receives connect request, adds to client container</a:t>
            </a:r>
          </a:p>
          <a:p>
            <a:r>
              <a:rPr lang="en-GB" dirty="0">
                <a:solidFill>
                  <a:schemeClr val="bg1"/>
                </a:solidFill>
              </a:rPr>
              <a:t>-sends messages to all clients that a client has connected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9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6: Create sequence diagrams</a:t>
            </a:r>
          </a:p>
          <a:p>
            <a:pPr lvl="2"/>
            <a:r>
              <a:rPr lang="en-GB" dirty="0"/>
              <a:t>Client sends a message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3637-C1C9-4917-A3A0-254BEBB3FC38}"/>
              </a:ext>
            </a:extLst>
          </p:cNvPr>
          <p:cNvSpPr/>
          <p:nvPr/>
        </p:nvSpPr>
        <p:spPr>
          <a:xfrm>
            <a:off x="4859445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B1B0F0-5345-4BF7-8014-242DFFD53D03}"/>
              </a:ext>
            </a:extLst>
          </p:cNvPr>
          <p:cNvSpPr/>
          <p:nvPr/>
        </p:nvSpPr>
        <p:spPr>
          <a:xfrm>
            <a:off x="4283381" y="2276872"/>
            <a:ext cx="1224136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Server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ECC28B-DA08-4024-B115-C69F51D95FE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2767763" y="2987080"/>
            <a:ext cx="116020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ECD9E1-571D-4A85-8E9C-D5F7A328FCFF}"/>
              </a:ext>
            </a:extLst>
          </p:cNvPr>
          <p:cNvSpPr/>
          <p:nvPr/>
        </p:nvSpPr>
        <p:spPr>
          <a:xfrm>
            <a:off x="3927965" y="2833191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ReceiveMessage</a:t>
            </a:r>
            <a:r>
              <a:rPr lang="en-GB" sz="1400" dirty="0"/>
              <a:t>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9BD93D-D284-42C8-ADD0-6656B27099FE}"/>
              </a:ext>
            </a:extLst>
          </p:cNvPr>
          <p:cNvSpPr/>
          <p:nvPr/>
        </p:nvSpPr>
        <p:spPr>
          <a:xfrm>
            <a:off x="3923928" y="3409255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SendMessage</a:t>
            </a:r>
            <a:r>
              <a:rPr lang="en-GB" sz="1400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5E6FE9-7B9E-40EE-A4BF-E0B08E06213B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2767175" y="3563144"/>
            <a:ext cx="1156753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509FD-F980-468B-8448-39AFA66EFEC3}"/>
              </a:ext>
            </a:extLst>
          </p:cNvPr>
          <p:cNvSpPr/>
          <p:nvPr/>
        </p:nvSpPr>
        <p:spPr>
          <a:xfrm>
            <a:off x="1765134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833EB-0EBB-4FD7-86A2-2AD04365D94B}"/>
              </a:ext>
            </a:extLst>
          </p:cNvPr>
          <p:cNvSpPr/>
          <p:nvPr/>
        </p:nvSpPr>
        <p:spPr>
          <a:xfrm>
            <a:off x="1187037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Client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F7643F-123D-48A4-A580-6DFC9BEA1BA4}"/>
              </a:ext>
            </a:extLst>
          </p:cNvPr>
          <p:cNvSpPr/>
          <p:nvPr/>
        </p:nvSpPr>
        <p:spPr>
          <a:xfrm>
            <a:off x="827584" y="2833191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SendMessage</a:t>
            </a:r>
            <a:r>
              <a:rPr lang="en-GB" sz="1400" dirty="0"/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A5D1FE-5AA3-4CB3-B40C-08C394102B45}"/>
              </a:ext>
            </a:extLst>
          </p:cNvPr>
          <p:cNvSpPr/>
          <p:nvPr/>
        </p:nvSpPr>
        <p:spPr>
          <a:xfrm>
            <a:off x="826996" y="3409255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ReceiveMessage</a:t>
            </a:r>
            <a:r>
              <a:rPr lang="en-GB" sz="1400" dirty="0"/>
              <a:t>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FF89D0-0564-4D0E-B556-ED3783C499FB}"/>
              </a:ext>
            </a:extLst>
          </p:cNvPr>
          <p:cNvSpPr/>
          <p:nvPr/>
        </p:nvSpPr>
        <p:spPr>
          <a:xfrm>
            <a:off x="7385795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BC0F80-5FAC-4BA2-ADC8-94DFE85EA07C}"/>
              </a:ext>
            </a:extLst>
          </p:cNvPr>
          <p:cNvSpPr/>
          <p:nvPr/>
        </p:nvSpPr>
        <p:spPr>
          <a:xfrm>
            <a:off x="6807698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Other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B42D2E-FFD9-4C14-90AA-E45BEA39B4EC}"/>
              </a:ext>
            </a:extLst>
          </p:cNvPr>
          <p:cNvSpPr/>
          <p:nvPr/>
        </p:nvSpPr>
        <p:spPr>
          <a:xfrm>
            <a:off x="6447657" y="3409255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ReceiveMessage</a:t>
            </a:r>
            <a:r>
              <a:rPr lang="en-GB" sz="1400" dirty="0"/>
              <a:t>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1F0FD5-831F-4BB7-9379-68F0DDEAB510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5864107" y="3563144"/>
            <a:ext cx="583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BAE2D02-D8AF-487D-85C5-17909D84C8B1}"/>
              </a:ext>
            </a:extLst>
          </p:cNvPr>
          <p:cNvSpPr txBox="1"/>
          <p:nvPr/>
        </p:nvSpPr>
        <p:spPr>
          <a:xfrm>
            <a:off x="827584" y="4000996"/>
            <a:ext cx="7416824" cy="2308324"/>
          </a:xfrm>
          <a:prstGeom prst="rect">
            <a:avLst/>
          </a:prstGeom>
          <a:solidFill>
            <a:srgbClr val="402652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Client sends a message</a:t>
            </a:r>
          </a:p>
          <a:p>
            <a:r>
              <a:rPr lang="en-GB" dirty="0">
                <a:solidFill>
                  <a:schemeClr val="bg1"/>
                </a:solidFill>
              </a:rPr>
              <a:t>-client sends a message to the server</a:t>
            </a:r>
          </a:p>
          <a:p>
            <a:r>
              <a:rPr lang="en-GB" dirty="0">
                <a:solidFill>
                  <a:schemeClr val="bg1"/>
                </a:solidFill>
              </a:rPr>
              <a:t>-server receives it and sends it to all clients in the container&lt;client&gt;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Today’s session:</a:t>
            </a:r>
          </a:p>
          <a:p>
            <a:pPr lvl="1"/>
            <a:r>
              <a:rPr lang="en-GB" dirty="0"/>
              <a:t>Demo</a:t>
            </a:r>
          </a:p>
          <a:p>
            <a:pPr lvl="1"/>
            <a:r>
              <a:rPr lang="en-GB" dirty="0"/>
              <a:t>Chat service Spec</a:t>
            </a:r>
          </a:p>
          <a:p>
            <a:pPr lvl="1"/>
            <a:r>
              <a:rPr lang="en-GB" dirty="0"/>
              <a:t>Chat service Design</a:t>
            </a:r>
          </a:p>
          <a:p>
            <a:pPr lvl="1"/>
            <a:r>
              <a:rPr lang="en-GB" dirty="0"/>
              <a:t>Chat service key implementational issues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6: Create sequence diagrams</a:t>
            </a:r>
          </a:p>
          <a:p>
            <a:pPr lvl="2"/>
            <a:r>
              <a:rPr lang="en-GB" dirty="0"/>
              <a:t>An other client sends a message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3637-C1C9-4917-A3A0-254BEBB3FC38}"/>
              </a:ext>
            </a:extLst>
          </p:cNvPr>
          <p:cNvSpPr/>
          <p:nvPr/>
        </p:nvSpPr>
        <p:spPr>
          <a:xfrm>
            <a:off x="4859445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B1B0F0-5345-4BF7-8014-242DFFD53D03}"/>
              </a:ext>
            </a:extLst>
          </p:cNvPr>
          <p:cNvSpPr/>
          <p:nvPr/>
        </p:nvSpPr>
        <p:spPr>
          <a:xfrm>
            <a:off x="4283381" y="2276872"/>
            <a:ext cx="1224136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509FD-F980-468B-8448-39AFA66EFEC3}"/>
              </a:ext>
            </a:extLst>
          </p:cNvPr>
          <p:cNvSpPr/>
          <p:nvPr/>
        </p:nvSpPr>
        <p:spPr>
          <a:xfrm>
            <a:off x="1765134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833EB-0EBB-4FD7-86A2-2AD04365D94B}"/>
              </a:ext>
            </a:extLst>
          </p:cNvPr>
          <p:cNvSpPr/>
          <p:nvPr/>
        </p:nvSpPr>
        <p:spPr>
          <a:xfrm>
            <a:off x="1187037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Client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FF89D0-0564-4D0E-B556-ED3783C499FB}"/>
              </a:ext>
            </a:extLst>
          </p:cNvPr>
          <p:cNvSpPr/>
          <p:nvPr/>
        </p:nvSpPr>
        <p:spPr>
          <a:xfrm>
            <a:off x="7385795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BC0F80-5FAC-4BA2-ADC8-94DFE85EA07C}"/>
              </a:ext>
            </a:extLst>
          </p:cNvPr>
          <p:cNvSpPr/>
          <p:nvPr/>
        </p:nvSpPr>
        <p:spPr>
          <a:xfrm>
            <a:off x="6807698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Other Client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5C94C1-5E4E-4791-9D3E-0F3F2F594813}"/>
              </a:ext>
            </a:extLst>
          </p:cNvPr>
          <p:cNvSpPr/>
          <p:nvPr/>
        </p:nvSpPr>
        <p:spPr>
          <a:xfrm>
            <a:off x="6444208" y="2852936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SendMessage</a:t>
            </a:r>
            <a:endParaRPr lang="en-GB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BE2A52-B2FE-4849-84BF-8C1E46829F14}"/>
              </a:ext>
            </a:extLst>
          </p:cNvPr>
          <p:cNvSpPr/>
          <p:nvPr/>
        </p:nvSpPr>
        <p:spPr>
          <a:xfrm>
            <a:off x="3923928" y="2854013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ReceiveMessage</a:t>
            </a:r>
            <a:r>
              <a:rPr lang="en-GB" sz="1400" dirty="0"/>
              <a:t>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5CCAE9-92DF-4402-B5D4-2DF6C691EF40}"/>
              </a:ext>
            </a:extLst>
          </p:cNvPr>
          <p:cNvSpPr/>
          <p:nvPr/>
        </p:nvSpPr>
        <p:spPr>
          <a:xfrm>
            <a:off x="3924516" y="3410332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SendMessage</a:t>
            </a:r>
            <a:r>
              <a:rPr lang="en-GB" sz="1400" dirty="0"/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CF37D8-BF26-4732-81A9-257F0A097E8F}"/>
              </a:ext>
            </a:extLst>
          </p:cNvPr>
          <p:cNvCxnSpPr>
            <a:cxnSpLocks/>
            <a:stCxn id="62" idx="1"/>
            <a:endCxn id="64" idx="3"/>
          </p:cNvCxnSpPr>
          <p:nvPr/>
        </p:nvCxnSpPr>
        <p:spPr>
          <a:xfrm flipH="1">
            <a:off x="2767763" y="3564221"/>
            <a:ext cx="1156753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17EF67A-0BEE-4B60-8BA6-AC6A32B8AD3A}"/>
              </a:ext>
            </a:extLst>
          </p:cNvPr>
          <p:cNvSpPr/>
          <p:nvPr/>
        </p:nvSpPr>
        <p:spPr>
          <a:xfrm>
            <a:off x="827584" y="3410332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ReceiveMessage</a:t>
            </a:r>
            <a:r>
              <a:rPr lang="en-GB" sz="1400" dirty="0"/>
              <a:t>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7D5B19-8167-440C-A189-A510442C676D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 flipH="1">
            <a:off x="5864107" y="3006825"/>
            <a:ext cx="580101" cy="107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595FBB2-E33F-41A5-A5F8-C432892F0E31}"/>
              </a:ext>
            </a:extLst>
          </p:cNvPr>
          <p:cNvSpPr/>
          <p:nvPr/>
        </p:nvSpPr>
        <p:spPr>
          <a:xfrm>
            <a:off x="6455122" y="3411409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ReceiveMessage</a:t>
            </a:r>
            <a:r>
              <a:rPr lang="en-GB" sz="1400" dirty="0"/>
              <a:t>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0D78535-CA6D-493C-B46D-06F30C460CF6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5864695" y="3564221"/>
            <a:ext cx="590427" cy="107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AA17A0-1F98-4276-B80C-CC5A7BE5BC66}"/>
              </a:ext>
            </a:extLst>
          </p:cNvPr>
          <p:cNvSpPr txBox="1"/>
          <p:nvPr/>
        </p:nvSpPr>
        <p:spPr>
          <a:xfrm>
            <a:off x="827584" y="4000996"/>
            <a:ext cx="7416824" cy="2308324"/>
          </a:xfrm>
          <a:prstGeom prst="rect">
            <a:avLst/>
          </a:prstGeom>
          <a:solidFill>
            <a:srgbClr val="402652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other client sends a message</a:t>
            </a:r>
          </a:p>
          <a:p>
            <a:r>
              <a:rPr lang="en-GB" dirty="0">
                <a:solidFill>
                  <a:schemeClr val="bg1"/>
                </a:solidFill>
              </a:rPr>
              <a:t>-other client sends a message to the server</a:t>
            </a:r>
          </a:p>
          <a:p>
            <a:r>
              <a:rPr lang="en-GB" dirty="0">
                <a:solidFill>
                  <a:schemeClr val="bg1"/>
                </a:solidFill>
              </a:rPr>
              <a:t>-server receives it and sends it to all clients in the container&lt;client&gt;</a:t>
            </a:r>
          </a:p>
          <a:p>
            <a:r>
              <a:rPr lang="en-GB" dirty="0">
                <a:solidFill>
                  <a:schemeClr val="bg1"/>
                </a:solidFill>
              </a:rPr>
              <a:t>-’our’ client receives 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8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6: Create sequence diagrams</a:t>
            </a:r>
          </a:p>
          <a:p>
            <a:pPr lvl="2"/>
            <a:r>
              <a:rPr lang="en-GB" dirty="0"/>
              <a:t>Client is lost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3637-C1C9-4917-A3A0-254BEBB3FC38}"/>
              </a:ext>
            </a:extLst>
          </p:cNvPr>
          <p:cNvSpPr/>
          <p:nvPr/>
        </p:nvSpPr>
        <p:spPr>
          <a:xfrm>
            <a:off x="4859445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B1B0F0-5345-4BF7-8014-242DFFD53D03}"/>
              </a:ext>
            </a:extLst>
          </p:cNvPr>
          <p:cNvSpPr/>
          <p:nvPr/>
        </p:nvSpPr>
        <p:spPr>
          <a:xfrm>
            <a:off x="4283381" y="2276872"/>
            <a:ext cx="1224136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Server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6BE587-9FF9-4E82-BAE7-57F0D64BF08F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767763" y="3006825"/>
            <a:ext cx="116020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509FD-F980-468B-8448-39AFA66EFEC3}"/>
              </a:ext>
            </a:extLst>
          </p:cNvPr>
          <p:cNvSpPr/>
          <p:nvPr/>
        </p:nvSpPr>
        <p:spPr>
          <a:xfrm>
            <a:off x="1765134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833EB-0EBB-4FD7-86A2-2AD04365D94B}"/>
              </a:ext>
            </a:extLst>
          </p:cNvPr>
          <p:cNvSpPr/>
          <p:nvPr/>
        </p:nvSpPr>
        <p:spPr>
          <a:xfrm>
            <a:off x="1187037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Client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02CB23-F4B6-4196-BCAB-65D8049EDF9F}"/>
              </a:ext>
            </a:extLst>
          </p:cNvPr>
          <p:cNvSpPr/>
          <p:nvPr/>
        </p:nvSpPr>
        <p:spPr>
          <a:xfrm>
            <a:off x="827584" y="2852936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Terminate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1C9FD9-EC46-4292-99B0-866881AAF929}"/>
              </a:ext>
            </a:extLst>
          </p:cNvPr>
          <p:cNvSpPr/>
          <p:nvPr/>
        </p:nvSpPr>
        <p:spPr>
          <a:xfrm>
            <a:off x="3927965" y="2852936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LostClient</a:t>
            </a:r>
            <a:r>
              <a:rPr lang="en-GB" sz="1400" dirty="0"/>
              <a:t>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FF89D0-0564-4D0E-B556-ED3783C499FB}"/>
              </a:ext>
            </a:extLst>
          </p:cNvPr>
          <p:cNvSpPr/>
          <p:nvPr/>
        </p:nvSpPr>
        <p:spPr>
          <a:xfrm>
            <a:off x="7385795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BC0F80-5FAC-4BA2-ADC8-94DFE85EA07C}"/>
              </a:ext>
            </a:extLst>
          </p:cNvPr>
          <p:cNvSpPr/>
          <p:nvPr/>
        </p:nvSpPr>
        <p:spPr>
          <a:xfrm>
            <a:off x="6807698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Other Client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0DC47F-3623-4D28-A858-A3C38DDF4045}"/>
              </a:ext>
            </a:extLst>
          </p:cNvPr>
          <p:cNvSpPr/>
          <p:nvPr/>
        </p:nvSpPr>
        <p:spPr>
          <a:xfrm>
            <a:off x="3923928" y="3284984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SendMessage</a:t>
            </a:r>
            <a:r>
              <a:rPr lang="en-GB" sz="14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998D06-6EF6-450F-B187-F65CB9CC5BF5}"/>
              </a:ext>
            </a:extLst>
          </p:cNvPr>
          <p:cNvSpPr/>
          <p:nvPr/>
        </p:nvSpPr>
        <p:spPr>
          <a:xfrm>
            <a:off x="6454534" y="3286061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ReceiveMessage</a:t>
            </a:r>
            <a:r>
              <a:rPr lang="en-GB" sz="1400" dirty="0"/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1028955-0DA6-4CFA-AD3C-BCF0D35BFF6A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5864107" y="3438873"/>
            <a:ext cx="590427" cy="107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C17639E-D836-4958-9E12-20F434F9D29A}"/>
              </a:ext>
            </a:extLst>
          </p:cNvPr>
          <p:cNvSpPr txBox="1"/>
          <p:nvPr/>
        </p:nvSpPr>
        <p:spPr>
          <a:xfrm>
            <a:off x="827584" y="4000996"/>
            <a:ext cx="7416824" cy="2308324"/>
          </a:xfrm>
          <a:prstGeom prst="rect">
            <a:avLst/>
          </a:prstGeom>
          <a:solidFill>
            <a:srgbClr val="402652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Client is lost</a:t>
            </a:r>
          </a:p>
          <a:p>
            <a:r>
              <a:rPr lang="en-GB" dirty="0">
                <a:solidFill>
                  <a:schemeClr val="bg1"/>
                </a:solidFill>
              </a:rPr>
              <a:t>-Server receives lost client (from </a:t>
            </a:r>
            <a:r>
              <a:rPr lang="en-GB" dirty="0" err="1">
                <a:solidFill>
                  <a:schemeClr val="bg1"/>
                </a:solidFill>
              </a:rPr>
              <a:t>socket.recv</a:t>
            </a:r>
            <a:r>
              <a:rPr lang="en-GB" dirty="0">
                <a:solidFill>
                  <a:schemeClr val="bg1"/>
                </a:solidFill>
              </a:rPr>
              <a:t>() exception)</a:t>
            </a:r>
          </a:p>
          <a:p>
            <a:r>
              <a:rPr lang="en-GB" dirty="0">
                <a:solidFill>
                  <a:schemeClr val="bg1"/>
                </a:solidFill>
              </a:rPr>
              <a:t>-Server removes it from container&lt;client&gt;</a:t>
            </a:r>
          </a:p>
          <a:p>
            <a:r>
              <a:rPr lang="en-GB" dirty="0">
                <a:solidFill>
                  <a:schemeClr val="bg1"/>
                </a:solidFill>
              </a:rPr>
              <a:t>-Sends a lost client message to other clients</a:t>
            </a:r>
          </a:p>
          <a:p>
            <a:r>
              <a:rPr lang="en-GB" dirty="0">
                <a:solidFill>
                  <a:schemeClr val="bg1"/>
                </a:solidFill>
              </a:rPr>
              <a:t>-other clients receive message and display 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73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6: Create sequence diagrams</a:t>
            </a:r>
          </a:p>
          <a:p>
            <a:pPr lvl="2"/>
            <a:r>
              <a:rPr lang="en-GB" dirty="0"/>
              <a:t>An other client is lost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3637-C1C9-4917-A3A0-254BEBB3FC38}"/>
              </a:ext>
            </a:extLst>
          </p:cNvPr>
          <p:cNvSpPr/>
          <p:nvPr/>
        </p:nvSpPr>
        <p:spPr>
          <a:xfrm>
            <a:off x="4859445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B1B0F0-5345-4BF7-8014-242DFFD53D03}"/>
              </a:ext>
            </a:extLst>
          </p:cNvPr>
          <p:cNvSpPr/>
          <p:nvPr/>
        </p:nvSpPr>
        <p:spPr>
          <a:xfrm>
            <a:off x="4283381" y="2276872"/>
            <a:ext cx="1224136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Server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6BE587-9FF9-4E82-BAE7-57F0D64BF08F}"/>
              </a:ext>
            </a:extLst>
          </p:cNvPr>
          <p:cNvCxnSpPr>
            <a:cxnSpLocks/>
            <a:stCxn id="47" idx="1"/>
            <a:endCxn id="48" idx="3"/>
          </p:cNvCxnSpPr>
          <p:nvPr/>
        </p:nvCxnSpPr>
        <p:spPr>
          <a:xfrm flipH="1">
            <a:off x="5868144" y="3005748"/>
            <a:ext cx="586390" cy="107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509FD-F980-468B-8448-39AFA66EFEC3}"/>
              </a:ext>
            </a:extLst>
          </p:cNvPr>
          <p:cNvSpPr/>
          <p:nvPr/>
        </p:nvSpPr>
        <p:spPr>
          <a:xfrm>
            <a:off x="1765134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833EB-0EBB-4FD7-86A2-2AD04365D94B}"/>
              </a:ext>
            </a:extLst>
          </p:cNvPr>
          <p:cNvSpPr/>
          <p:nvPr/>
        </p:nvSpPr>
        <p:spPr>
          <a:xfrm>
            <a:off x="1187037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Client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1C9FD9-EC46-4292-99B0-866881AAF929}"/>
              </a:ext>
            </a:extLst>
          </p:cNvPr>
          <p:cNvSpPr/>
          <p:nvPr/>
        </p:nvSpPr>
        <p:spPr>
          <a:xfrm>
            <a:off x="3927965" y="2852936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LostClient</a:t>
            </a:r>
            <a:r>
              <a:rPr lang="en-GB" sz="1400" dirty="0"/>
              <a:t>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FF89D0-0564-4D0E-B556-ED3783C499FB}"/>
              </a:ext>
            </a:extLst>
          </p:cNvPr>
          <p:cNvSpPr/>
          <p:nvPr/>
        </p:nvSpPr>
        <p:spPr>
          <a:xfrm>
            <a:off x="7385795" y="2564904"/>
            <a:ext cx="69975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BC0F80-5FAC-4BA2-ADC8-94DFE85EA07C}"/>
              </a:ext>
            </a:extLst>
          </p:cNvPr>
          <p:cNvSpPr/>
          <p:nvPr/>
        </p:nvSpPr>
        <p:spPr>
          <a:xfrm>
            <a:off x="6807698" y="2276872"/>
            <a:ext cx="1224136" cy="338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Other Client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0DC47F-3623-4D28-A858-A3C38DDF4045}"/>
              </a:ext>
            </a:extLst>
          </p:cNvPr>
          <p:cNvSpPr/>
          <p:nvPr/>
        </p:nvSpPr>
        <p:spPr>
          <a:xfrm>
            <a:off x="3923928" y="3284984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SendMessage</a:t>
            </a:r>
            <a:r>
              <a:rPr lang="en-GB" sz="14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998D06-6EF6-450F-B187-F65CB9CC5BF5}"/>
              </a:ext>
            </a:extLst>
          </p:cNvPr>
          <p:cNvSpPr/>
          <p:nvPr/>
        </p:nvSpPr>
        <p:spPr>
          <a:xfrm>
            <a:off x="1018934" y="3286061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ReceiveMessage</a:t>
            </a:r>
            <a:r>
              <a:rPr lang="en-GB" sz="1400" dirty="0"/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1028955-0DA6-4CFA-AD3C-BCF0D35BFF6A}"/>
              </a:ext>
            </a:extLst>
          </p:cNvPr>
          <p:cNvCxnSpPr>
            <a:cxnSpLocks/>
            <a:stCxn id="77" idx="1"/>
            <a:endCxn id="78" idx="3"/>
          </p:cNvCxnSpPr>
          <p:nvPr/>
        </p:nvCxnSpPr>
        <p:spPr>
          <a:xfrm flipH="1">
            <a:off x="2959113" y="3438873"/>
            <a:ext cx="964815" cy="107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C17639E-D836-4958-9E12-20F434F9D29A}"/>
              </a:ext>
            </a:extLst>
          </p:cNvPr>
          <p:cNvSpPr txBox="1"/>
          <p:nvPr/>
        </p:nvSpPr>
        <p:spPr>
          <a:xfrm>
            <a:off x="827584" y="4000996"/>
            <a:ext cx="7416824" cy="2308324"/>
          </a:xfrm>
          <a:prstGeom prst="rect">
            <a:avLst/>
          </a:prstGeom>
          <a:solidFill>
            <a:srgbClr val="402652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other Client is lost</a:t>
            </a:r>
          </a:p>
          <a:p>
            <a:r>
              <a:rPr lang="en-GB" dirty="0">
                <a:solidFill>
                  <a:schemeClr val="bg1"/>
                </a:solidFill>
              </a:rPr>
              <a:t>-Server receives lost client (from </a:t>
            </a:r>
            <a:r>
              <a:rPr lang="en-GB" dirty="0" err="1">
                <a:solidFill>
                  <a:schemeClr val="bg1"/>
                </a:solidFill>
              </a:rPr>
              <a:t>socket.recv</a:t>
            </a:r>
            <a:r>
              <a:rPr lang="en-GB" dirty="0">
                <a:solidFill>
                  <a:schemeClr val="bg1"/>
                </a:solidFill>
              </a:rPr>
              <a:t>() exception) from other client</a:t>
            </a:r>
          </a:p>
          <a:p>
            <a:r>
              <a:rPr lang="en-GB" dirty="0">
                <a:solidFill>
                  <a:schemeClr val="bg1"/>
                </a:solidFill>
              </a:rPr>
              <a:t>-Server removes it from container&lt;client&gt;</a:t>
            </a:r>
          </a:p>
          <a:p>
            <a:r>
              <a:rPr lang="en-GB" dirty="0">
                <a:solidFill>
                  <a:schemeClr val="bg1"/>
                </a:solidFill>
              </a:rPr>
              <a:t>-Sends a lost client message to other clients</a:t>
            </a:r>
          </a:p>
          <a:p>
            <a:r>
              <a:rPr lang="en-GB" dirty="0">
                <a:solidFill>
                  <a:schemeClr val="bg1"/>
                </a:solidFill>
              </a:rPr>
              <a:t>-other clients receive message and display 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02CB23-F4B6-4196-BCAB-65D8049EDF9F}"/>
              </a:ext>
            </a:extLst>
          </p:cNvPr>
          <p:cNvSpPr/>
          <p:nvPr/>
        </p:nvSpPr>
        <p:spPr>
          <a:xfrm>
            <a:off x="6454534" y="2851859"/>
            <a:ext cx="19401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Terminate</a:t>
            </a:r>
          </a:p>
        </p:txBody>
      </p:sp>
    </p:spTree>
    <p:extLst>
      <p:ext uri="{BB962C8B-B14F-4D97-AF65-F5344CB8AC3E}">
        <p14:creationId xmlns:p14="http://schemas.microsoft.com/office/powerpoint/2010/main" val="76498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7: Client UI design</a:t>
            </a:r>
          </a:p>
          <a:p>
            <a:pPr lvl="2"/>
            <a:r>
              <a:rPr lang="en-GB" dirty="0"/>
              <a:t>How to make / layout </a:t>
            </a:r>
            <a:r>
              <a:rPr lang="en-GB" dirty="0" err="1"/>
              <a:t>PyQT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5A7DE-2CED-4A15-B3EE-E7437490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4058216" cy="3057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B97E6D-6BFF-4317-A503-A067F0753DCA}"/>
              </a:ext>
            </a:extLst>
          </p:cNvPr>
          <p:cNvSpPr txBox="1"/>
          <p:nvPr/>
        </p:nvSpPr>
        <p:spPr>
          <a:xfrm>
            <a:off x="5132532" y="2361064"/>
            <a:ext cx="3528392" cy="2308324"/>
          </a:xfrm>
          <a:prstGeom prst="rect">
            <a:avLst/>
          </a:prstGeom>
          <a:solidFill>
            <a:srgbClr val="402652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Mockups</a:t>
            </a:r>
            <a:r>
              <a:rPr lang="en-GB" dirty="0">
                <a:solidFill>
                  <a:schemeClr val="bg1"/>
                </a:solidFill>
              </a:rPr>
              <a:t> are a great place to start</a:t>
            </a:r>
          </a:p>
          <a:p>
            <a:r>
              <a:rPr lang="en-GB" dirty="0">
                <a:solidFill>
                  <a:schemeClr val="bg1"/>
                </a:solidFill>
              </a:rPr>
              <a:t>-whiteboard</a:t>
            </a:r>
          </a:p>
          <a:p>
            <a:r>
              <a:rPr lang="en-GB" dirty="0">
                <a:solidFill>
                  <a:schemeClr val="bg1"/>
                </a:solidFill>
              </a:rPr>
              <a:t>-pen and paper</a:t>
            </a:r>
          </a:p>
          <a:p>
            <a:r>
              <a:rPr lang="en-GB" dirty="0">
                <a:solidFill>
                  <a:schemeClr val="bg1"/>
                </a:solidFill>
              </a:rPr>
              <a:t>-Balsamiq</a:t>
            </a:r>
          </a:p>
          <a:p>
            <a:r>
              <a:rPr lang="en-GB" dirty="0">
                <a:solidFill>
                  <a:schemeClr val="bg1"/>
                </a:solidFill>
              </a:rPr>
              <a:t>-Graph paper</a:t>
            </a:r>
          </a:p>
          <a:p>
            <a:r>
              <a:rPr lang="en-GB" dirty="0">
                <a:solidFill>
                  <a:schemeClr val="bg1"/>
                </a:solidFill>
              </a:rPr>
              <a:t>-</a:t>
            </a:r>
            <a:r>
              <a:rPr lang="en-GB" dirty="0" err="1">
                <a:solidFill>
                  <a:schemeClr val="bg1"/>
                </a:solidFill>
              </a:rPr>
              <a:t>Powerpoint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-Photoshop / </a:t>
            </a:r>
            <a:r>
              <a:rPr lang="en-GB" dirty="0" err="1">
                <a:solidFill>
                  <a:schemeClr val="bg1"/>
                </a:solidFill>
              </a:rPr>
              <a:t>an.other</a:t>
            </a:r>
            <a:r>
              <a:rPr lang="en-GB" dirty="0">
                <a:solidFill>
                  <a:schemeClr val="bg1"/>
                </a:solidFill>
              </a:rPr>
              <a:t> art package</a:t>
            </a:r>
          </a:p>
          <a:p>
            <a:r>
              <a:rPr lang="en-GB" dirty="0">
                <a:solidFill>
                  <a:schemeClr val="bg1"/>
                </a:solidFill>
              </a:rPr>
              <a:t>-etc</a:t>
            </a:r>
          </a:p>
        </p:txBody>
      </p:sp>
    </p:spTree>
    <p:extLst>
      <p:ext uri="{BB962C8B-B14F-4D97-AF65-F5344CB8AC3E}">
        <p14:creationId xmlns:p14="http://schemas.microsoft.com/office/powerpoint/2010/main" val="18789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7: Client UI design</a:t>
            </a:r>
          </a:p>
          <a:p>
            <a:pPr lvl="2"/>
            <a:r>
              <a:rPr lang="en-GB" dirty="0"/>
              <a:t>How to make / layout </a:t>
            </a:r>
            <a:r>
              <a:rPr lang="en-GB" dirty="0" err="1"/>
              <a:t>PyQT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UI can be hard coded in Python (</a:t>
            </a:r>
            <a:r>
              <a:rPr lang="en-GB" dirty="0" err="1"/>
              <a:t>Widget.Init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0BDAF-1096-4358-9B1F-14C51A1F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52936"/>
            <a:ext cx="5353797" cy="214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0E0B6-547E-4DD9-A6A1-8805DF60D040}"/>
              </a:ext>
            </a:extLst>
          </p:cNvPr>
          <p:cNvSpPr txBox="1"/>
          <p:nvPr/>
        </p:nvSpPr>
        <p:spPr>
          <a:xfrm>
            <a:off x="4932040" y="4257696"/>
            <a:ext cx="3528392" cy="1477328"/>
          </a:xfrm>
          <a:prstGeom prst="rect">
            <a:avLst/>
          </a:prstGeom>
          <a:solidFill>
            <a:srgbClr val="402652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code to:</a:t>
            </a:r>
          </a:p>
          <a:p>
            <a:r>
              <a:rPr lang="en-GB" dirty="0">
                <a:solidFill>
                  <a:schemeClr val="bg1"/>
                </a:solidFill>
              </a:rPr>
              <a:t>1.Create Qt components</a:t>
            </a:r>
          </a:p>
          <a:p>
            <a:r>
              <a:rPr lang="en-GB" dirty="0">
                <a:solidFill>
                  <a:schemeClr val="bg1"/>
                </a:solidFill>
              </a:rPr>
              <a:t>2.Position and size them</a:t>
            </a:r>
          </a:p>
          <a:p>
            <a:r>
              <a:rPr lang="en-GB" dirty="0">
                <a:solidFill>
                  <a:schemeClr val="bg1"/>
                </a:solidFill>
              </a:rPr>
              <a:t>3.Add </a:t>
            </a:r>
            <a:r>
              <a:rPr lang="en-GB" dirty="0" err="1">
                <a:solidFill>
                  <a:schemeClr val="bg1"/>
                </a:solidFill>
              </a:rPr>
              <a:t>callbacks</a:t>
            </a:r>
            <a:r>
              <a:rPr lang="en-GB" dirty="0">
                <a:solidFill>
                  <a:schemeClr val="bg1"/>
                </a:solidFill>
              </a:rPr>
              <a:t> for functionality</a:t>
            </a:r>
          </a:p>
          <a:p>
            <a:r>
              <a:rPr lang="en-GB" dirty="0">
                <a:solidFill>
                  <a:schemeClr val="bg1"/>
                </a:solidFill>
              </a:rPr>
              <a:t>4.Set any widget-specific states</a:t>
            </a:r>
          </a:p>
        </p:txBody>
      </p:sp>
    </p:spTree>
    <p:extLst>
      <p:ext uri="{BB962C8B-B14F-4D97-AF65-F5344CB8AC3E}">
        <p14:creationId xmlns:p14="http://schemas.microsoft.com/office/powerpoint/2010/main" val="4105721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7: Client UI design</a:t>
            </a:r>
          </a:p>
          <a:p>
            <a:pPr lvl="2"/>
            <a:r>
              <a:rPr lang="en-GB" dirty="0"/>
              <a:t>How to make / layout </a:t>
            </a:r>
            <a:r>
              <a:rPr lang="en-GB" dirty="0" err="1"/>
              <a:t>PyQT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Use Qt Designer</a:t>
            </a:r>
          </a:p>
          <a:p>
            <a:pPr lvl="4"/>
            <a:r>
              <a:rPr lang="en-GB" dirty="0"/>
              <a:t>Python\Python37-32\Lib\site-packages\pyqt5_tools</a:t>
            </a:r>
          </a:p>
          <a:p>
            <a:pPr lvl="4"/>
            <a:r>
              <a:rPr lang="en-GB" sz="1600" dirty="0">
                <a:hlinkClick r:id="rId2"/>
              </a:rPr>
              <a:t>https://stackoverflow.com/questions/18429452/convert-pyqt-ui-to-python</a:t>
            </a:r>
            <a:endParaRPr lang="en-GB" sz="1600" dirty="0"/>
          </a:p>
          <a:p>
            <a:pPr lvl="4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DC03F0-CCF7-430F-8D38-DBFAC7E6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15287"/>
            <a:ext cx="4824536" cy="31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0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key implementational issues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67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key implementational issues</a:t>
            </a:r>
          </a:p>
          <a:p>
            <a:pPr lvl="1"/>
            <a:r>
              <a:rPr lang="en-GB" dirty="0"/>
              <a:t>How do we implement this as threaded apps?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94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key implementational issues</a:t>
            </a:r>
          </a:p>
          <a:p>
            <a:pPr lvl="1"/>
            <a:r>
              <a:rPr lang="en-GB" dirty="0"/>
              <a:t>How do we implement this as a threaded app?</a:t>
            </a:r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3DCED5-511B-4045-86B6-8439620098B3}"/>
              </a:ext>
            </a:extLst>
          </p:cNvPr>
          <p:cNvGrpSpPr/>
          <p:nvPr/>
        </p:nvGrpSpPr>
        <p:grpSpPr>
          <a:xfrm>
            <a:off x="4572000" y="1721254"/>
            <a:ext cx="4320480" cy="5064252"/>
            <a:chOff x="2141380" y="2132856"/>
            <a:chExt cx="5742988" cy="5064252"/>
          </a:xfrm>
        </p:grpSpPr>
        <p:sp>
          <p:nvSpPr>
            <p:cNvPr id="43" name="Rectangle 12">
              <a:extLst>
                <a:ext uri="{FF2B5EF4-FFF2-40B4-BE49-F238E27FC236}">
                  <a16:creationId xmlns:a16="http://schemas.microsoft.com/office/drawing/2014/main" id="{3B45983E-8A0B-4AB0-940C-AE2BD2559D5E}"/>
                </a:ext>
              </a:extLst>
            </p:cNvPr>
            <p:cNvSpPr/>
            <p:nvPr/>
          </p:nvSpPr>
          <p:spPr>
            <a:xfrm>
              <a:off x="2141380" y="2426571"/>
              <a:ext cx="5742988" cy="477053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6544FE-9205-4320-9EA8-2D94D98E9EAD}"/>
                </a:ext>
              </a:extLst>
            </p:cNvPr>
            <p:cNvSpPr/>
            <p:nvPr/>
          </p:nvSpPr>
          <p:spPr>
            <a:xfrm>
              <a:off x="2141380" y="2132856"/>
              <a:ext cx="5742988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Client   </a:t>
              </a: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F643A61-ABD8-49A7-AF71-9ED1B40A7284}"/>
              </a:ext>
            </a:extLst>
          </p:cNvPr>
          <p:cNvCxnSpPr>
            <a:cxnSpLocks/>
            <a:stCxn id="39" idx="3"/>
            <a:endCxn id="17" idx="1"/>
          </p:cNvCxnSpPr>
          <p:nvPr/>
        </p:nvCxnSpPr>
        <p:spPr>
          <a:xfrm flipV="1">
            <a:off x="6300192" y="2519297"/>
            <a:ext cx="804204" cy="39444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CEB1F82-0637-4924-B3C0-9CCF58DC8D99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rot="5400000">
            <a:off x="6719321" y="2722735"/>
            <a:ext cx="1148142" cy="107982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FFF455-E584-4135-93DF-283F9A32E642}"/>
              </a:ext>
            </a:extLst>
          </p:cNvPr>
          <p:cNvCxnSpPr>
            <a:cxnSpLocks/>
            <a:stCxn id="37" idx="3"/>
            <a:endCxn id="17" idx="3"/>
          </p:cNvCxnSpPr>
          <p:nvPr/>
        </p:nvCxnSpPr>
        <p:spPr>
          <a:xfrm flipV="1">
            <a:off x="8028384" y="2519297"/>
            <a:ext cx="533824" cy="3707278"/>
          </a:xfrm>
          <a:prstGeom prst="bentConnector3">
            <a:avLst>
              <a:gd name="adj1" fmla="val 142823"/>
            </a:avLst>
          </a:prstGeom>
          <a:ln w="28575">
            <a:solidFill>
              <a:schemeClr val="tx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770E99-2CE4-4B80-95F9-20957367805B}"/>
              </a:ext>
            </a:extLst>
          </p:cNvPr>
          <p:cNvGrpSpPr/>
          <p:nvPr/>
        </p:nvGrpSpPr>
        <p:grpSpPr>
          <a:xfrm>
            <a:off x="107504" y="1711374"/>
            <a:ext cx="4227163" cy="5064252"/>
            <a:chOff x="2141380" y="2132856"/>
            <a:chExt cx="5742988" cy="5064252"/>
          </a:xfrm>
        </p:grpSpPr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574FCFC1-44EE-46AF-820E-02BF9E14EA85}"/>
                </a:ext>
              </a:extLst>
            </p:cNvPr>
            <p:cNvSpPr/>
            <p:nvPr/>
          </p:nvSpPr>
          <p:spPr>
            <a:xfrm>
              <a:off x="2141380" y="2426571"/>
              <a:ext cx="5742988" cy="477053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  <a:p>
              <a:endParaRPr lang="en-GB" sz="16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E8EFB8E-BF3A-4C47-BC90-9E2E88A8C5C1}"/>
                </a:ext>
              </a:extLst>
            </p:cNvPr>
            <p:cNvSpPr/>
            <p:nvPr/>
          </p:nvSpPr>
          <p:spPr>
            <a:xfrm>
              <a:off x="2141380" y="2132856"/>
              <a:ext cx="5742988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Server   </a:t>
              </a:r>
            </a:p>
          </p:txBody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2196B629-2558-4E11-930C-6BCCC1DA4A52}"/>
              </a:ext>
            </a:extLst>
          </p:cNvPr>
          <p:cNvSpPr/>
          <p:nvPr/>
        </p:nvSpPr>
        <p:spPr>
          <a:xfrm>
            <a:off x="684672" y="4091552"/>
            <a:ext cx="1457812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>
            <a:spAutoFit/>
          </a:bodyPr>
          <a:lstStyle/>
          <a:p>
            <a:endParaRPr lang="en-GB" sz="1600" dirty="0"/>
          </a:p>
          <a:p>
            <a:r>
              <a:rPr lang="en-GB" sz="1600" dirty="0"/>
              <a:t>Queue of work</a:t>
            </a:r>
          </a:p>
          <a:p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89C4E28-1007-4951-9310-B256BCCA98CD}"/>
              </a:ext>
            </a:extLst>
          </p:cNvPr>
          <p:cNvCxnSpPr>
            <a:cxnSpLocks/>
            <a:stCxn id="29" idx="1"/>
            <a:endCxn id="22" idx="3"/>
          </p:cNvCxnSpPr>
          <p:nvPr/>
        </p:nvCxnSpPr>
        <p:spPr>
          <a:xfrm rot="10800000">
            <a:off x="2142484" y="4507051"/>
            <a:ext cx="655956" cy="15668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ACD81D-02DF-4B35-BC7E-B09BFFBB253E}"/>
              </a:ext>
            </a:extLst>
          </p:cNvPr>
          <p:cNvCxnSpPr>
            <a:cxnSpLocks/>
            <a:stCxn id="22" idx="0"/>
            <a:endCxn id="31" idx="1"/>
          </p:cNvCxnSpPr>
          <p:nvPr/>
        </p:nvCxnSpPr>
        <p:spPr>
          <a:xfrm rot="5400000" flipH="1" flipV="1">
            <a:off x="1326815" y="3226287"/>
            <a:ext cx="952029" cy="77850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">
            <a:extLst>
              <a:ext uri="{FF2B5EF4-FFF2-40B4-BE49-F238E27FC236}">
                <a16:creationId xmlns:a16="http://schemas.microsoft.com/office/drawing/2014/main" id="{7DE98398-676B-4DF6-9626-16BE508BB747}"/>
              </a:ext>
            </a:extLst>
          </p:cNvPr>
          <p:cNvSpPr/>
          <p:nvPr/>
        </p:nvSpPr>
        <p:spPr>
          <a:xfrm>
            <a:off x="266928" y="2185414"/>
            <a:ext cx="1224136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/>
              <a:t>Current clients container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E21F6D-777D-4134-B44E-FD5285E0D7F5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 rot="10800000">
            <a:off x="878996" y="3016411"/>
            <a:ext cx="1919444" cy="95395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10B815-F873-4245-AFF7-1DD75DB67CF4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1491064" y="2446149"/>
            <a:ext cx="701016" cy="1547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632F56-B24D-4B36-96BA-33F8A68A484C}"/>
              </a:ext>
            </a:extLst>
          </p:cNvPr>
          <p:cNvSpPr/>
          <p:nvPr/>
        </p:nvSpPr>
        <p:spPr>
          <a:xfrm>
            <a:off x="3952629" y="2642407"/>
            <a:ext cx="872921" cy="3240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F41FE1-BB44-4226-975A-7402B3F6C81E}"/>
              </a:ext>
            </a:extLst>
          </p:cNvPr>
          <p:cNvSpPr/>
          <p:nvPr/>
        </p:nvSpPr>
        <p:spPr>
          <a:xfrm rot="10800000">
            <a:off x="4203135" y="5913281"/>
            <a:ext cx="872921" cy="3240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CBEC3F0-8EAE-4F7D-9194-E45A7F5DB534}"/>
              </a:ext>
            </a:extLst>
          </p:cNvPr>
          <p:cNvSpPr/>
          <p:nvPr/>
        </p:nvSpPr>
        <p:spPr>
          <a:xfrm rot="10800000">
            <a:off x="4203135" y="4238933"/>
            <a:ext cx="872921" cy="3240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C5603EF-C8EB-4A38-9609-1158C247DF2C}"/>
              </a:ext>
            </a:extLst>
          </p:cNvPr>
          <p:cNvSpPr/>
          <p:nvPr/>
        </p:nvSpPr>
        <p:spPr>
          <a:xfrm>
            <a:off x="7104396" y="2350020"/>
            <a:ext cx="1457812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/>
            <a:r>
              <a:rPr lang="en-GB" sz="1600" dirty="0"/>
              <a:t>Client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E8CEE1-F115-4C6E-9F15-A61647FDD42E}"/>
              </a:ext>
            </a:extLst>
          </p:cNvPr>
          <p:cNvGrpSpPr/>
          <p:nvPr/>
        </p:nvGrpSpPr>
        <p:grpSpPr>
          <a:xfrm>
            <a:off x="4828174" y="3836718"/>
            <a:ext cx="3858626" cy="1401259"/>
            <a:chOff x="1882210" y="4936421"/>
            <a:chExt cx="1526976" cy="1015722"/>
          </a:xfrm>
        </p:grpSpPr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6D505B76-136F-4520-AD49-8BDEC19DABC7}"/>
                </a:ext>
              </a:extLst>
            </p:cNvPr>
            <p:cNvSpPr/>
            <p:nvPr/>
          </p:nvSpPr>
          <p:spPr>
            <a:xfrm>
              <a:off x="1882210" y="5171307"/>
              <a:ext cx="1526976" cy="78083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Do event-driven processing</a:t>
              </a:r>
            </a:p>
            <a:p>
              <a:r>
                <a:rPr lang="en-GB" sz="1600" dirty="0"/>
                <a:t>Send messages to server</a:t>
              </a:r>
            </a:p>
            <a:p>
              <a:endParaRPr lang="en-GB" sz="1600" dirty="0"/>
            </a:p>
            <a:p>
              <a:r>
                <a:rPr lang="en-GB" sz="1600" dirty="0"/>
                <a:t>Update with </a:t>
              </a:r>
              <a:r>
                <a:rPr lang="en-GB" sz="1600" dirty="0" err="1"/>
                <a:t>widget.timerEvent</a:t>
              </a:r>
              <a:r>
                <a:rPr lang="en-GB" sz="1600" dirty="0"/>
                <a:t>(100ms)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2640D5-F1CD-4A12-A4F8-D8CF2F7C310F}"/>
                </a:ext>
              </a:extLst>
            </p:cNvPr>
            <p:cNvSpPr/>
            <p:nvPr/>
          </p:nvSpPr>
          <p:spPr>
            <a:xfrm>
              <a:off x="1882210" y="4936421"/>
              <a:ext cx="1523805" cy="245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Main thread (Qt widget event processing)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7F9EE1-AEDA-4D90-96E6-84044BAFFB1F}"/>
              </a:ext>
            </a:extLst>
          </p:cNvPr>
          <p:cNvGrpSpPr/>
          <p:nvPr/>
        </p:nvGrpSpPr>
        <p:grpSpPr>
          <a:xfrm>
            <a:off x="4842380" y="2297316"/>
            <a:ext cx="1457812" cy="908816"/>
            <a:chOff x="1882210" y="4936421"/>
            <a:chExt cx="1526976" cy="658768"/>
          </a:xfrm>
        </p:grpSpPr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5803B118-2F6F-4FEF-B484-F27C0289BA65}"/>
                </a:ext>
              </a:extLst>
            </p:cNvPr>
            <p:cNvSpPr/>
            <p:nvPr/>
          </p:nvSpPr>
          <p:spPr>
            <a:xfrm>
              <a:off x="1882210" y="5171307"/>
              <a:ext cx="1526976" cy="423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Get incoming messages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7E4CBB-6BDC-4CCA-B18A-A54ADD5E1D83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Receive Thread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7D8330B-8AD0-4AE4-A587-A384E1DAD10F}"/>
              </a:ext>
            </a:extLst>
          </p:cNvPr>
          <p:cNvCxnSpPr>
            <a:cxnSpLocks/>
            <a:stCxn id="33" idx="1"/>
            <a:endCxn id="22" idx="2"/>
          </p:cNvCxnSpPr>
          <p:nvPr/>
        </p:nvCxnSpPr>
        <p:spPr>
          <a:xfrm rot="10800000">
            <a:off x="1413578" y="4922550"/>
            <a:ext cx="1378670" cy="1174103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F43838-CE86-451F-B720-D7EB5444EF83}"/>
              </a:ext>
            </a:extLst>
          </p:cNvPr>
          <p:cNvGrpSpPr/>
          <p:nvPr/>
        </p:nvGrpSpPr>
        <p:grpSpPr>
          <a:xfrm>
            <a:off x="4822618" y="5733256"/>
            <a:ext cx="3224434" cy="662596"/>
            <a:chOff x="1881205" y="4936421"/>
            <a:chExt cx="1536879" cy="480292"/>
          </a:xfrm>
        </p:grpSpPr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7313390D-5F5D-4AB2-B356-12BC33894328}"/>
                </a:ext>
              </a:extLst>
            </p:cNvPr>
            <p:cNvSpPr/>
            <p:nvPr/>
          </p:nvSpPr>
          <p:spPr>
            <a:xfrm>
              <a:off x="1882210" y="5171307"/>
              <a:ext cx="1526976" cy="245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Maintain socket connectivity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9D14B-A4FE-4898-B51F-555A7E931D26}"/>
                </a:ext>
              </a:extLst>
            </p:cNvPr>
            <p:cNvSpPr/>
            <p:nvPr/>
          </p:nvSpPr>
          <p:spPr>
            <a:xfrm>
              <a:off x="1881205" y="4936421"/>
              <a:ext cx="1536879" cy="245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background Thread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0B39DA-3960-45B2-B62B-7390AC759857}"/>
              </a:ext>
            </a:extLst>
          </p:cNvPr>
          <p:cNvGrpSpPr/>
          <p:nvPr/>
        </p:nvGrpSpPr>
        <p:grpSpPr>
          <a:xfrm>
            <a:off x="2192080" y="2276872"/>
            <a:ext cx="2062263" cy="1401260"/>
            <a:chOff x="1882210" y="4936421"/>
            <a:chExt cx="1526976" cy="1015723"/>
          </a:xfrm>
        </p:grpSpPr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3CA69380-F866-4605-8CD1-C816060C5FB3}"/>
                </a:ext>
              </a:extLst>
            </p:cNvPr>
            <p:cNvSpPr/>
            <p:nvPr/>
          </p:nvSpPr>
          <p:spPr>
            <a:xfrm>
              <a:off x="1882210" y="5171307"/>
              <a:ext cx="1526976" cy="78083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GB" sz="1600" dirty="0"/>
                <a:t>Do main processing</a:t>
              </a:r>
            </a:p>
            <a:p>
              <a:endParaRPr lang="en-GB" sz="1600" dirty="0"/>
            </a:p>
            <a:p>
              <a:r>
                <a:rPr lang="en-GB" sz="1600" dirty="0"/>
                <a:t>Send messages</a:t>
              </a:r>
            </a:p>
            <a:p>
              <a:endParaRPr lang="en-GB" sz="1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7E5C7F-34E7-4482-B0AB-95B3C79FBADE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Main Thread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FA4FD-B73A-4EAC-B107-1F8FF3EEFCB8}"/>
              </a:ext>
            </a:extLst>
          </p:cNvPr>
          <p:cNvGrpSpPr/>
          <p:nvPr/>
        </p:nvGrpSpPr>
        <p:grpSpPr>
          <a:xfrm>
            <a:off x="2798440" y="3801088"/>
            <a:ext cx="1457812" cy="1401259"/>
            <a:chOff x="1882210" y="4936421"/>
            <a:chExt cx="1526976" cy="1015722"/>
          </a:xfrm>
        </p:grpSpPr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A8560366-DA91-4A33-A9AF-AFB9CABD92DD}"/>
                </a:ext>
              </a:extLst>
            </p:cNvPr>
            <p:cNvSpPr/>
            <p:nvPr/>
          </p:nvSpPr>
          <p:spPr>
            <a:xfrm>
              <a:off x="1882210" y="5171307"/>
              <a:ext cx="1526976" cy="78083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endParaRPr lang="en-GB" sz="1600" dirty="0"/>
            </a:p>
            <a:p>
              <a:r>
                <a:rPr lang="en-GB" sz="1600" dirty="0"/>
                <a:t>Get incoming messages</a:t>
              </a:r>
            </a:p>
            <a:p>
              <a:endParaRPr lang="en-GB" sz="16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AD3E1F-7413-4619-8E2C-631CAC456525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Receive Thread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E991B9-4D8C-4120-AD95-EC4EAC6C9ED0}"/>
              </a:ext>
            </a:extLst>
          </p:cNvPr>
          <p:cNvGrpSpPr/>
          <p:nvPr/>
        </p:nvGrpSpPr>
        <p:grpSpPr>
          <a:xfrm>
            <a:off x="2792248" y="5357111"/>
            <a:ext cx="1457812" cy="1155039"/>
            <a:chOff x="1882210" y="4936421"/>
            <a:chExt cx="1526976" cy="837246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6009D963-5B57-4CE2-9559-36D6260B6C34}"/>
                </a:ext>
              </a:extLst>
            </p:cNvPr>
            <p:cNvSpPr/>
            <p:nvPr/>
          </p:nvSpPr>
          <p:spPr>
            <a:xfrm>
              <a:off x="1882210" y="5171307"/>
              <a:ext cx="1526976" cy="6023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endParaRPr lang="en-GB" sz="1600" dirty="0"/>
            </a:p>
            <a:p>
              <a:r>
                <a:rPr lang="en-GB" sz="1600" dirty="0"/>
                <a:t>Wait for clients</a:t>
              </a:r>
            </a:p>
            <a:p>
              <a:endParaRPr lang="en-GB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4D0B5A-0E7D-4744-84D6-5FDB0AF62D13}"/>
                </a:ext>
              </a:extLst>
            </p:cNvPr>
            <p:cNvSpPr/>
            <p:nvPr/>
          </p:nvSpPr>
          <p:spPr>
            <a:xfrm>
              <a:off x="1882210" y="4936421"/>
              <a:ext cx="1523805" cy="2454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Accept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026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key implementational issues</a:t>
            </a:r>
          </a:p>
          <a:p>
            <a:pPr lvl="1"/>
            <a:r>
              <a:rPr lang="en-GB" dirty="0"/>
              <a:t>How do we implement this as a threaded app?</a:t>
            </a:r>
          </a:p>
          <a:p>
            <a:pPr lvl="2"/>
            <a:r>
              <a:rPr lang="en-GB" dirty="0"/>
              <a:t>For the server, it makes sense to treat the app as all the threads pushing data into the main thread through a queue</a:t>
            </a:r>
          </a:p>
          <a:p>
            <a:pPr lvl="3"/>
            <a:r>
              <a:rPr lang="en-GB" dirty="0"/>
              <a:t>This gives the server different types of ‘work’ to do which can be specialised by data and function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5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614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key implementational issues</a:t>
            </a:r>
          </a:p>
          <a:p>
            <a:pPr lvl="1"/>
            <a:r>
              <a:rPr lang="en-GB" dirty="0"/>
              <a:t>How do we implement this as a threaded app?</a:t>
            </a:r>
          </a:p>
          <a:p>
            <a:pPr lvl="2"/>
            <a:r>
              <a:rPr lang="en-GB" dirty="0"/>
              <a:t>For the server, it makes sense to treat the app as all the threads pushing data into the main thread through a queue</a:t>
            </a:r>
          </a:p>
          <a:p>
            <a:pPr lvl="3"/>
            <a:r>
              <a:rPr lang="en-GB" dirty="0"/>
              <a:t>This gives the server different types of ‘work’ to do which can be specialised by data and function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86C200-E90F-441F-99A9-BAA30CC3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653862"/>
            <a:ext cx="2646077" cy="3015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819A73-B5B8-4211-9524-DA74BDEA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861048"/>
            <a:ext cx="334374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91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Workshop</a:t>
            </a:r>
          </a:p>
          <a:p>
            <a:pPr lvl="1"/>
            <a:r>
              <a:rPr lang="en-GB" dirty="0"/>
              <a:t>You will be able to explore and extend the functionality of the chat service in this weeks’ workshop</a:t>
            </a:r>
          </a:p>
        </p:txBody>
      </p:sp>
    </p:spTree>
    <p:extLst>
      <p:ext uri="{BB962C8B-B14F-4D97-AF65-F5344CB8AC3E}">
        <p14:creationId xmlns:p14="http://schemas.microsoft.com/office/powerpoint/2010/main" val="89008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/>
              <a:t>Questions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</a:p>
          <a:p>
            <a:pPr lvl="1"/>
            <a:r>
              <a:rPr lang="en-GB" dirty="0"/>
              <a:t>For ease of use, I’ve added a build configuration that will make .exe of python</a:t>
            </a:r>
          </a:p>
          <a:p>
            <a:pPr lvl="2"/>
            <a:r>
              <a:rPr lang="en-GB" dirty="0"/>
              <a:t>Need to install </a:t>
            </a:r>
            <a:r>
              <a:rPr lang="en-GB" dirty="0" err="1"/>
              <a:t>PyInstaller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Run build configuration (don’t debug it)</a:t>
            </a:r>
          </a:p>
          <a:p>
            <a:pPr lvl="3"/>
            <a:r>
              <a:rPr lang="en-GB" dirty="0"/>
              <a:t>Build folder will be created containing .exe and associated .</a:t>
            </a:r>
            <a:r>
              <a:rPr lang="en-GB" dirty="0" err="1"/>
              <a:t>dll</a:t>
            </a:r>
            <a:r>
              <a:rPr lang="en-GB" dirty="0"/>
              <a:t> and other files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ADD0BE-96C7-482B-AF4A-C832A8FA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754480" cy="24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5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</a:p>
          <a:p>
            <a:pPr lvl="1"/>
            <a:r>
              <a:rPr lang="en-GB" dirty="0"/>
              <a:t>For ease of use, I’ve added a build configuration that will make .exe of python</a:t>
            </a:r>
          </a:p>
          <a:p>
            <a:pPr lvl="2"/>
            <a:r>
              <a:rPr lang="en-GB" dirty="0"/>
              <a:t>Makes it easier to run lots of clients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9D17F-2408-45CC-8BA7-EB64D8D8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2564904"/>
            <a:ext cx="6516216" cy="39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0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Spec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15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Spec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4C987-DBE9-4304-AA50-CA66DC35AC6F}"/>
              </a:ext>
            </a:extLst>
          </p:cNvPr>
          <p:cNvSpPr txBox="1"/>
          <p:nvPr/>
        </p:nvSpPr>
        <p:spPr>
          <a:xfrm>
            <a:off x="479308" y="1628800"/>
            <a:ext cx="8485179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You have been hired to develop a ‘chat service’ that will consist of client and server applications that communicate using the IP protocol.</a:t>
            </a:r>
          </a:p>
          <a:p>
            <a:r>
              <a:rPr lang="en-GB" sz="2000" dirty="0">
                <a:solidFill>
                  <a:schemeClr val="bg1"/>
                </a:solidFill>
              </a:rPr>
              <a:t>Users can run a graphical client application (Python &amp; PyQt5) which will connect to the server. Once connected, any messages the user enters will be sent to the rest of the clients currently connected by way of the server. When a client joins or leaves the service, all other users will be informed.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service will be robust in that client or server termination or unavailability will not adversely affect the remaining clients and/or server.</a:t>
            </a:r>
          </a:p>
        </p:txBody>
      </p:sp>
    </p:spTree>
    <p:extLst>
      <p:ext uri="{BB962C8B-B14F-4D97-AF65-F5344CB8AC3E}">
        <p14:creationId xmlns:p14="http://schemas.microsoft.com/office/powerpoint/2010/main" val="283719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80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Chat service Design</a:t>
            </a:r>
          </a:p>
          <a:p>
            <a:pPr lvl="1"/>
            <a:r>
              <a:rPr lang="en-GB" dirty="0"/>
              <a:t>Step 1: Do some analysis</a:t>
            </a:r>
          </a:p>
          <a:p>
            <a:pPr lvl="2"/>
            <a:r>
              <a:rPr lang="en-GB" dirty="0"/>
              <a:t>What happens if we perform a linguistic decomposition on the spec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9E829-BCAB-41FB-8C40-8ED26A6C580F}"/>
              </a:ext>
            </a:extLst>
          </p:cNvPr>
          <p:cNvSpPr txBox="1"/>
          <p:nvPr/>
        </p:nvSpPr>
        <p:spPr>
          <a:xfrm>
            <a:off x="479308" y="2924944"/>
            <a:ext cx="8485179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You have been hired to develop a ‘chat service’ that will consist of client and server applications that communicate using the IP protocol.</a:t>
            </a:r>
          </a:p>
          <a:p>
            <a:r>
              <a:rPr lang="en-GB" sz="2000" dirty="0">
                <a:solidFill>
                  <a:schemeClr val="bg1"/>
                </a:solidFill>
              </a:rPr>
              <a:t>Users can run a graphical client application (Python &amp; PyQt5) which will connect to the server. Once connected, any messages the user enters will be sent to the rest of the clients currently connected by way of the server. When a client joins or leaves the service, all other users will be informed.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service will be robust in that client or server termination or unavailability will not adversely affect the remaining clients and/or server.</a:t>
            </a:r>
          </a:p>
        </p:txBody>
      </p:sp>
    </p:spTree>
    <p:extLst>
      <p:ext uri="{BB962C8B-B14F-4D97-AF65-F5344CB8AC3E}">
        <p14:creationId xmlns:p14="http://schemas.microsoft.com/office/powerpoint/2010/main" val="201603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12584</TotalTime>
  <Words>1622</Words>
  <Application>Microsoft Office PowerPoint</Application>
  <PresentationFormat>On-screen Show (4:3)</PresentationFormat>
  <Paragraphs>563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 Lewis</cp:lastModifiedBy>
  <cp:revision>695</cp:revision>
  <dcterms:created xsi:type="dcterms:W3CDTF">2008-11-22T10:38:31Z</dcterms:created>
  <dcterms:modified xsi:type="dcterms:W3CDTF">2019-02-16T14:06:03Z</dcterms:modified>
</cp:coreProperties>
</file>