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410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9" r:id="rId15"/>
    <p:sldId id="430" r:id="rId16"/>
    <p:sldId id="413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09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05F17-2358-481F-B1C0-B2303071446D}" v="55" dt="2019-03-16T19:15:32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292" autoAdjust="0"/>
  </p:normalViewPr>
  <p:slideViewPr>
    <p:cSldViewPr>
      <p:cViewPr>
        <p:scale>
          <a:sx n="125" d="100"/>
          <a:sy n="125" d="100"/>
        </p:scale>
        <p:origin x="1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C1D34747-7D9F-4ED1-9540-FB75E54D5C3D}"/>
    <pc:docChg chg="custSel addSld delSld modSld">
      <pc:chgData name="Lewis, Gareth" userId="0ca0577c-2ada-4abb-9a17-e7a804bbaaa5" providerId="ADAL" clId="{C1D34747-7D9F-4ED1-9540-FB75E54D5C3D}" dt="2019-01-14T16:30:54.725" v="594" actId="20577"/>
      <pc:docMkLst>
        <pc:docMk/>
      </pc:docMkLst>
      <pc:sldChg chg="modSp">
        <pc:chgData name="Lewis, Gareth" userId="0ca0577c-2ada-4abb-9a17-e7a804bbaaa5" providerId="ADAL" clId="{C1D34747-7D9F-4ED1-9540-FB75E54D5C3D}" dt="2019-01-14T16:22:56.731" v="13" actId="20577"/>
        <pc:sldMkLst>
          <pc:docMk/>
          <pc:sldMk cId="0" sldId="257"/>
        </pc:sldMkLst>
        <pc:spChg chg="mod">
          <ac:chgData name="Lewis, Gareth" userId="0ca0577c-2ada-4abb-9a17-e7a804bbaaa5" providerId="ADAL" clId="{C1D34747-7D9F-4ED1-9540-FB75E54D5C3D}" dt="2019-01-14T16:22:56.731" v="13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C1D34747-7D9F-4ED1-9540-FB75E54D5C3D}" dt="2019-01-14T16:23:31.105" v="96" actId="20577"/>
        <pc:sldMkLst>
          <pc:docMk/>
          <pc:sldMk cId="0" sldId="258"/>
        </pc:sldMkLst>
        <pc:spChg chg="mod">
          <ac:chgData name="Lewis, Gareth" userId="0ca0577c-2ada-4abb-9a17-e7a804bbaaa5" providerId="ADAL" clId="{C1D34747-7D9F-4ED1-9540-FB75E54D5C3D}" dt="2019-01-14T16:23:31.105" v="96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Lewis, Gareth" userId="0ca0577c-2ada-4abb-9a17-e7a804bbaaa5" providerId="ADAL" clId="{5301DE18-CE2A-4FBC-895A-A9E3E4FEBC15}"/>
    <pc:docChg chg="undo custSel addSld delSld modSld modMainMaster">
      <pc:chgData name="Lewis, Gareth" userId="0ca0577c-2ada-4abb-9a17-e7a804bbaaa5" providerId="ADAL" clId="{5301DE18-CE2A-4FBC-895A-A9E3E4FEBC15}" dt="2019-01-13T14:44:40.051" v="6255" actId="20577"/>
      <pc:docMkLst>
        <pc:docMk/>
      </pc:docMkLst>
      <pc:sldChg chg="modSp">
        <pc:chgData name="Lewis, Gareth" userId="0ca0577c-2ada-4abb-9a17-e7a804bbaaa5" providerId="ADAL" clId="{5301DE18-CE2A-4FBC-895A-A9E3E4FEBC15}" dt="2019-01-13T12:58:40.626" v="68" actId="121"/>
        <pc:sldMkLst>
          <pc:docMk/>
          <pc:sldMk cId="0" sldId="257"/>
        </pc:sldMkLst>
        <pc:spChg chg="mod">
          <ac:chgData name="Lewis, Gareth" userId="0ca0577c-2ada-4abb-9a17-e7a804bbaaa5" providerId="ADAL" clId="{5301DE18-CE2A-4FBC-895A-A9E3E4FEBC15}" dt="2019-01-13T12:58:40.626" v="68" actId="121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2:59:28.486" v="202" actId="14100"/>
        <pc:sldMkLst>
          <pc:docMk/>
          <pc:sldMk cId="0" sldId="258"/>
        </pc:sldMkLst>
        <pc:spChg chg="mod">
          <ac:chgData name="Lewis, Gareth" userId="0ca0577c-2ada-4abb-9a17-e7a804bbaaa5" providerId="ADAL" clId="{5301DE18-CE2A-4FBC-895A-A9E3E4FEBC15}" dt="2019-01-13T12:59:28.486" v="202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4:44:40.051" v="6255" actId="20577"/>
        <pc:sldMkLst>
          <pc:docMk/>
          <pc:sldMk cId="0" sldId="409"/>
        </pc:sldMkLst>
        <pc:spChg chg="mod">
          <ac:chgData name="Lewis, Gareth" userId="0ca0577c-2ada-4abb-9a17-e7a804bbaaa5" providerId="ADAL" clId="{5301DE18-CE2A-4FBC-895A-A9E3E4FEBC15}" dt="2019-01-13T14:44:40.051" v="6255" actId="20577"/>
          <ac:spMkLst>
            <pc:docMk/>
            <pc:sldMk cId="0" sldId="409"/>
            <ac:spMk id="3" creationId="{00000000-0000-0000-0000-000000000000}"/>
          </ac:spMkLst>
        </pc:spChg>
      </pc:sldChg>
      <pc:sldMasterChg chg="delSldLayout modSldLayout">
        <pc:chgData name="Lewis, Gareth" userId="0ca0577c-2ada-4abb-9a17-e7a804bbaaa5" providerId="ADAL" clId="{5301DE18-CE2A-4FBC-895A-A9E3E4FEBC15}" dt="2019-01-13T13:47:19.615" v="3295" actId="2696"/>
        <pc:sldMasterMkLst>
          <pc:docMk/>
          <pc:sldMasterMk cId="0" sldId="2147483648"/>
        </pc:sldMasterMkLst>
      </pc:sldMasterChg>
    </pc:docChg>
  </pc:docChgLst>
  <pc:docChgLst>
    <pc:chgData name="Gareth Lewis" userId="0ca0577c-2ada-4abb-9a17-e7a804bbaaa5" providerId="ADAL" clId="{30B05F17-2358-481F-B1C0-B2303071446D}"/>
    <pc:docChg chg="custSel addSld delSld modSld">
      <pc:chgData name="Gareth Lewis" userId="0ca0577c-2ada-4abb-9a17-e7a804bbaaa5" providerId="ADAL" clId="{30B05F17-2358-481F-B1C0-B2303071446D}" dt="2019-03-16T19:17:42.755" v="7069" actId="20577"/>
      <pc:docMkLst>
        <pc:docMk/>
      </pc:docMkLst>
      <pc:sldChg chg="modSp">
        <pc:chgData name="Gareth Lewis" userId="0ca0577c-2ada-4abb-9a17-e7a804bbaaa5" providerId="ADAL" clId="{30B05F17-2358-481F-B1C0-B2303071446D}" dt="2019-03-16T17:36:53.436" v="34" actId="20577"/>
        <pc:sldMkLst>
          <pc:docMk/>
          <pc:sldMk cId="0" sldId="257"/>
        </pc:sldMkLst>
        <pc:spChg chg="mod">
          <ac:chgData name="Gareth Lewis" userId="0ca0577c-2ada-4abb-9a17-e7a804bbaaa5" providerId="ADAL" clId="{30B05F17-2358-481F-B1C0-B2303071446D}" dt="2019-03-16T17:36:53.436" v="34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Gareth Lewis" userId="0ca0577c-2ada-4abb-9a17-e7a804bbaaa5" providerId="ADAL" clId="{30B05F17-2358-481F-B1C0-B2303071446D}" dt="2019-03-16T17:37:54.743" v="198" actId="20577"/>
        <pc:sldMkLst>
          <pc:docMk/>
          <pc:sldMk cId="0" sldId="258"/>
        </pc:sldMkLst>
        <pc:spChg chg="mod">
          <ac:chgData name="Gareth Lewis" userId="0ca0577c-2ada-4abb-9a17-e7a804bbaaa5" providerId="ADAL" clId="{30B05F17-2358-481F-B1C0-B2303071446D}" dt="2019-03-16T17:37:54.743" v="19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7:47:46.542" v="512" actId="20577"/>
        <pc:sldMkLst>
          <pc:docMk/>
          <pc:sldMk cId="3526596195" sldId="410"/>
        </pc:sldMkLst>
        <pc:spChg chg="mod">
          <ac:chgData name="Gareth Lewis" userId="0ca0577c-2ada-4abb-9a17-e7a804bbaaa5" providerId="ADAL" clId="{30B05F17-2358-481F-B1C0-B2303071446D}" dt="2019-03-16T17:47:46.542" v="512" actId="20577"/>
          <ac:spMkLst>
            <pc:docMk/>
            <pc:sldMk cId="3526596195" sldId="410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59:36.777" v="5999" actId="20577"/>
        <pc:sldMkLst>
          <pc:docMk/>
          <pc:sldMk cId="1946879420" sldId="411"/>
        </pc:sldMkLst>
        <pc:spChg chg="mod">
          <ac:chgData name="Gareth Lewis" userId="0ca0577c-2ada-4abb-9a17-e7a804bbaaa5" providerId="ADAL" clId="{30B05F17-2358-481F-B1C0-B2303071446D}" dt="2019-03-16T18:59:36.777" v="5999" actId="20577"/>
          <ac:spMkLst>
            <pc:docMk/>
            <pc:sldMk cId="1946879420" sldId="411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7:38:33.763" v="244" actId="20577"/>
        <pc:sldMkLst>
          <pc:docMk/>
          <pc:sldMk cId="3566761575" sldId="412"/>
        </pc:sldMkLst>
        <pc:spChg chg="mod">
          <ac:chgData name="Gareth Lewis" userId="0ca0577c-2ada-4abb-9a17-e7a804bbaaa5" providerId="ADAL" clId="{30B05F17-2358-481F-B1C0-B2303071446D}" dt="2019-03-16T17:38:33.763" v="244" actId="20577"/>
          <ac:spMkLst>
            <pc:docMk/>
            <pc:sldMk cId="3566761575" sldId="412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7:38:40.962" v="246" actId="14"/>
        <pc:sldMkLst>
          <pc:docMk/>
          <pc:sldMk cId="73361702" sldId="413"/>
        </pc:sldMkLst>
        <pc:spChg chg="mod">
          <ac:chgData name="Gareth Lewis" userId="0ca0577c-2ada-4abb-9a17-e7a804bbaaa5" providerId="ADAL" clId="{30B05F17-2358-481F-B1C0-B2303071446D}" dt="2019-03-16T17:38:40.962" v="246" actId="14"/>
          <ac:spMkLst>
            <pc:docMk/>
            <pc:sldMk cId="73361702" sldId="413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08:26.118" v="1200" actId="20577"/>
        <pc:sldMkLst>
          <pc:docMk/>
          <pc:sldMk cId="2168265934" sldId="414"/>
        </pc:sldMkLst>
        <pc:spChg chg="mod">
          <ac:chgData name="Gareth Lewis" userId="0ca0577c-2ada-4abb-9a17-e7a804bbaaa5" providerId="ADAL" clId="{30B05F17-2358-481F-B1C0-B2303071446D}" dt="2019-03-16T18:08:26.118" v="1200" actId="20577"/>
          <ac:spMkLst>
            <pc:docMk/>
            <pc:sldMk cId="2168265934" sldId="414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10:33.860" v="1571" actId="20577"/>
        <pc:sldMkLst>
          <pc:docMk/>
          <pc:sldMk cId="1657494513" sldId="415"/>
        </pc:sldMkLst>
        <pc:spChg chg="mod">
          <ac:chgData name="Gareth Lewis" userId="0ca0577c-2ada-4abb-9a17-e7a804bbaaa5" providerId="ADAL" clId="{30B05F17-2358-481F-B1C0-B2303071446D}" dt="2019-03-16T18:10:33.860" v="1571" actId="20577"/>
          <ac:spMkLst>
            <pc:docMk/>
            <pc:sldMk cId="1657494513" sldId="415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13:03.620" v="1901" actId="20577"/>
        <pc:sldMkLst>
          <pc:docMk/>
          <pc:sldMk cId="1655197900" sldId="416"/>
        </pc:sldMkLst>
        <pc:spChg chg="mod">
          <ac:chgData name="Gareth Lewis" userId="0ca0577c-2ada-4abb-9a17-e7a804bbaaa5" providerId="ADAL" clId="{30B05F17-2358-481F-B1C0-B2303071446D}" dt="2019-03-16T18:13:03.620" v="1901" actId="20577"/>
          <ac:spMkLst>
            <pc:docMk/>
            <pc:sldMk cId="1655197900" sldId="416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15:29.163" v="2286" actId="20577"/>
        <pc:sldMkLst>
          <pc:docMk/>
          <pc:sldMk cId="476007485" sldId="417"/>
        </pc:sldMkLst>
        <pc:spChg chg="mod">
          <ac:chgData name="Gareth Lewis" userId="0ca0577c-2ada-4abb-9a17-e7a804bbaaa5" providerId="ADAL" clId="{30B05F17-2358-481F-B1C0-B2303071446D}" dt="2019-03-16T18:15:29.163" v="2286" actId="20577"/>
          <ac:spMkLst>
            <pc:docMk/>
            <pc:sldMk cId="476007485" sldId="417"/>
            <ac:spMk id="3" creationId="{00000000-0000-0000-0000-000000000000}"/>
          </ac:spMkLst>
        </pc:spChg>
      </pc:sldChg>
      <pc:sldChg chg="addSp delSp modSp add">
        <pc:chgData name="Gareth Lewis" userId="0ca0577c-2ada-4abb-9a17-e7a804bbaaa5" providerId="ADAL" clId="{30B05F17-2358-481F-B1C0-B2303071446D}" dt="2019-03-16T19:09:06.595" v="6083" actId="14100"/>
        <pc:sldMkLst>
          <pc:docMk/>
          <pc:sldMk cId="1429477156" sldId="418"/>
        </pc:sldMkLst>
        <pc:spChg chg="add 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" creationId="{37767A60-D6CF-4869-BAD8-42029C1E97E2}"/>
          </ac:spMkLst>
        </pc:spChg>
        <pc:spChg chg="mod">
          <ac:chgData name="Gareth Lewis" userId="0ca0577c-2ada-4abb-9a17-e7a804bbaaa5" providerId="ADAL" clId="{30B05F17-2358-481F-B1C0-B2303071446D}" dt="2019-03-16T18:26:17.720" v="2896" actId="6549"/>
          <ac:spMkLst>
            <pc:docMk/>
            <pc:sldMk cId="1429477156" sldId="418"/>
            <ac:spMk id="3" creationId="{00000000-0000-0000-0000-000000000000}"/>
          </ac:spMkLst>
        </pc:spChg>
        <pc:spChg chg="add 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4" creationId="{975FC177-BDCE-4CBB-B159-30DE1593BBA0}"/>
          </ac:spMkLst>
        </pc:spChg>
        <pc:spChg chg="add 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5" creationId="{59B1EA53-E96A-4B08-87DB-F2A9742D38FE}"/>
          </ac:spMkLst>
        </pc:spChg>
        <pc:spChg chg="add 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6" creationId="{651FDD5F-3793-467F-A70C-9C43DCDD0928}"/>
          </ac:spMkLst>
        </pc:spChg>
        <pc:spChg chg="add mod topLvl">
          <ac:chgData name="Gareth Lewis" userId="0ca0577c-2ada-4abb-9a17-e7a804bbaaa5" providerId="ADAL" clId="{30B05F17-2358-481F-B1C0-B2303071446D}" dt="2019-03-16T19:08:24.903" v="6077" actId="20577"/>
          <ac:spMkLst>
            <pc:docMk/>
            <pc:sldMk cId="1429477156" sldId="418"/>
            <ac:spMk id="7" creationId="{53F70B66-6C8F-41A4-92D6-5463E54D6B80}"/>
          </ac:spMkLst>
        </pc:spChg>
        <pc:spChg chg="add mod topLvl">
          <ac:chgData name="Gareth Lewis" userId="0ca0577c-2ada-4abb-9a17-e7a804bbaaa5" providerId="ADAL" clId="{30B05F17-2358-481F-B1C0-B2303071446D}" dt="2019-03-16T19:03:30.610" v="6052" actId="404"/>
          <ac:spMkLst>
            <pc:docMk/>
            <pc:sldMk cId="1429477156" sldId="418"/>
            <ac:spMk id="8" creationId="{286D09A7-7ECB-4E53-BCDC-89DDFC74502F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11" creationId="{49493A84-0202-44BA-80DF-DF2269078BDC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12" creationId="{7B36650A-1268-4A9C-A087-EAB0DD112C6E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13" creationId="{545B2A12-8393-456E-B319-4F56D95B735A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14" creationId="{A5EBFB45-6CFD-4B9D-A894-AD853D0DE99B}"/>
          </ac:spMkLst>
        </pc:spChg>
        <pc:spChg chg="mod topLvl">
          <ac:chgData name="Gareth Lewis" userId="0ca0577c-2ada-4abb-9a17-e7a804bbaaa5" providerId="ADAL" clId="{30B05F17-2358-481F-B1C0-B2303071446D}" dt="2019-03-16T19:03:16.897" v="6047" actId="404"/>
          <ac:spMkLst>
            <pc:docMk/>
            <pc:sldMk cId="1429477156" sldId="418"/>
            <ac:spMk id="15" creationId="{B3A6C63C-6246-47FC-BB84-AE4FB45106C8}"/>
          </ac:spMkLst>
        </pc:spChg>
        <pc:spChg chg="mod topLvl">
          <ac:chgData name="Gareth Lewis" userId="0ca0577c-2ada-4abb-9a17-e7a804bbaaa5" providerId="ADAL" clId="{30B05F17-2358-481F-B1C0-B2303071446D}" dt="2019-03-16T19:03:04.104" v="6040" actId="404"/>
          <ac:spMkLst>
            <pc:docMk/>
            <pc:sldMk cId="1429477156" sldId="418"/>
            <ac:spMk id="16" creationId="{02A310B1-0E52-4B2F-9010-CE7291C8A587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1" creationId="{C4A83FD1-060D-4666-BAF9-4B5EC54AC47B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2" creationId="{34CA2749-740F-4CE5-BD9C-8A92797B0AAC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3" creationId="{220B4525-CD2B-4D40-BF6C-DB81D388B2E3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4" creationId="{3CF7EC59-6BB7-4059-B8FB-3761963E3AAB}"/>
          </ac:spMkLst>
        </pc:spChg>
        <pc:spChg chg="mod topLvl">
          <ac:chgData name="Gareth Lewis" userId="0ca0577c-2ada-4abb-9a17-e7a804bbaaa5" providerId="ADAL" clId="{30B05F17-2358-481F-B1C0-B2303071446D}" dt="2019-03-16T19:02:56.148" v="6039" actId="404"/>
          <ac:spMkLst>
            <pc:docMk/>
            <pc:sldMk cId="1429477156" sldId="418"/>
            <ac:spMk id="25" creationId="{043817BF-43C9-4EFA-92BD-2E11C7500DAC}"/>
          </ac:spMkLst>
        </pc:spChg>
        <pc:spChg chg="mod topLvl">
          <ac:chgData name="Gareth Lewis" userId="0ca0577c-2ada-4abb-9a17-e7a804bbaaa5" providerId="ADAL" clId="{30B05F17-2358-481F-B1C0-B2303071446D}" dt="2019-03-16T19:02:43.904" v="6026" actId="20577"/>
          <ac:spMkLst>
            <pc:docMk/>
            <pc:sldMk cId="1429477156" sldId="418"/>
            <ac:spMk id="26" creationId="{C14BFCD1-5686-4DA9-802D-F1F03F62790C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8" creationId="{14B230DA-5533-4F11-90D1-4BF27D98D0D9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29" creationId="{E778C302-1B04-4234-B4FD-F5D8F4EA6CA7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30" creationId="{A5D643A6-E78D-4954-B579-6DC9B5C2197B}"/>
          </ac:spMkLst>
        </pc:spChg>
        <pc:spChg chg="mod topLvl">
          <ac:chgData name="Gareth Lewis" userId="0ca0577c-2ada-4abb-9a17-e7a804bbaaa5" providerId="ADAL" clId="{30B05F17-2358-481F-B1C0-B2303071446D}" dt="2019-03-16T18:22:41.256" v="2678" actId="164"/>
          <ac:spMkLst>
            <pc:docMk/>
            <pc:sldMk cId="1429477156" sldId="418"/>
            <ac:spMk id="31" creationId="{F9D84C2D-332A-4A8C-A81A-9281CDE77D9A}"/>
          </ac:spMkLst>
        </pc:spChg>
        <pc:spChg chg="del">
          <ac:chgData name="Gareth Lewis" userId="0ca0577c-2ada-4abb-9a17-e7a804bbaaa5" providerId="ADAL" clId="{30B05F17-2358-481F-B1C0-B2303071446D}" dt="2019-03-16T18:20:17.067" v="2640" actId="478"/>
          <ac:spMkLst>
            <pc:docMk/>
            <pc:sldMk cId="1429477156" sldId="418"/>
            <ac:spMk id="32" creationId="{3C70A865-1D8A-45C0-8013-6115749AFE33}"/>
          </ac:spMkLst>
        </pc:spChg>
        <pc:spChg chg="mod topLvl">
          <ac:chgData name="Gareth Lewis" userId="0ca0577c-2ada-4abb-9a17-e7a804bbaaa5" providerId="ADAL" clId="{30B05F17-2358-481F-B1C0-B2303071446D}" dt="2019-03-16T19:04:02.710" v="6062" actId="20577"/>
          <ac:spMkLst>
            <pc:docMk/>
            <pc:sldMk cId="1429477156" sldId="418"/>
            <ac:spMk id="33" creationId="{FD130D2B-9C60-408B-BC81-9ED8CA9FD9D9}"/>
          </ac:spMkLst>
        </pc:spChg>
        <pc:spChg chg="add mod">
          <ac:chgData name="Gareth Lewis" userId="0ca0577c-2ada-4abb-9a17-e7a804bbaaa5" providerId="ADAL" clId="{30B05F17-2358-481F-B1C0-B2303071446D}" dt="2019-03-16T19:01:29.565" v="6000" actId="14100"/>
          <ac:spMkLst>
            <pc:docMk/>
            <pc:sldMk cId="1429477156" sldId="418"/>
            <ac:spMk id="41" creationId="{80A8E7FD-00D9-4482-A81E-650630973DD1}"/>
          </ac:spMkLst>
        </pc:spChg>
        <pc:spChg chg="add mod">
          <ac:chgData name="Gareth Lewis" userId="0ca0577c-2ada-4abb-9a17-e7a804bbaaa5" providerId="ADAL" clId="{30B05F17-2358-481F-B1C0-B2303071446D}" dt="2019-03-16T19:01:40.943" v="6015" actId="1038"/>
          <ac:spMkLst>
            <pc:docMk/>
            <pc:sldMk cId="1429477156" sldId="418"/>
            <ac:spMk id="42" creationId="{551E2944-EBA9-4A48-9966-7A146F648518}"/>
          </ac:spMkLst>
        </pc:spChg>
        <pc:spChg chg="add mod">
          <ac:chgData name="Gareth Lewis" userId="0ca0577c-2ada-4abb-9a17-e7a804bbaaa5" providerId="ADAL" clId="{30B05F17-2358-481F-B1C0-B2303071446D}" dt="2019-03-16T19:01:51.365" v="6017" actId="14100"/>
          <ac:spMkLst>
            <pc:docMk/>
            <pc:sldMk cId="1429477156" sldId="418"/>
            <ac:spMk id="43" creationId="{FBFE25B0-DE73-4BA0-9788-BA233B77F20F}"/>
          </ac:spMkLst>
        </pc:spChg>
        <pc:spChg chg="add mod">
          <ac:chgData name="Gareth Lewis" userId="0ca0577c-2ada-4abb-9a17-e7a804bbaaa5" providerId="ADAL" clId="{30B05F17-2358-481F-B1C0-B2303071446D}" dt="2019-03-16T18:27:33.707" v="3069" actId="20577"/>
          <ac:spMkLst>
            <pc:docMk/>
            <pc:sldMk cId="1429477156" sldId="418"/>
            <ac:spMk id="45" creationId="{6F22E217-B785-459A-BB5A-78327E64E537}"/>
          </ac:spMkLst>
        </pc:spChg>
        <pc:spChg chg="add del">
          <ac:chgData name="Gareth Lewis" userId="0ca0577c-2ada-4abb-9a17-e7a804bbaaa5" providerId="ADAL" clId="{30B05F17-2358-481F-B1C0-B2303071446D}" dt="2019-03-16T19:08:17.074" v="6073" actId="478"/>
          <ac:spMkLst>
            <pc:docMk/>
            <pc:sldMk cId="1429477156" sldId="418"/>
            <ac:spMk id="60" creationId="{3347F238-F1D9-43EC-84ED-3C2586C2A70D}"/>
          </ac:spMkLst>
        </pc:spChg>
        <pc:grpChg chg="add del mod topLvl">
          <ac:chgData name="Gareth Lewis" userId="0ca0577c-2ada-4abb-9a17-e7a804bbaaa5" providerId="ADAL" clId="{30B05F17-2358-481F-B1C0-B2303071446D}" dt="2019-03-16T18:22:21.942" v="2676" actId="165"/>
          <ac:grpSpMkLst>
            <pc:docMk/>
            <pc:sldMk cId="1429477156" sldId="418"/>
            <ac:grpSpMk id="9" creationId="{ACB92E8D-05F7-4C46-8C50-3B2DF91E05AF}"/>
          </ac:grpSpMkLst>
        </pc:grpChg>
        <pc:grpChg chg="add del mod topLvl">
          <ac:chgData name="Gareth Lewis" userId="0ca0577c-2ada-4abb-9a17-e7a804bbaaa5" providerId="ADAL" clId="{30B05F17-2358-481F-B1C0-B2303071446D}" dt="2019-03-16T18:22:21.942" v="2676" actId="165"/>
          <ac:grpSpMkLst>
            <pc:docMk/>
            <pc:sldMk cId="1429477156" sldId="418"/>
            <ac:grpSpMk id="10" creationId="{5D4264F7-56FC-40F8-AD54-4665A754985D}"/>
          </ac:grpSpMkLst>
        </pc:grpChg>
        <pc:grpChg chg="add del mod topLvl">
          <ac:chgData name="Gareth Lewis" userId="0ca0577c-2ada-4abb-9a17-e7a804bbaaa5" providerId="ADAL" clId="{30B05F17-2358-481F-B1C0-B2303071446D}" dt="2019-03-16T18:22:21.942" v="2676" actId="165"/>
          <ac:grpSpMkLst>
            <pc:docMk/>
            <pc:sldMk cId="1429477156" sldId="418"/>
            <ac:grpSpMk id="20" creationId="{8950952F-86BF-4BB3-A17E-F78DDBF2335A}"/>
          </ac:grpSpMkLst>
        </pc:grpChg>
        <pc:grpChg chg="add del mod topLvl">
          <ac:chgData name="Gareth Lewis" userId="0ca0577c-2ada-4abb-9a17-e7a804bbaaa5" providerId="ADAL" clId="{30B05F17-2358-481F-B1C0-B2303071446D}" dt="2019-03-16T18:22:21.942" v="2676" actId="165"/>
          <ac:grpSpMkLst>
            <pc:docMk/>
            <pc:sldMk cId="1429477156" sldId="418"/>
            <ac:grpSpMk id="27" creationId="{4E605D3A-6CBF-4B8C-8340-633D38BD790A}"/>
          </ac:grpSpMkLst>
        </pc:grpChg>
        <pc:grpChg chg="add del mod">
          <ac:chgData name="Gareth Lewis" userId="0ca0577c-2ada-4abb-9a17-e7a804bbaaa5" providerId="ADAL" clId="{30B05F17-2358-481F-B1C0-B2303071446D}" dt="2019-03-16T18:22:17.277" v="2675" actId="165"/>
          <ac:grpSpMkLst>
            <pc:docMk/>
            <pc:sldMk cId="1429477156" sldId="418"/>
            <ac:grpSpMk id="37" creationId="{F8C078C3-D601-4669-AD53-4BBFEA8BAF37}"/>
          </ac:grpSpMkLst>
        </pc:grpChg>
        <pc:grpChg chg="add mod">
          <ac:chgData name="Gareth Lewis" userId="0ca0577c-2ada-4abb-9a17-e7a804bbaaa5" providerId="ADAL" clId="{30B05F17-2358-481F-B1C0-B2303071446D}" dt="2019-03-16T18:25:44.922" v="2893" actId="164"/>
          <ac:grpSpMkLst>
            <pc:docMk/>
            <pc:sldMk cId="1429477156" sldId="418"/>
            <ac:grpSpMk id="38" creationId="{B1518450-C9B8-45C7-9ED1-C4EACB436D3C}"/>
          </ac:grpSpMkLst>
        </pc:grpChg>
        <pc:grpChg chg="add mod">
          <ac:chgData name="Gareth Lewis" userId="0ca0577c-2ada-4abb-9a17-e7a804bbaaa5" providerId="ADAL" clId="{30B05F17-2358-481F-B1C0-B2303071446D}" dt="2019-03-16T18:26:23.083" v="2905" actId="1036"/>
          <ac:grpSpMkLst>
            <pc:docMk/>
            <pc:sldMk cId="1429477156" sldId="418"/>
            <ac:grpSpMk id="44" creationId="{09A940C3-8A66-4E16-AFF4-E3726D5A8522}"/>
          </ac:grpSpMkLst>
        </pc:grpChg>
        <pc:cxnChg chg="add mod topLvl">
          <ac:chgData name="Gareth Lewis" userId="0ca0577c-2ada-4abb-9a17-e7a804bbaaa5" providerId="ADAL" clId="{30B05F17-2358-481F-B1C0-B2303071446D}" dt="2019-03-16T19:09:06.595" v="6083" actId="14100"/>
          <ac:cxnSpMkLst>
            <pc:docMk/>
            <pc:sldMk cId="1429477156" sldId="418"/>
            <ac:cxnSpMk id="18" creationId="{B3A66D2C-91C2-47A8-A66F-67F6E48CE553}"/>
          </ac:cxnSpMkLst>
        </pc:cxnChg>
        <pc:cxnChg chg="add mod topLvl">
          <ac:chgData name="Gareth Lewis" userId="0ca0577c-2ada-4abb-9a17-e7a804bbaaa5" providerId="ADAL" clId="{30B05F17-2358-481F-B1C0-B2303071446D}" dt="2019-03-16T19:08:51.349" v="6080" actId="14100"/>
          <ac:cxnSpMkLst>
            <pc:docMk/>
            <pc:sldMk cId="1429477156" sldId="418"/>
            <ac:cxnSpMk id="35" creationId="{37454D6E-D55D-4370-BC82-71A295D82BD1}"/>
          </ac:cxnSpMkLst>
        </pc:cxnChg>
      </pc:sldChg>
      <pc:sldChg chg="delSp modSp add">
        <pc:chgData name="Gareth Lewis" userId="0ca0577c-2ada-4abb-9a17-e7a804bbaaa5" providerId="ADAL" clId="{30B05F17-2358-481F-B1C0-B2303071446D}" dt="2019-03-16T18:29:22.758" v="3304" actId="20577"/>
        <pc:sldMkLst>
          <pc:docMk/>
          <pc:sldMk cId="1061231104" sldId="419"/>
        </pc:sldMkLst>
        <pc:spChg chg="mod">
          <ac:chgData name="Gareth Lewis" userId="0ca0577c-2ada-4abb-9a17-e7a804bbaaa5" providerId="ADAL" clId="{30B05F17-2358-481F-B1C0-B2303071446D}" dt="2019-03-16T18:29:22.758" v="3304" actId="20577"/>
          <ac:spMkLst>
            <pc:docMk/>
            <pc:sldMk cId="1061231104" sldId="419"/>
            <ac:spMk id="3" creationId="{00000000-0000-0000-0000-000000000000}"/>
          </ac:spMkLst>
        </pc:spChg>
        <pc:spChg chg="del">
          <ac:chgData name="Gareth Lewis" userId="0ca0577c-2ada-4abb-9a17-e7a804bbaaa5" providerId="ADAL" clId="{30B05F17-2358-481F-B1C0-B2303071446D}" dt="2019-03-16T18:28:15.729" v="3071" actId="478"/>
          <ac:spMkLst>
            <pc:docMk/>
            <pc:sldMk cId="1061231104" sldId="419"/>
            <ac:spMk id="45" creationId="{6F22E217-B785-459A-BB5A-78327E64E537}"/>
          </ac:spMkLst>
        </pc:spChg>
        <pc:grpChg chg="del">
          <ac:chgData name="Gareth Lewis" userId="0ca0577c-2ada-4abb-9a17-e7a804bbaaa5" providerId="ADAL" clId="{30B05F17-2358-481F-B1C0-B2303071446D}" dt="2019-03-16T18:28:15.729" v="3071" actId="478"/>
          <ac:grpSpMkLst>
            <pc:docMk/>
            <pc:sldMk cId="1061231104" sldId="419"/>
            <ac:grpSpMk id="44" creationId="{09A940C3-8A66-4E16-AFF4-E3726D5A8522}"/>
          </ac:grpSpMkLst>
        </pc:grpChg>
        <pc:cxnChg chg="mod">
          <ac:chgData name="Gareth Lewis" userId="0ca0577c-2ada-4abb-9a17-e7a804bbaaa5" providerId="ADAL" clId="{30B05F17-2358-481F-B1C0-B2303071446D}" dt="2019-03-16T18:28:15.729" v="3071" actId="478"/>
          <ac:cxnSpMkLst>
            <pc:docMk/>
            <pc:sldMk cId="1061231104" sldId="419"/>
            <ac:cxnSpMk id="18" creationId="{B3A66D2C-91C2-47A8-A66F-67F6E48CE553}"/>
          </ac:cxnSpMkLst>
        </pc:cxnChg>
        <pc:cxnChg chg="mod">
          <ac:chgData name="Gareth Lewis" userId="0ca0577c-2ada-4abb-9a17-e7a804bbaaa5" providerId="ADAL" clId="{30B05F17-2358-481F-B1C0-B2303071446D}" dt="2019-03-16T18:28:15.729" v="3071" actId="478"/>
          <ac:cxnSpMkLst>
            <pc:docMk/>
            <pc:sldMk cId="1061231104" sldId="419"/>
            <ac:cxnSpMk id="35" creationId="{37454D6E-D55D-4370-BC82-71A295D82BD1}"/>
          </ac:cxnSpMkLst>
        </pc:cxnChg>
      </pc:sldChg>
      <pc:sldChg chg="modSp add">
        <pc:chgData name="Gareth Lewis" userId="0ca0577c-2ada-4abb-9a17-e7a804bbaaa5" providerId="ADAL" clId="{30B05F17-2358-481F-B1C0-B2303071446D}" dt="2019-03-16T18:31:42.737" v="3559" actId="20577"/>
        <pc:sldMkLst>
          <pc:docMk/>
          <pc:sldMk cId="826637380" sldId="420"/>
        </pc:sldMkLst>
        <pc:spChg chg="mod">
          <ac:chgData name="Gareth Lewis" userId="0ca0577c-2ada-4abb-9a17-e7a804bbaaa5" providerId="ADAL" clId="{30B05F17-2358-481F-B1C0-B2303071446D}" dt="2019-03-16T18:31:42.737" v="3559" actId="20577"/>
          <ac:spMkLst>
            <pc:docMk/>
            <pc:sldMk cId="826637380" sldId="420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33:05.081" v="3773" actId="20577"/>
        <pc:sldMkLst>
          <pc:docMk/>
          <pc:sldMk cId="2856325396" sldId="421"/>
        </pc:sldMkLst>
        <pc:spChg chg="mod">
          <ac:chgData name="Gareth Lewis" userId="0ca0577c-2ada-4abb-9a17-e7a804bbaaa5" providerId="ADAL" clId="{30B05F17-2358-481F-B1C0-B2303071446D}" dt="2019-03-16T18:33:05.081" v="3773" actId="20577"/>
          <ac:spMkLst>
            <pc:docMk/>
            <pc:sldMk cId="2856325396" sldId="421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34:57.513" v="4074" actId="20577"/>
        <pc:sldMkLst>
          <pc:docMk/>
          <pc:sldMk cId="3161966403" sldId="422"/>
        </pc:sldMkLst>
        <pc:spChg chg="mod">
          <ac:chgData name="Gareth Lewis" userId="0ca0577c-2ada-4abb-9a17-e7a804bbaaa5" providerId="ADAL" clId="{30B05F17-2358-481F-B1C0-B2303071446D}" dt="2019-03-16T18:34:57.513" v="4074" actId="20577"/>
          <ac:spMkLst>
            <pc:docMk/>
            <pc:sldMk cId="3161966403" sldId="422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38:02.961" v="4583" actId="6549"/>
        <pc:sldMkLst>
          <pc:docMk/>
          <pc:sldMk cId="1075563634" sldId="423"/>
        </pc:sldMkLst>
        <pc:spChg chg="mod">
          <ac:chgData name="Gareth Lewis" userId="0ca0577c-2ada-4abb-9a17-e7a804bbaaa5" providerId="ADAL" clId="{30B05F17-2358-481F-B1C0-B2303071446D}" dt="2019-03-16T18:38:02.961" v="4583" actId="6549"/>
          <ac:spMkLst>
            <pc:docMk/>
            <pc:sldMk cId="1075563634" sldId="423"/>
            <ac:spMk id="3" creationId="{00000000-0000-0000-0000-000000000000}"/>
          </ac:spMkLst>
        </pc:spChg>
      </pc:sldChg>
      <pc:sldChg chg="addSp modSp add">
        <pc:chgData name="Gareth Lewis" userId="0ca0577c-2ada-4abb-9a17-e7a804bbaaa5" providerId="ADAL" clId="{30B05F17-2358-481F-B1C0-B2303071446D}" dt="2019-03-16T18:45:57.659" v="4935" actId="20577"/>
        <pc:sldMkLst>
          <pc:docMk/>
          <pc:sldMk cId="1918696845" sldId="424"/>
        </pc:sldMkLst>
        <pc:spChg chg="mod">
          <ac:chgData name="Gareth Lewis" userId="0ca0577c-2ada-4abb-9a17-e7a804bbaaa5" providerId="ADAL" clId="{30B05F17-2358-481F-B1C0-B2303071446D}" dt="2019-03-16T18:43:26.244" v="4602" actId="20577"/>
          <ac:spMkLst>
            <pc:docMk/>
            <pc:sldMk cId="1918696845" sldId="424"/>
            <ac:spMk id="3" creationId="{00000000-0000-0000-0000-000000000000}"/>
          </ac:spMkLst>
        </pc:spChg>
        <pc:spChg chg="add mod">
          <ac:chgData name="Gareth Lewis" userId="0ca0577c-2ada-4abb-9a17-e7a804bbaaa5" providerId="ADAL" clId="{30B05F17-2358-481F-B1C0-B2303071446D}" dt="2019-03-16T18:45:57.659" v="4935" actId="20577"/>
          <ac:spMkLst>
            <pc:docMk/>
            <pc:sldMk cId="1918696845" sldId="424"/>
            <ac:spMk id="4" creationId="{292EB1E7-BB64-4142-8F39-856F87C72218}"/>
          </ac:spMkLst>
        </pc:spChg>
        <pc:picChg chg="add mod">
          <ac:chgData name="Gareth Lewis" userId="0ca0577c-2ada-4abb-9a17-e7a804bbaaa5" providerId="ADAL" clId="{30B05F17-2358-481F-B1C0-B2303071446D}" dt="2019-03-16T18:44:10.311" v="4605" actId="1076"/>
          <ac:picMkLst>
            <pc:docMk/>
            <pc:sldMk cId="1918696845" sldId="424"/>
            <ac:picMk id="2" creationId="{B18E425D-CF19-4A34-9070-F24A31495759}"/>
          </ac:picMkLst>
        </pc:picChg>
      </pc:sldChg>
      <pc:sldChg chg="delSp modSp add">
        <pc:chgData name="Gareth Lewis" userId="0ca0577c-2ada-4abb-9a17-e7a804bbaaa5" providerId="ADAL" clId="{30B05F17-2358-481F-B1C0-B2303071446D}" dt="2019-03-16T18:48:36.626" v="5049" actId="478"/>
        <pc:sldMkLst>
          <pc:docMk/>
          <pc:sldMk cId="3075222385" sldId="425"/>
        </pc:sldMkLst>
        <pc:spChg chg="mod">
          <ac:chgData name="Gareth Lewis" userId="0ca0577c-2ada-4abb-9a17-e7a804bbaaa5" providerId="ADAL" clId="{30B05F17-2358-481F-B1C0-B2303071446D}" dt="2019-03-16T18:48:29.656" v="5048" actId="20577"/>
          <ac:spMkLst>
            <pc:docMk/>
            <pc:sldMk cId="3075222385" sldId="425"/>
            <ac:spMk id="3" creationId="{00000000-0000-0000-0000-000000000000}"/>
          </ac:spMkLst>
        </pc:spChg>
        <pc:spChg chg="del">
          <ac:chgData name="Gareth Lewis" userId="0ca0577c-2ada-4abb-9a17-e7a804bbaaa5" providerId="ADAL" clId="{30B05F17-2358-481F-B1C0-B2303071446D}" dt="2019-03-16T18:48:36.626" v="5049" actId="478"/>
          <ac:spMkLst>
            <pc:docMk/>
            <pc:sldMk cId="3075222385" sldId="425"/>
            <ac:spMk id="4" creationId="{292EB1E7-BB64-4142-8F39-856F87C72218}"/>
          </ac:spMkLst>
        </pc:spChg>
        <pc:picChg chg="del">
          <ac:chgData name="Gareth Lewis" userId="0ca0577c-2ada-4abb-9a17-e7a804bbaaa5" providerId="ADAL" clId="{30B05F17-2358-481F-B1C0-B2303071446D}" dt="2019-03-16T18:47:52.807" v="4937" actId="478"/>
          <ac:picMkLst>
            <pc:docMk/>
            <pc:sldMk cId="3075222385" sldId="425"/>
            <ac:picMk id="2" creationId="{B18E425D-CF19-4A34-9070-F24A31495759}"/>
          </ac:picMkLst>
        </pc:picChg>
      </pc:sldChg>
      <pc:sldChg chg="modSp add">
        <pc:chgData name="Gareth Lewis" userId="0ca0577c-2ada-4abb-9a17-e7a804bbaaa5" providerId="ADAL" clId="{30B05F17-2358-481F-B1C0-B2303071446D}" dt="2019-03-16T18:50:47.737" v="5250" actId="404"/>
        <pc:sldMkLst>
          <pc:docMk/>
          <pc:sldMk cId="801762710" sldId="426"/>
        </pc:sldMkLst>
        <pc:spChg chg="mod">
          <ac:chgData name="Gareth Lewis" userId="0ca0577c-2ada-4abb-9a17-e7a804bbaaa5" providerId="ADAL" clId="{30B05F17-2358-481F-B1C0-B2303071446D}" dt="2019-03-16T18:50:47.737" v="5250" actId="404"/>
          <ac:spMkLst>
            <pc:docMk/>
            <pc:sldMk cId="801762710" sldId="426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55:54.905" v="5861" actId="20577"/>
        <pc:sldMkLst>
          <pc:docMk/>
          <pc:sldMk cId="1267848457" sldId="427"/>
        </pc:sldMkLst>
        <pc:spChg chg="mod">
          <ac:chgData name="Gareth Lewis" userId="0ca0577c-2ada-4abb-9a17-e7a804bbaaa5" providerId="ADAL" clId="{30B05F17-2358-481F-B1C0-B2303071446D}" dt="2019-03-16T18:55:54.905" v="5861" actId="20577"/>
          <ac:spMkLst>
            <pc:docMk/>
            <pc:sldMk cId="1267848457" sldId="427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8:58:19.551" v="5949" actId="20577"/>
        <pc:sldMkLst>
          <pc:docMk/>
          <pc:sldMk cId="3940038474" sldId="428"/>
        </pc:sldMkLst>
        <pc:spChg chg="mod">
          <ac:chgData name="Gareth Lewis" userId="0ca0577c-2ada-4abb-9a17-e7a804bbaaa5" providerId="ADAL" clId="{30B05F17-2358-481F-B1C0-B2303071446D}" dt="2019-03-16T18:58:19.551" v="5949" actId="20577"/>
          <ac:spMkLst>
            <pc:docMk/>
            <pc:sldMk cId="3940038474" sldId="428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9:14:54.525" v="6626" actId="20577"/>
        <pc:sldMkLst>
          <pc:docMk/>
          <pc:sldMk cId="1977672920" sldId="429"/>
        </pc:sldMkLst>
        <pc:spChg chg="mod">
          <ac:chgData name="Gareth Lewis" userId="0ca0577c-2ada-4abb-9a17-e7a804bbaaa5" providerId="ADAL" clId="{30B05F17-2358-481F-B1C0-B2303071446D}" dt="2019-03-16T19:14:54.525" v="6626" actId="20577"/>
          <ac:spMkLst>
            <pc:docMk/>
            <pc:sldMk cId="1977672920" sldId="429"/>
            <ac:spMk id="3" creationId="{00000000-0000-0000-0000-000000000000}"/>
          </ac:spMkLst>
        </pc:spChg>
      </pc:sldChg>
      <pc:sldChg chg="modSp add">
        <pc:chgData name="Gareth Lewis" userId="0ca0577c-2ada-4abb-9a17-e7a804bbaaa5" providerId="ADAL" clId="{30B05F17-2358-481F-B1C0-B2303071446D}" dt="2019-03-16T19:17:42.755" v="7069" actId="20577"/>
        <pc:sldMkLst>
          <pc:docMk/>
          <pc:sldMk cId="2192474710" sldId="430"/>
        </pc:sldMkLst>
        <pc:spChg chg="mod">
          <ac:chgData name="Gareth Lewis" userId="0ca0577c-2ada-4abb-9a17-e7a804bbaaa5" providerId="ADAL" clId="{30B05F17-2358-481F-B1C0-B2303071446D}" dt="2019-03-16T19:17:42.755" v="7069" actId="20577"/>
          <ac:spMkLst>
            <pc:docMk/>
            <pc:sldMk cId="2192474710" sldId="430"/>
            <ac:spMk id="3" creationId="{00000000-0000-0000-0000-000000000000}"/>
          </ac:spMkLst>
        </pc:spChg>
      </pc:sldChg>
      <pc:sldChg chg="del">
        <pc:chgData name="Gareth Lewis" userId="0ca0577c-2ada-4abb-9a17-e7a804bbaaa5" providerId="ADAL" clId="{30B05F17-2358-481F-B1C0-B2303071446D}" dt="2019-03-16T17:37:59.404" v="199" actId="2696"/>
        <pc:sldMkLst>
          <pc:docMk/>
          <pc:sldMk cId="1187614195" sldId="684"/>
        </pc:sldMkLst>
      </pc:sldChg>
      <pc:sldChg chg="del">
        <pc:chgData name="Gareth Lewis" userId="0ca0577c-2ada-4abb-9a17-e7a804bbaaa5" providerId="ADAL" clId="{30B05F17-2358-481F-B1C0-B2303071446D}" dt="2019-03-16T17:38:02.485" v="204" actId="2696"/>
        <pc:sldMkLst>
          <pc:docMk/>
          <pc:sldMk cId="2196800136" sldId="685"/>
        </pc:sldMkLst>
      </pc:sldChg>
      <pc:sldChg chg="del">
        <pc:chgData name="Gareth Lewis" userId="0ca0577c-2ada-4abb-9a17-e7a804bbaaa5" providerId="ADAL" clId="{30B05F17-2358-481F-B1C0-B2303071446D}" dt="2019-03-16T17:38:07.847" v="222" actId="2696"/>
        <pc:sldMkLst>
          <pc:docMk/>
          <pc:sldMk cId="4121672220" sldId="686"/>
        </pc:sldMkLst>
      </pc:sldChg>
      <pc:sldChg chg="del">
        <pc:chgData name="Gareth Lewis" userId="0ca0577c-2ada-4abb-9a17-e7a804bbaaa5" providerId="ADAL" clId="{30B05F17-2358-481F-B1C0-B2303071446D}" dt="2019-03-16T17:38:02.056" v="203" actId="2696"/>
        <pc:sldMkLst>
          <pc:docMk/>
          <pc:sldMk cId="2837190071" sldId="687"/>
        </pc:sldMkLst>
      </pc:sldChg>
      <pc:sldChg chg="del">
        <pc:chgData name="Gareth Lewis" userId="0ca0577c-2ada-4abb-9a17-e7a804bbaaa5" providerId="ADAL" clId="{30B05F17-2358-481F-B1C0-B2303071446D}" dt="2019-03-16T17:38:02.913" v="205" actId="2696"/>
        <pc:sldMkLst>
          <pc:docMk/>
          <pc:sldMk cId="2016037190" sldId="688"/>
        </pc:sldMkLst>
      </pc:sldChg>
      <pc:sldChg chg="del">
        <pc:chgData name="Gareth Lewis" userId="0ca0577c-2ada-4abb-9a17-e7a804bbaaa5" providerId="ADAL" clId="{30B05F17-2358-481F-B1C0-B2303071446D}" dt="2019-03-16T17:38:03.243" v="206" actId="2696"/>
        <pc:sldMkLst>
          <pc:docMk/>
          <pc:sldMk cId="1844746670" sldId="689"/>
        </pc:sldMkLst>
      </pc:sldChg>
      <pc:sldChg chg="del">
        <pc:chgData name="Gareth Lewis" userId="0ca0577c-2ada-4abb-9a17-e7a804bbaaa5" providerId="ADAL" clId="{30B05F17-2358-481F-B1C0-B2303071446D}" dt="2019-03-16T17:38:03.587" v="207" actId="2696"/>
        <pc:sldMkLst>
          <pc:docMk/>
          <pc:sldMk cId="3457493916" sldId="690"/>
        </pc:sldMkLst>
      </pc:sldChg>
      <pc:sldChg chg="del">
        <pc:chgData name="Gareth Lewis" userId="0ca0577c-2ada-4abb-9a17-e7a804bbaaa5" providerId="ADAL" clId="{30B05F17-2358-481F-B1C0-B2303071446D}" dt="2019-03-16T17:38:03.882" v="208" actId="2696"/>
        <pc:sldMkLst>
          <pc:docMk/>
          <pc:sldMk cId="1104705557" sldId="691"/>
        </pc:sldMkLst>
      </pc:sldChg>
      <pc:sldChg chg="del">
        <pc:chgData name="Gareth Lewis" userId="0ca0577c-2ada-4abb-9a17-e7a804bbaaa5" providerId="ADAL" clId="{30B05F17-2358-481F-B1C0-B2303071446D}" dt="2019-03-16T17:38:04.120" v="209" actId="2696"/>
        <pc:sldMkLst>
          <pc:docMk/>
          <pc:sldMk cId="2665392475" sldId="692"/>
        </pc:sldMkLst>
      </pc:sldChg>
      <pc:sldChg chg="del">
        <pc:chgData name="Gareth Lewis" userId="0ca0577c-2ada-4abb-9a17-e7a804bbaaa5" providerId="ADAL" clId="{30B05F17-2358-481F-B1C0-B2303071446D}" dt="2019-03-16T17:38:04.342" v="210" actId="2696"/>
        <pc:sldMkLst>
          <pc:docMk/>
          <pc:sldMk cId="1000563708" sldId="693"/>
        </pc:sldMkLst>
      </pc:sldChg>
      <pc:sldChg chg="del">
        <pc:chgData name="Gareth Lewis" userId="0ca0577c-2ada-4abb-9a17-e7a804bbaaa5" providerId="ADAL" clId="{30B05F17-2358-481F-B1C0-B2303071446D}" dt="2019-03-16T17:38:04.586" v="211" actId="2696"/>
        <pc:sldMkLst>
          <pc:docMk/>
          <pc:sldMk cId="1376887883" sldId="694"/>
        </pc:sldMkLst>
      </pc:sldChg>
      <pc:sldChg chg="del">
        <pc:chgData name="Gareth Lewis" userId="0ca0577c-2ada-4abb-9a17-e7a804bbaaa5" providerId="ADAL" clId="{30B05F17-2358-481F-B1C0-B2303071446D}" dt="2019-03-16T17:38:05.674" v="215" actId="2696"/>
        <pc:sldMkLst>
          <pc:docMk/>
          <pc:sldMk cId="2442588557" sldId="695"/>
        </pc:sldMkLst>
      </pc:sldChg>
      <pc:sldChg chg="del">
        <pc:chgData name="Gareth Lewis" userId="0ca0577c-2ada-4abb-9a17-e7a804bbaaa5" providerId="ADAL" clId="{30B05F17-2358-481F-B1C0-B2303071446D}" dt="2019-03-16T17:38:05.426" v="214" actId="2696"/>
        <pc:sldMkLst>
          <pc:docMk/>
          <pc:sldMk cId="3350492197" sldId="696"/>
        </pc:sldMkLst>
      </pc:sldChg>
      <pc:sldChg chg="del">
        <pc:chgData name="Gareth Lewis" userId="0ca0577c-2ada-4abb-9a17-e7a804bbaaa5" providerId="ADAL" clId="{30B05F17-2358-481F-B1C0-B2303071446D}" dt="2019-03-16T17:38:06.294" v="217" actId="2696"/>
        <pc:sldMkLst>
          <pc:docMk/>
          <pc:sldMk cId="3673773426" sldId="697"/>
        </pc:sldMkLst>
      </pc:sldChg>
      <pc:sldChg chg="del">
        <pc:chgData name="Gareth Lewis" userId="0ca0577c-2ada-4abb-9a17-e7a804bbaaa5" providerId="ADAL" clId="{30B05F17-2358-481F-B1C0-B2303071446D}" dt="2019-03-16T17:38:05.993" v="216" actId="2696"/>
        <pc:sldMkLst>
          <pc:docMk/>
          <pc:sldMk cId="3213884078" sldId="698"/>
        </pc:sldMkLst>
      </pc:sldChg>
      <pc:sldChg chg="del">
        <pc:chgData name="Gareth Lewis" userId="0ca0577c-2ada-4abb-9a17-e7a804bbaaa5" providerId="ADAL" clId="{30B05F17-2358-481F-B1C0-B2303071446D}" dt="2019-03-16T17:38:06.555" v="218" actId="2696"/>
        <pc:sldMkLst>
          <pc:docMk/>
          <pc:sldMk cId="76498844" sldId="699"/>
        </pc:sldMkLst>
      </pc:sldChg>
      <pc:sldChg chg="del">
        <pc:chgData name="Gareth Lewis" userId="0ca0577c-2ada-4abb-9a17-e7a804bbaaa5" providerId="ADAL" clId="{30B05F17-2358-481F-B1C0-B2303071446D}" dt="2019-03-16T17:38:06.867" v="219" actId="2696"/>
        <pc:sldMkLst>
          <pc:docMk/>
          <pc:sldMk cId="18789912" sldId="700"/>
        </pc:sldMkLst>
      </pc:sldChg>
      <pc:sldChg chg="del">
        <pc:chgData name="Gareth Lewis" userId="0ca0577c-2ada-4abb-9a17-e7a804bbaaa5" providerId="ADAL" clId="{30B05F17-2358-481F-B1C0-B2303071446D}" dt="2019-03-16T17:38:07.203" v="220" actId="2696"/>
        <pc:sldMkLst>
          <pc:docMk/>
          <pc:sldMk cId="4105721575" sldId="701"/>
        </pc:sldMkLst>
      </pc:sldChg>
      <pc:sldChg chg="del">
        <pc:chgData name="Gareth Lewis" userId="0ca0577c-2ada-4abb-9a17-e7a804bbaaa5" providerId="ADAL" clId="{30B05F17-2358-481F-B1C0-B2303071446D}" dt="2019-03-16T17:38:07.528" v="221" actId="2696"/>
        <pc:sldMkLst>
          <pc:docMk/>
          <pc:sldMk cId="3856270560" sldId="702"/>
        </pc:sldMkLst>
      </pc:sldChg>
      <pc:sldChg chg="del">
        <pc:chgData name="Gareth Lewis" userId="0ca0577c-2ada-4abb-9a17-e7a804bbaaa5" providerId="ADAL" clId="{30B05F17-2358-481F-B1C0-B2303071446D}" dt="2019-03-16T17:38:08.365" v="223" actId="2696"/>
        <pc:sldMkLst>
          <pc:docMk/>
          <pc:sldMk cId="535946277" sldId="703"/>
        </pc:sldMkLst>
      </pc:sldChg>
      <pc:sldChg chg="del">
        <pc:chgData name="Gareth Lewis" userId="0ca0577c-2ada-4abb-9a17-e7a804bbaaa5" providerId="ADAL" clId="{30B05F17-2358-481F-B1C0-B2303071446D}" dt="2019-03-16T17:38:08.658" v="224" actId="2696"/>
        <pc:sldMkLst>
          <pc:docMk/>
          <pc:sldMk cId="1880026350" sldId="704"/>
        </pc:sldMkLst>
      </pc:sldChg>
      <pc:sldChg chg="del">
        <pc:chgData name="Gareth Lewis" userId="0ca0577c-2ada-4abb-9a17-e7a804bbaaa5" providerId="ADAL" clId="{30B05F17-2358-481F-B1C0-B2303071446D}" dt="2019-03-16T17:38:01.599" v="202" actId="2696"/>
        <pc:sldMkLst>
          <pc:docMk/>
          <pc:sldMk cId="1808157999" sldId="705"/>
        </pc:sldMkLst>
      </pc:sldChg>
      <pc:sldChg chg="del">
        <pc:chgData name="Gareth Lewis" userId="0ca0577c-2ada-4abb-9a17-e7a804bbaaa5" providerId="ADAL" clId="{30B05F17-2358-481F-B1C0-B2303071446D}" dt="2019-03-16T17:38:00.048" v="200" actId="2696"/>
        <pc:sldMkLst>
          <pc:docMk/>
          <pc:sldMk cId="991159585" sldId="706"/>
        </pc:sldMkLst>
      </pc:sldChg>
      <pc:sldChg chg="del">
        <pc:chgData name="Gareth Lewis" userId="0ca0577c-2ada-4abb-9a17-e7a804bbaaa5" providerId="ADAL" clId="{30B05F17-2358-481F-B1C0-B2303071446D}" dt="2019-03-16T17:38:00.629" v="201" actId="2696"/>
        <pc:sldMkLst>
          <pc:docMk/>
          <pc:sldMk cId="2969909169" sldId="707"/>
        </pc:sldMkLst>
      </pc:sldChg>
      <pc:sldChg chg="del">
        <pc:chgData name="Gareth Lewis" userId="0ca0577c-2ada-4abb-9a17-e7a804bbaaa5" providerId="ADAL" clId="{30B05F17-2358-481F-B1C0-B2303071446D}" dt="2019-03-16T17:38:04.821" v="212" actId="2696"/>
        <pc:sldMkLst>
          <pc:docMk/>
          <pc:sldMk cId="2701631376" sldId="708"/>
        </pc:sldMkLst>
      </pc:sldChg>
      <pc:sldChg chg="del">
        <pc:chgData name="Gareth Lewis" userId="0ca0577c-2ada-4abb-9a17-e7a804bbaaa5" providerId="ADAL" clId="{30B05F17-2358-481F-B1C0-B2303071446D}" dt="2019-03-16T17:38:05.195" v="213" actId="2696"/>
        <pc:sldMkLst>
          <pc:docMk/>
          <pc:sldMk cId="2841512751" sldId="709"/>
        </pc:sldMkLst>
      </pc:sldChg>
      <pc:sldChg chg="del">
        <pc:chgData name="Gareth Lewis" userId="0ca0577c-2ada-4abb-9a17-e7a804bbaaa5" providerId="ADAL" clId="{30B05F17-2358-481F-B1C0-B2303071446D}" dt="2019-03-16T17:38:09.024" v="225" actId="2696"/>
        <pc:sldMkLst>
          <pc:docMk/>
          <pc:sldMk cId="3362756256" sldId="710"/>
        </pc:sldMkLst>
      </pc:sldChg>
      <pc:sldChg chg="del">
        <pc:chgData name="Gareth Lewis" userId="0ca0577c-2ada-4abb-9a17-e7a804bbaaa5" providerId="ADAL" clId="{30B05F17-2358-481F-B1C0-B2303071446D}" dt="2019-03-16T17:38:09.352" v="226" actId="2696"/>
        <pc:sldMkLst>
          <pc:docMk/>
          <pc:sldMk cId="4135491327" sldId="711"/>
        </pc:sldMkLst>
      </pc:sldChg>
      <pc:sldChg chg="del">
        <pc:chgData name="Gareth Lewis" userId="0ca0577c-2ada-4abb-9a17-e7a804bbaaa5" providerId="ADAL" clId="{30B05F17-2358-481F-B1C0-B2303071446D}" dt="2019-03-16T17:38:09.679" v="227" actId="2696"/>
        <pc:sldMkLst>
          <pc:docMk/>
          <pc:sldMk cId="89008232" sldId="712"/>
        </pc:sldMkLst>
      </pc:sldChg>
    </pc:docChg>
  </pc:docChgLst>
  <pc:docChgLst>
    <pc:chgData name="Gareth Lewis" userId="0ca0577c-2ada-4abb-9a17-e7a804bbaaa5" providerId="ADAL" clId="{F0B5D944-3E64-46A3-A838-D490FA036398}"/>
    <pc:docChg chg="undo custSel addSld delSld modSld sldOrd">
      <pc:chgData name="Gareth Lewis" userId="0ca0577c-2ada-4abb-9a17-e7a804bbaaa5" providerId="ADAL" clId="{F0B5D944-3E64-46A3-A838-D490FA036398}" dt="2019-02-16T14:05:14.863" v="5833" actId="20577"/>
      <pc:docMkLst>
        <pc:docMk/>
      </pc:docMkLst>
      <pc:sldChg chg="modSp">
        <pc:chgData name="Gareth Lewis" userId="0ca0577c-2ada-4abb-9a17-e7a804bbaaa5" providerId="ADAL" clId="{F0B5D944-3E64-46A3-A838-D490FA036398}" dt="2019-02-16T12:39:50.304" v="4333" actId="20577"/>
        <pc:sldMkLst>
          <pc:docMk/>
          <pc:sldMk cId="0" sldId="258"/>
        </pc:sldMkLst>
        <pc:spChg chg="mod">
          <ac:chgData name="Gareth Lewis" userId="0ca0577c-2ada-4abb-9a17-e7a804bbaaa5" providerId="ADAL" clId="{F0B5D944-3E64-46A3-A838-D490FA036398}" dt="2019-02-16T12:39:50.304" v="4333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12T15:50:03.619" v="3553" actId="20577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2T14:24:14.293" v="62" actId="5793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12T14:24:14.293" v="62" actId="5793"/>
          <ac:spMkLst>
            <pc:docMk/>
            <pc:sldMk cId="0" sldId="258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</pc:sldMasterChg>
    </pc:docChg>
  </pc:docChgLst>
  <pc:docChgLst>
    <pc:chgData name="Lewis, Gareth" userId="0ca0577c-2ada-4abb-9a17-e7a804bbaaa5" providerId="ADAL" clId="{2D46CE5C-D61D-4210-B5D6-5F1D64A2FCCF}"/>
    <pc:docChg chg="undo custSel addSld delSld modSld sldOrd">
      <pc:chgData name="Lewis, Gareth" userId="0ca0577c-2ada-4abb-9a17-e7a804bbaaa5" providerId="ADAL" clId="{2D46CE5C-D61D-4210-B5D6-5F1D64A2FCCF}" dt="2019-01-14T13:58:09.837" v="6304" actId="164"/>
      <pc:docMkLst>
        <pc:docMk/>
      </pc:docMkLst>
      <pc:sldChg chg="modSp">
        <pc:chgData name="Lewis, Gareth" userId="0ca0577c-2ada-4abb-9a17-e7a804bbaaa5" providerId="ADAL" clId="{2D46CE5C-D61D-4210-B5D6-5F1D64A2FCCF}" dt="2019-01-14T11:02:58.762" v="30" actId="20577"/>
        <pc:sldMkLst>
          <pc:docMk/>
          <pc:sldMk cId="0" sldId="257"/>
        </pc:sldMkLst>
        <pc:spChg chg="mod">
          <ac:chgData name="Lewis, Gareth" userId="0ca0577c-2ada-4abb-9a17-e7a804bbaaa5" providerId="ADAL" clId="{2D46CE5C-D61D-4210-B5D6-5F1D64A2FCCF}" dt="2019-01-14T11:02:58.762" v="30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2D46CE5C-D61D-4210-B5D6-5F1D64A2FCCF}" dt="2019-01-14T13:13:10.644" v="3914" actId="20577"/>
        <pc:sldMkLst>
          <pc:docMk/>
          <pc:sldMk cId="0" sldId="258"/>
        </pc:sldMkLst>
        <pc:spChg chg="mod">
          <ac:chgData name="Lewis, Gareth" userId="0ca0577c-2ada-4abb-9a17-e7a804bbaaa5" providerId="ADAL" clId="{2D46CE5C-D61D-4210-B5D6-5F1D64A2FCCF}" dt="2019-01-14T13:13:10.644" v="3914" actId="20577"/>
          <ac:spMkLst>
            <pc:docMk/>
            <pc:sldMk cId="0" sldId="258"/>
            <ac:spMk id="3" creationId="{00000000-0000-0000-0000-000000000000}"/>
          </ac:spMkLst>
        </pc:spChg>
      </pc:sldChg>
      <pc:sldMasterChg chg="delSldLayout">
        <pc:chgData name="Lewis, Gareth" userId="0ca0577c-2ada-4abb-9a17-e7a804bbaaa5" providerId="ADAL" clId="{2D46CE5C-D61D-4210-B5D6-5F1D64A2FCCF}" dt="2019-01-14T11:05:58.471" v="215" actId="2696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www.pythoncentral.io/introduction-to-sqlite-in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8: Data Persistence with SQL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look to minimise downtime?</a:t>
            </a:r>
          </a:p>
          <a:p>
            <a:pPr lvl="2"/>
            <a:r>
              <a:rPr lang="en-GB" dirty="0"/>
              <a:t>Environmental management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A940C3-8A66-4E16-AFF4-E3726D5A8522}"/>
              </a:ext>
            </a:extLst>
          </p:cNvPr>
          <p:cNvGrpSpPr/>
          <p:nvPr/>
        </p:nvGrpSpPr>
        <p:grpSpPr>
          <a:xfrm>
            <a:off x="326671" y="2197663"/>
            <a:ext cx="8360129" cy="1879409"/>
            <a:chOff x="326671" y="2852936"/>
            <a:chExt cx="8360129" cy="187940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1518450-C9B8-45C7-9ED1-C4EACB436D3C}"/>
                </a:ext>
              </a:extLst>
            </p:cNvPr>
            <p:cNvGrpSpPr/>
            <p:nvPr/>
          </p:nvGrpSpPr>
          <p:grpSpPr>
            <a:xfrm>
              <a:off x="326671" y="2852936"/>
              <a:ext cx="8360129" cy="1879409"/>
              <a:chOff x="251521" y="2852937"/>
              <a:chExt cx="8360129" cy="18794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767A60-D6CF-4869-BAD8-42029C1E97E2}"/>
                  </a:ext>
                </a:extLst>
              </p:cNvPr>
              <p:cNvSpPr/>
              <p:nvPr/>
            </p:nvSpPr>
            <p:spPr>
              <a:xfrm>
                <a:off x="251521" y="2852937"/>
                <a:ext cx="1944216" cy="187940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FC177-BDCE-4CBB-B159-30DE1593BBA0}"/>
                  </a:ext>
                </a:extLst>
              </p:cNvPr>
              <p:cNvSpPr txBox="1"/>
              <p:nvPr/>
            </p:nvSpPr>
            <p:spPr>
              <a:xfrm>
                <a:off x="251521" y="2852937"/>
                <a:ext cx="1944216" cy="5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Development </a:t>
                </a: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B1EA53-E96A-4B08-87DB-F2A9742D38FE}"/>
                  </a:ext>
                </a:extLst>
              </p:cNvPr>
              <p:cNvSpPr txBox="1"/>
              <p:nvPr/>
            </p:nvSpPr>
            <p:spPr>
              <a:xfrm>
                <a:off x="395928" y="3566839"/>
                <a:ext cx="707098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Client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1FDD5F-3793-467F-A70C-9C43DCDD0928}"/>
                  </a:ext>
                </a:extLst>
              </p:cNvPr>
              <p:cNvSpPr txBox="1"/>
              <p:nvPr/>
            </p:nvSpPr>
            <p:spPr>
              <a:xfrm>
                <a:off x="1288436" y="3566839"/>
                <a:ext cx="721890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F70B66-6C8F-41A4-92D6-5463E54D6B80}"/>
                  </a:ext>
                </a:extLst>
              </p:cNvPr>
              <p:cNvSpPr txBox="1"/>
              <p:nvPr/>
            </p:nvSpPr>
            <p:spPr>
              <a:xfrm>
                <a:off x="381135" y="4019467"/>
                <a:ext cx="707098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Repo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D09A7-7ECB-4E53-BCDC-89DDFC74502F}"/>
                  </a:ext>
                </a:extLst>
              </p:cNvPr>
              <p:cNvSpPr txBox="1"/>
              <p:nvPr/>
            </p:nvSpPr>
            <p:spPr>
              <a:xfrm>
                <a:off x="1288436" y="4027830"/>
                <a:ext cx="707098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Dev.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DB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493A84-0202-44BA-80DF-DF2269078BDC}"/>
                  </a:ext>
                </a:extLst>
              </p:cNvPr>
              <p:cNvSpPr/>
              <p:nvPr/>
            </p:nvSpPr>
            <p:spPr>
              <a:xfrm>
                <a:off x="2390159" y="2852937"/>
                <a:ext cx="1944216" cy="187940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36650A-1268-4A9C-A087-EAB0DD112C6E}"/>
                  </a:ext>
                </a:extLst>
              </p:cNvPr>
              <p:cNvSpPr txBox="1"/>
              <p:nvPr/>
            </p:nvSpPr>
            <p:spPr>
              <a:xfrm>
                <a:off x="2390159" y="2852937"/>
                <a:ext cx="1944216" cy="5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QA / Test </a:t>
                </a: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5B2A12-8393-456E-B319-4F56D95B735A}"/>
                  </a:ext>
                </a:extLst>
              </p:cNvPr>
              <p:cNvSpPr txBox="1"/>
              <p:nvPr/>
            </p:nvSpPr>
            <p:spPr>
              <a:xfrm>
                <a:off x="2534566" y="3566839"/>
                <a:ext cx="707098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Client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EBFB45-6CFD-4B9D-A894-AD853D0DE99B}"/>
                  </a:ext>
                </a:extLst>
              </p:cNvPr>
              <p:cNvSpPr txBox="1"/>
              <p:nvPr/>
            </p:nvSpPr>
            <p:spPr>
              <a:xfrm>
                <a:off x="3427074" y="3566839"/>
                <a:ext cx="721890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A6C63C-6246-47FC-BB84-AE4FB45106C8}"/>
                  </a:ext>
                </a:extLst>
              </p:cNvPr>
              <p:cNvSpPr txBox="1"/>
              <p:nvPr/>
            </p:nvSpPr>
            <p:spPr>
              <a:xfrm>
                <a:off x="2519773" y="4019467"/>
                <a:ext cx="707098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QA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branch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A310B1-0E52-4B2F-9010-CE7291C8A587}"/>
                  </a:ext>
                </a:extLst>
              </p:cNvPr>
              <p:cNvSpPr txBox="1"/>
              <p:nvPr/>
            </p:nvSpPr>
            <p:spPr>
              <a:xfrm>
                <a:off x="3427074" y="4027830"/>
                <a:ext cx="707098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QA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DB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B3A66D2C-91C2-47A8-A66F-67F6E48CE553}"/>
                  </a:ext>
                </a:extLst>
              </p:cNvPr>
              <p:cNvCxnSpPr>
                <a:cxnSpLocks/>
                <a:stCxn id="15" idx="2"/>
                <a:endCxn id="7" idx="2"/>
              </p:cNvCxnSpPr>
              <p:nvPr/>
            </p:nvCxnSpPr>
            <p:spPr>
              <a:xfrm rot="5400000" flipH="1">
                <a:off x="1711670" y="3381035"/>
                <a:ext cx="184666" cy="2138638"/>
              </a:xfrm>
              <a:prstGeom prst="bentConnector3">
                <a:avLst>
                  <a:gd name="adj1" fmla="val -264345"/>
                </a:avLst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A83FD1-060D-4666-BAF9-4B5EC54AC47B}"/>
                  </a:ext>
                </a:extLst>
              </p:cNvPr>
              <p:cNvSpPr/>
              <p:nvPr/>
            </p:nvSpPr>
            <p:spPr>
              <a:xfrm>
                <a:off x="4528796" y="2852937"/>
                <a:ext cx="1944216" cy="187940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CA2749-740F-4CE5-BD9C-8A92797B0AAC}"/>
                  </a:ext>
                </a:extLst>
              </p:cNvPr>
              <p:cNvSpPr txBox="1"/>
              <p:nvPr/>
            </p:nvSpPr>
            <p:spPr>
              <a:xfrm>
                <a:off x="4528796" y="2852937"/>
                <a:ext cx="1944216" cy="5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Beta </a:t>
                </a: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B4525-CD2B-4D40-BF6C-DB81D388B2E3}"/>
                  </a:ext>
                </a:extLst>
              </p:cNvPr>
              <p:cNvSpPr txBox="1"/>
              <p:nvPr/>
            </p:nvSpPr>
            <p:spPr>
              <a:xfrm>
                <a:off x="4673203" y="3566839"/>
                <a:ext cx="707098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Client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F7EC59-6BB7-4059-B8FB-3761963E3AAB}"/>
                  </a:ext>
                </a:extLst>
              </p:cNvPr>
              <p:cNvSpPr txBox="1"/>
              <p:nvPr/>
            </p:nvSpPr>
            <p:spPr>
              <a:xfrm>
                <a:off x="5565711" y="3566839"/>
                <a:ext cx="721890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3817BF-43C9-4EFA-92BD-2E11C7500DAC}"/>
                  </a:ext>
                </a:extLst>
              </p:cNvPr>
              <p:cNvSpPr txBox="1"/>
              <p:nvPr/>
            </p:nvSpPr>
            <p:spPr>
              <a:xfrm>
                <a:off x="4658410" y="4019467"/>
                <a:ext cx="707098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Beta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branch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4BFCD1-5686-4DA9-802D-F1F03F62790C}"/>
                  </a:ext>
                </a:extLst>
              </p:cNvPr>
              <p:cNvSpPr txBox="1"/>
              <p:nvPr/>
            </p:nvSpPr>
            <p:spPr>
              <a:xfrm>
                <a:off x="5565711" y="4027830"/>
                <a:ext cx="707098" cy="52322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Beta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DB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B230DA-5533-4F11-90D1-4BF27D98D0D9}"/>
                  </a:ext>
                </a:extLst>
              </p:cNvPr>
              <p:cNvSpPr/>
              <p:nvPr/>
            </p:nvSpPr>
            <p:spPr>
              <a:xfrm>
                <a:off x="6667434" y="2852937"/>
                <a:ext cx="1944216" cy="187940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78C302-1B04-4234-B4FD-F5D8F4EA6CA7}"/>
                  </a:ext>
                </a:extLst>
              </p:cNvPr>
              <p:cNvSpPr txBox="1"/>
              <p:nvPr/>
            </p:nvSpPr>
            <p:spPr>
              <a:xfrm>
                <a:off x="6667434" y="2852937"/>
                <a:ext cx="1944216" cy="5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Live </a:t>
                </a: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643A6-E78D-4954-B579-6DC9B5C2197B}"/>
                  </a:ext>
                </a:extLst>
              </p:cNvPr>
              <p:cNvSpPr txBox="1"/>
              <p:nvPr/>
            </p:nvSpPr>
            <p:spPr>
              <a:xfrm>
                <a:off x="6811841" y="3566839"/>
                <a:ext cx="707098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Client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D84C2D-332A-4A8C-A81A-9281CDE77D9A}"/>
                  </a:ext>
                </a:extLst>
              </p:cNvPr>
              <p:cNvSpPr txBox="1"/>
              <p:nvPr/>
            </p:nvSpPr>
            <p:spPr>
              <a:xfrm>
                <a:off x="7704349" y="3566839"/>
                <a:ext cx="721890" cy="338554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130D2B-9C60-408B-BC81-9ED8CA9FD9D9}"/>
                  </a:ext>
                </a:extLst>
              </p:cNvPr>
              <p:cNvSpPr txBox="1"/>
              <p:nvPr/>
            </p:nvSpPr>
            <p:spPr>
              <a:xfrm>
                <a:off x="7250699" y="4027830"/>
                <a:ext cx="707098" cy="58169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Live</a:t>
                </a:r>
              </a:p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DB</a:t>
                </a:r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37454D6E-D55D-4370-BC82-71A295D82BD1}"/>
                  </a:ext>
                </a:extLst>
              </p:cNvPr>
              <p:cNvCxnSpPr>
                <a:cxnSpLocks/>
                <a:stCxn id="25" idx="2"/>
                <a:endCxn id="7" idx="2"/>
              </p:cNvCxnSpPr>
              <p:nvPr/>
            </p:nvCxnSpPr>
            <p:spPr>
              <a:xfrm rot="5400000" flipH="1">
                <a:off x="2780989" y="2311717"/>
                <a:ext cx="184666" cy="4277275"/>
              </a:xfrm>
              <a:prstGeom prst="bentConnector3">
                <a:avLst>
                  <a:gd name="adj1" fmla="val -449774"/>
                </a:avLst>
              </a:prstGeom>
              <a:ln w="28575">
                <a:solidFill>
                  <a:schemeClr val="bg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80A8E7FD-00D9-4482-A81E-650630973DD1}"/>
                </a:ext>
              </a:extLst>
            </p:cNvPr>
            <p:cNvSpPr/>
            <p:nvPr/>
          </p:nvSpPr>
          <p:spPr>
            <a:xfrm>
              <a:off x="2268794" y="3519061"/>
              <a:ext cx="196514" cy="48600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551E2944-EBA9-4A48-9966-7A146F648518}"/>
                </a:ext>
              </a:extLst>
            </p:cNvPr>
            <p:cNvSpPr/>
            <p:nvPr/>
          </p:nvSpPr>
          <p:spPr>
            <a:xfrm>
              <a:off x="4408936" y="3496816"/>
              <a:ext cx="198997" cy="48600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FBFE25B0-DE73-4BA0-9788-BA233B77F20F}"/>
                </a:ext>
              </a:extLst>
            </p:cNvPr>
            <p:cNvSpPr/>
            <p:nvPr/>
          </p:nvSpPr>
          <p:spPr>
            <a:xfrm>
              <a:off x="6545345" y="3489449"/>
              <a:ext cx="188227" cy="486003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F22E217-B785-459A-BB5A-78327E64E537}"/>
              </a:ext>
            </a:extLst>
          </p:cNvPr>
          <p:cNvSpPr txBox="1">
            <a:spLocks/>
          </p:cNvSpPr>
          <p:nvPr/>
        </p:nvSpPr>
        <p:spPr>
          <a:xfrm>
            <a:off x="1528936" y="5064856"/>
            <a:ext cx="6065153" cy="17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Development is gated</a:t>
            </a:r>
          </a:p>
          <a:p>
            <a:pPr lvl="1"/>
            <a:r>
              <a:rPr lang="en-GB" sz="1800" dirty="0"/>
              <a:t>Development has to go through a number of stages (with checks and balances) to make it into the live service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294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look to minimise downtime?</a:t>
            </a:r>
          </a:p>
          <a:p>
            <a:pPr lvl="2"/>
            <a:r>
              <a:rPr lang="en-GB" dirty="0"/>
              <a:t>Environmental management</a:t>
            </a:r>
          </a:p>
          <a:p>
            <a:pPr lvl="2"/>
            <a:r>
              <a:rPr lang="en-GB" dirty="0"/>
              <a:t>Typically, when a new build goes live, the service is taken down for a short period</a:t>
            </a:r>
          </a:p>
          <a:p>
            <a:pPr lvl="2"/>
            <a:r>
              <a:rPr lang="en-GB" dirty="0"/>
              <a:t>This means that data has to persist beyond the scope of the game</a:t>
            </a:r>
          </a:p>
          <a:p>
            <a:pPr lvl="3"/>
            <a:r>
              <a:rPr lang="en-GB" dirty="0"/>
              <a:t>It can’t ‘just’ live in variables in the code</a:t>
            </a:r>
          </a:p>
        </p:txBody>
      </p:sp>
    </p:spTree>
    <p:extLst>
      <p:ext uri="{BB962C8B-B14F-4D97-AF65-F5344CB8AC3E}">
        <p14:creationId xmlns:p14="http://schemas.microsoft.com/office/powerpoint/2010/main" val="106123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recover from issues in the live build?</a:t>
            </a:r>
          </a:p>
          <a:p>
            <a:pPr lvl="2"/>
            <a:r>
              <a:rPr lang="en-GB" dirty="0"/>
              <a:t>Typically, issues that make it into the live build are difficult issues to deal with</a:t>
            </a:r>
          </a:p>
          <a:p>
            <a:pPr lvl="3"/>
            <a:r>
              <a:rPr lang="en-GB" dirty="0"/>
              <a:t>Survived QA and Beta testing</a:t>
            </a:r>
          </a:p>
          <a:p>
            <a:pPr lvl="2"/>
            <a:r>
              <a:rPr lang="en-GB" dirty="0"/>
              <a:t>Often tend to be systemic exploits / issues</a:t>
            </a:r>
          </a:p>
          <a:p>
            <a:pPr lvl="3"/>
            <a:r>
              <a:rPr lang="en-GB" dirty="0"/>
              <a:t>WoW plague</a:t>
            </a:r>
          </a:p>
          <a:p>
            <a:pPr lvl="3"/>
            <a:r>
              <a:rPr lang="en-GB" dirty="0"/>
              <a:t>MMO hyper inflation</a:t>
            </a:r>
          </a:p>
        </p:txBody>
      </p:sp>
    </p:spTree>
    <p:extLst>
      <p:ext uri="{BB962C8B-B14F-4D97-AF65-F5344CB8AC3E}">
        <p14:creationId xmlns:p14="http://schemas.microsoft.com/office/powerpoint/2010/main" val="82663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recover from issues in the live build?</a:t>
            </a:r>
          </a:p>
          <a:p>
            <a:pPr lvl="2"/>
            <a:r>
              <a:rPr lang="en-GB" dirty="0"/>
              <a:t>Generally, issues that massively </a:t>
            </a:r>
            <a:r>
              <a:rPr lang="en-GB" dirty="0" err="1"/>
              <a:t>bork</a:t>
            </a:r>
            <a:r>
              <a:rPr lang="en-GB" dirty="0"/>
              <a:t> the game ecosystem</a:t>
            </a:r>
          </a:p>
          <a:p>
            <a:pPr lvl="3"/>
            <a:r>
              <a:rPr lang="en-GB" dirty="0"/>
              <a:t>Need to be able to roll back the game to when things worked properly</a:t>
            </a:r>
          </a:p>
          <a:p>
            <a:pPr lvl="3"/>
            <a:r>
              <a:rPr lang="en-GB" dirty="0"/>
              <a:t>Game needs to be able to store everything important that happens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85632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recover from issues in the live build?</a:t>
            </a:r>
          </a:p>
          <a:p>
            <a:pPr lvl="2"/>
            <a:r>
              <a:rPr lang="en-GB" dirty="0"/>
              <a:t>Hotfixes &amp; bugfixes</a:t>
            </a:r>
          </a:p>
          <a:p>
            <a:pPr lvl="3"/>
            <a:r>
              <a:rPr lang="en-GB" dirty="0"/>
              <a:t>There’s the notion of developers applying bugfixes directly to the live environment, usually from a console or something</a:t>
            </a:r>
          </a:p>
          <a:p>
            <a:pPr lvl="3"/>
            <a:r>
              <a:rPr lang="en-GB" dirty="0"/>
              <a:t>This may occur, but is not good practice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Generally, hotfixes are bugfixes that are applied outside of normal support iterations</a:t>
            </a:r>
          </a:p>
          <a:p>
            <a:pPr lvl="4"/>
            <a:r>
              <a:rPr lang="en-GB" dirty="0"/>
              <a:t>So, a </a:t>
            </a:r>
            <a:r>
              <a:rPr lang="en-GB" dirty="0" err="1"/>
              <a:t>GaaS</a:t>
            </a:r>
            <a:r>
              <a:rPr lang="en-GB" dirty="0"/>
              <a:t> may normally apply bugfixes on a weekly basis, but a hotfix would be applied ASAP (assuming it has gone through some form of testing)</a:t>
            </a:r>
          </a:p>
          <a:p>
            <a:pPr lvl="3"/>
            <a:r>
              <a:rPr lang="en-GB" dirty="0"/>
              <a:t>See this a lot with client-side patching on starting a </a:t>
            </a:r>
            <a:r>
              <a:rPr lang="en-GB" dirty="0" err="1"/>
              <a:t>GaaS</a:t>
            </a:r>
            <a:r>
              <a:rPr lang="en-GB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197767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recover from issues in the live build?</a:t>
            </a:r>
          </a:p>
          <a:p>
            <a:pPr lvl="2"/>
            <a:r>
              <a:rPr lang="en-GB" dirty="0"/>
              <a:t>The challenge for </a:t>
            </a:r>
            <a:r>
              <a:rPr lang="en-GB" dirty="0" err="1"/>
              <a:t>GaaS</a:t>
            </a:r>
            <a:r>
              <a:rPr lang="en-GB" dirty="0"/>
              <a:t> operators is that any down time looks bad</a:t>
            </a:r>
          </a:p>
          <a:p>
            <a:pPr lvl="3"/>
            <a:r>
              <a:rPr lang="en-GB" dirty="0"/>
              <a:t>Particularly if it is a paid-for </a:t>
            </a:r>
            <a:r>
              <a:rPr lang="en-GB" dirty="0" err="1"/>
              <a:t>GaaS</a:t>
            </a:r>
            <a:endParaRPr lang="en-GB" dirty="0"/>
          </a:p>
          <a:p>
            <a:pPr lvl="4"/>
            <a:r>
              <a:rPr lang="en-GB" dirty="0"/>
              <a:t>Pay monthly – subscribers will expect refunds</a:t>
            </a:r>
          </a:p>
          <a:p>
            <a:pPr lvl="4"/>
            <a:r>
              <a:rPr lang="en-GB" dirty="0"/>
              <a:t>Transaction / IAP – revenue will be lost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More importantly, customer may go to other </a:t>
            </a:r>
            <a:r>
              <a:rPr lang="en-GB" dirty="0" err="1"/>
              <a:t>GaaS</a:t>
            </a:r>
            <a:endParaRPr lang="en-GB" dirty="0"/>
          </a:p>
          <a:p>
            <a:pPr lvl="3"/>
            <a:endParaRPr lang="en-GB" dirty="0"/>
          </a:p>
          <a:p>
            <a:pPr lvl="3"/>
            <a:r>
              <a:rPr lang="en-GB" dirty="0"/>
              <a:t>Frequent issues &amp; downtime gives the impression that you don’t know what you’re doing as a </a:t>
            </a:r>
            <a:r>
              <a:rPr lang="en-GB" dirty="0" err="1"/>
              <a:t>GaaS</a:t>
            </a:r>
            <a:r>
              <a:rPr lang="en-GB"/>
              <a:t> provider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47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6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Databases are the solution</a:t>
            </a:r>
          </a:p>
          <a:p>
            <a:pPr lvl="2"/>
            <a:r>
              <a:rPr lang="en-GB" dirty="0"/>
              <a:t>Used in commercial data processing for decades to create the digital economy we are used to</a:t>
            </a:r>
          </a:p>
          <a:p>
            <a:pPr lvl="3"/>
            <a:r>
              <a:rPr lang="en-GB" dirty="0"/>
              <a:t>Managing bank, utility and shopping financial and other data</a:t>
            </a:r>
          </a:p>
          <a:p>
            <a:pPr lvl="2"/>
            <a:r>
              <a:rPr lang="en-GB" dirty="0" err="1"/>
              <a:t>GaaS</a:t>
            </a:r>
            <a:r>
              <a:rPr lang="en-GB" dirty="0"/>
              <a:t> are just really another form of data processing</a:t>
            </a:r>
          </a:p>
          <a:p>
            <a:pPr lvl="3"/>
            <a:r>
              <a:rPr lang="en-GB" dirty="0"/>
              <a:t>But with better graphics</a:t>
            </a:r>
          </a:p>
          <a:p>
            <a:pPr lvl="3"/>
            <a:r>
              <a:rPr lang="en-GB" dirty="0"/>
              <a:t>And gameplay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96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Databases are the solution</a:t>
            </a:r>
          </a:p>
          <a:p>
            <a:pPr lvl="2"/>
            <a:r>
              <a:rPr lang="en-GB" dirty="0"/>
              <a:t>As we saw last year, databases can:</a:t>
            </a:r>
          </a:p>
          <a:p>
            <a:pPr lvl="3"/>
            <a:r>
              <a:rPr lang="en-GB" dirty="0"/>
              <a:t>1. Store data securely</a:t>
            </a:r>
          </a:p>
          <a:p>
            <a:pPr lvl="3"/>
            <a:r>
              <a:rPr lang="en-GB" dirty="0"/>
              <a:t>2. Provide transactional information that can be used to roll back part or all of a database to a known good state</a:t>
            </a:r>
          </a:p>
          <a:p>
            <a:pPr lvl="4"/>
            <a:r>
              <a:rPr lang="en-GB" dirty="0"/>
              <a:t>This is what git /google drive and OneDrive do</a:t>
            </a:r>
          </a:p>
          <a:p>
            <a:pPr lvl="3"/>
            <a:r>
              <a:rPr lang="en-GB" dirty="0"/>
              <a:t>3. Provide access to data</a:t>
            </a:r>
          </a:p>
          <a:p>
            <a:pPr lvl="3"/>
            <a:r>
              <a:rPr lang="en-GB" dirty="0"/>
              <a:t>4. Allow users (programmers) to quickly and efficiently search for arbitrary data</a:t>
            </a:r>
          </a:p>
          <a:p>
            <a:pPr lvl="3"/>
            <a:r>
              <a:rPr lang="en-GB" dirty="0"/>
              <a:t>5. Allow users (programmers) to make completely arbitrary collections of data and manage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755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Back to the SUD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E425D-CF19-4A34-9070-F24A3149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700808"/>
            <a:ext cx="7092280" cy="208467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EB1E7-BB64-4142-8F39-856F87C72218}"/>
              </a:ext>
            </a:extLst>
          </p:cNvPr>
          <p:cNvSpPr txBox="1">
            <a:spLocks/>
          </p:cNvSpPr>
          <p:nvPr/>
        </p:nvSpPr>
        <p:spPr>
          <a:xfrm>
            <a:off x="1027127" y="4077072"/>
            <a:ext cx="7091013" cy="17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 my SUD, the room the player is in is stored in the current room</a:t>
            </a:r>
          </a:p>
          <a:p>
            <a:pPr lvl="1"/>
            <a:r>
              <a:rPr lang="en-GB" sz="1800" dirty="0"/>
              <a:t>When the game is stopped, that memory is lost</a:t>
            </a:r>
          </a:p>
          <a:p>
            <a:pPr lvl="1"/>
            <a:r>
              <a:rPr lang="en-GB" sz="1800" dirty="0"/>
              <a:t>If that data was stored on file, it would never get lost</a:t>
            </a:r>
          </a:p>
          <a:p>
            <a:pPr lvl="1"/>
            <a:r>
              <a:rPr lang="en-GB" sz="1800" dirty="0"/>
              <a:t>When the game restarts, the player will be just where I left them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86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Assignment 2 overview</a:t>
            </a:r>
          </a:p>
          <a:p>
            <a:pPr lvl="1"/>
            <a:r>
              <a:rPr lang="en-GB" dirty="0"/>
              <a:t>Working with Digital Oceans</a:t>
            </a:r>
          </a:p>
          <a:p>
            <a:pPr lvl="1"/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Data persistence with SQL</a:t>
            </a:r>
          </a:p>
          <a:p>
            <a:pPr marL="457200" lvl="1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Back to the SUD</a:t>
            </a:r>
          </a:p>
          <a:p>
            <a:pPr lvl="2"/>
            <a:r>
              <a:rPr lang="en-GB" dirty="0"/>
              <a:t>We could just manually write everything to disk, but that seems a bit of bind</a:t>
            </a:r>
          </a:p>
          <a:p>
            <a:pPr lvl="2"/>
            <a:r>
              <a:rPr lang="en-GB" dirty="0" err="1"/>
              <a:t>Sqlite</a:t>
            </a:r>
            <a:r>
              <a:rPr lang="en-GB" dirty="0"/>
              <a:t> will do that for us</a:t>
            </a:r>
          </a:p>
        </p:txBody>
      </p:sp>
    </p:spTree>
    <p:extLst>
      <p:ext uri="{BB962C8B-B14F-4D97-AF65-F5344CB8AC3E}">
        <p14:creationId xmlns:p14="http://schemas.microsoft.com/office/powerpoint/2010/main" val="307522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Back COMP130</a:t>
            </a:r>
          </a:p>
          <a:p>
            <a:pPr lvl="2"/>
            <a:r>
              <a:rPr lang="en-GB" dirty="0"/>
              <a:t>As we saw with the high score table last year</a:t>
            </a:r>
          </a:p>
          <a:p>
            <a:pPr lvl="3"/>
            <a:r>
              <a:rPr lang="en-GB" dirty="0" err="1"/>
              <a:t>Sqlite</a:t>
            </a:r>
            <a:r>
              <a:rPr lang="en-GB" dirty="0"/>
              <a:t> is part of Python</a:t>
            </a:r>
          </a:p>
          <a:p>
            <a:pPr lvl="3"/>
            <a:r>
              <a:rPr lang="en-GB" dirty="0"/>
              <a:t>It’s fine for what we want to do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To include </a:t>
            </a:r>
            <a:r>
              <a:rPr lang="en-GB" dirty="0" err="1"/>
              <a:t>sqlite</a:t>
            </a:r>
            <a:r>
              <a:rPr lang="en-GB" dirty="0"/>
              <a:t> in a Python file</a:t>
            </a:r>
          </a:p>
          <a:p>
            <a:pPr lvl="3"/>
            <a:r>
              <a:rPr lang="en-GB" sz="1800" dirty="0">
                <a:latin typeface="Consolas" panose="020B0609020204030204" pitchFamily="49" charset="0"/>
              </a:rPr>
              <a:t>Import sqlite3</a:t>
            </a:r>
          </a:p>
        </p:txBody>
      </p:sp>
    </p:spTree>
    <p:extLst>
      <p:ext uri="{BB962C8B-B14F-4D97-AF65-F5344CB8AC3E}">
        <p14:creationId xmlns:p14="http://schemas.microsoft.com/office/powerpoint/2010/main" val="80176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For today’s workshop</a:t>
            </a:r>
          </a:p>
          <a:p>
            <a:pPr lvl="2"/>
            <a:r>
              <a:rPr lang="en-GB" dirty="0"/>
              <a:t>1. Get to grips with </a:t>
            </a:r>
            <a:r>
              <a:rPr lang="en-GB" dirty="0" err="1"/>
              <a:t>sqlite</a:t>
            </a:r>
            <a:r>
              <a:rPr lang="en-GB" dirty="0"/>
              <a:t> and </a:t>
            </a:r>
            <a:r>
              <a:rPr lang="en-GB" dirty="0" err="1"/>
              <a:t>sql</a:t>
            </a:r>
            <a:r>
              <a:rPr lang="en-GB" dirty="0"/>
              <a:t> in general</a:t>
            </a:r>
          </a:p>
          <a:p>
            <a:pPr lvl="3"/>
            <a:r>
              <a:rPr lang="en-GB" dirty="0"/>
              <a:t>Make a Python application that will demonstrate data lifecycle (create, retrieve, update, delete &amp; search) on a database</a:t>
            </a:r>
          </a:p>
          <a:p>
            <a:pPr lvl="3"/>
            <a:r>
              <a:rPr lang="en-GB" dirty="0"/>
              <a:t>Use the same kind of approach from the SUD to have command line entry</a:t>
            </a:r>
          </a:p>
          <a:p>
            <a:pPr lvl="2"/>
            <a:r>
              <a:rPr lang="en-GB" dirty="0"/>
              <a:t>2. Embed </a:t>
            </a:r>
            <a:r>
              <a:rPr lang="en-GB" dirty="0" err="1"/>
              <a:t>sqlite</a:t>
            </a:r>
            <a:r>
              <a:rPr lang="en-GB" dirty="0"/>
              <a:t> into the SUD</a:t>
            </a:r>
          </a:p>
          <a:p>
            <a:pPr lvl="3"/>
            <a:r>
              <a:rPr lang="en-GB" dirty="0"/>
              <a:t>Do this for both the player and the dungeon rooms</a:t>
            </a:r>
          </a:p>
          <a:p>
            <a:pPr lvl="3"/>
            <a:r>
              <a:rPr lang="en-GB" dirty="0"/>
              <a:t>This will give you a persistent player</a:t>
            </a:r>
          </a:p>
          <a:p>
            <a:pPr lvl="3"/>
            <a:r>
              <a:rPr lang="en-GB" dirty="0"/>
              <a:t>And the ability to change the dungeon layout without touching the code base</a:t>
            </a:r>
          </a:p>
          <a:p>
            <a:pPr lvl="2"/>
            <a:r>
              <a:rPr lang="en-GB" dirty="0"/>
              <a:t>3. Roll those changes into your MUD</a:t>
            </a:r>
          </a:p>
          <a:p>
            <a:pPr lvl="3"/>
            <a:r>
              <a:rPr lang="en-GB" dirty="0"/>
              <a:t>This is the first part of the assignment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4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Data persistence with SQL</a:t>
            </a:r>
          </a:p>
          <a:p>
            <a:pPr lvl="1"/>
            <a:r>
              <a:rPr lang="en-GB" dirty="0"/>
              <a:t>For today’s workshop</a:t>
            </a:r>
          </a:p>
          <a:p>
            <a:pPr lvl="2"/>
            <a:r>
              <a:rPr lang="en-GB" dirty="0"/>
              <a:t>For an intro to SQL in Python</a:t>
            </a:r>
          </a:p>
          <a:p>
            <a:pPr lvl="3"/>
            <a:r>
              <a:rPr lang="en-GB" u="sng" dirty="0">
                <a:hlinkClick r:id="rId2"/>
              </a:rPr>
              <a:t>https://www.pythoncentral.io/introduction-to-sqlite-in-python/</a:t>
            </a:r>
            <a:endParaRPr lang="en-GB" u="sng" dirty="0"/>
          </a:p>
          <a:p>
            <a:pPr lvl="2"/>
            <a:endParaRPr lang="en-GB" dirty="0"/>
          </a:p>
          <a:p>
            <a:pPr lvl="2"/>
            <a:r>
              <a:rPr lang="en-GB" dirty="0"/>
              <a:t>For SQL in general</a:t>
            </a:r>
          </a:p>
          <a:p>
            <a:pPr lvl="3"/>
            <a:r>
              <a:rPr lang="en-GB" dirty="0">
                <a:hlinkClick r:id="rId3"/>
              </a:rPr>
              <a:t>https://www.w3schools.com/sql/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Questions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Assignment 2 overview</a:t>
            </a:r>
          </a:p>
          <a:p>
            <a:pPr lvl="1"/>
            <a:r>
              <a:rPr lang="en-GB" dirty="0"/>
              <a:t>Assignment 2 builds on Assignment 1 to make your distributed MUD:</a:t>
            </a:r>
          </a:p>
          <a:p>
            <a:pPr lvl="2"/>
            <a:r>
              <a:rPr lang="en-GB" dirty="0"/>
              <a:t>Remote</a:t>
            </a:r>
          </a:p>
          <a:p>
            <a:pPr lvl="2"/>
            <a:r>
              <a:rPr lang="en-GB" dirty="0"/>
              <a:t>Secure</a:t>
            </a:r>
          </a:p>
          <a:p>
            <a:pPr lvl="2"/>
            <a:r>
              <a:rPr lang="en-GB" dirty="0"/>
              <a:t>Persistent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Server will remain Python-based</a:t>
            </a:r>
          </a:p>
          <a:p>
            <a:pPr lvl="1"/>
            <a:r>
              <a:rPr lang="en-GB" dirty="0"/>
              <a:t>Free choice on client technology (though I would steer away from C++)</a:t>
            </a:r>
          </a:p>
        </p:txBody>
      </p:sp>
    </p:spTree>
    <p:extLst>
      <p:ext uri="{BB962C8B-B14F-4D97-AF65-F5344CB8AC3E}">
        <p14:creationId xmlns:p14="http://schemas.microsoft.com/office/powerpoint/2010/main" val="3526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Working with Digital Oceans</a:t>
            </a:r>
          </a:p>
          <a:p>
            <a:pPr lvl="1"/>
            <a:r>
              <a:rPr lang="en-GB" dirty="0"/>
              <a:t>Andy is in the process of setting up your Digital Oceans server accounts</a:t>
            </a:r>
          </a:p>
          <a:p>
            <a:pPr lvl="1"/>
            <a:r>
              <a:rPr lang="en-GB" dirty="0"/>
              <a:t>Should be ready by next week’s lecture</a:t>
            </a:r>
          </a:p>
          <a:p>
            <a:pPr lvl="2"/>
            <a:r>
              <a:rPr lang="en-GB" dirty="0"/>
              <a:t>We can make the workshop about setting them up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Can use your own Linux server for development if you fancy</a:t>
            </a:r>
          </a:p>
          <a:p>
            <a:pPr lvl="2"/>
            <a:r>
              <a:rPr lang="en-GB" dirty="0"/>
              <a:t>Have a look at VirtualBox &amp; run off your laptop</a:t>
            </a:r>
          </a:p>
          <a:p>
            <a:pPr lvl="2"/>
            <a:r>
              <a:rPr lang="en-GB" dirty="0"/>
              <a:t>Did this last year for dealing with C# compatibility issues in Ubuntu</a:t>
            </a:r>
          </a:p>
          <a:p>
            <a:pPr lvl="2"/>
            <a:r>
              <a:rPr lang="en-GB" dirty="0"/>
              <a:t>Python server should be trivial to maintain on your normal laptop / lab machines</a:t>
            </a:r>
          </a:p>
          <a:p>
            <a:pPr lvl="2"/>
            <a:r>
              <a:rPr lang="en-GB" dirty="0"/>
              <a:t>Will still need to viva on </a:t>
            </a:r>
            <a:r>
              <a:rPr lang="en-GB" dirty="0" err="1"/>
              <a:t>DObox</a:t>
            </a:r>
            <a:r>
              <a:rPr lang="en-GB" dirty="0"/>
              <a:t> though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87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7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 err="1"/>
              <a:t>GaaS</a:t>
            </a:r>
            <a:r>
              <a:rPr lang="en-GB" dirty="0"/>
              <a:t> (Games as a service) introduces a new concept for us as games developers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Persistence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As a service, a game is expected to be always on, always running and never breaking or failing</a:t>
            </a:r>
          </a:p>
        </p:txBody>
      </p:sp>
    </p:spTree>
    <p:extLst>
      <p:ext uri="{BB962C8B-B14F-4D97-AF65-F5344CB8AC3E}">
        <p14:creationId xmlns:p14="http://schemas.microsoft.com/office/powerpoint/2010/main" val="216826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 err="1"/>
              <a:t>GaaS</a:t>
            </a:r>
            <a:r>
              <a:rPr lang="en-GB" dirty="0"/>
              <a:t> (Games as a service) introduces a new concept for us as games developers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To a degree, console developers are somewhat used to this with the soak test as part of the approval process</a:t>
            </a:r>
          </a:p>
          <a:p>
            <a:pPr lvl="3"/>
            <a:r>
              <a:rPr lang="en-GB" dirty="0"/>
              <a:t>Typically a console game should run for 48hrs without failing</a:t>
            </a:r>
          </a:p>
          <a:p>
            <a:pPr lvl="3"/>
            <a:r>
              <a:rPr lang="en-GB" dirty="0"/>
              <a:t>Forces console developers to manage limited resources (memory) properly</a:t>
            </a:r>
          </a:p>
          <a:p>
            <a:pPr lvl="3"/>
            <a:r>
              <a:rPr lang="en-GB" dirty="0"/>
              <a:t>Traditionally, not an issue for PC development given virtual memory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However, 48hrs is not long-term for </a:t>
            </a:r>
            <a:r>
              <a:rPr lang="en-GB" dirty="0" err="1"/>
              <a:t>GaaS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9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 err="1"/>
              <a:t>GaaS</a:t>
            </a:r>
            <a:r>
              <a:rPr lang="en-GB" dirty="0"/>
              <a:t> (Games as a service) introduces a new concept for us as games developers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What stops a </a:t>
            </a:r>
            <a:r>
              <a:rPr lang="en-GB" dirty="0" err="1"/>
              <a:t>GaaS</a:t>
            </a:r>
            <a:r>
              <a:rPr lang="en-GB" dirty="0"/>
              <a:t> from running?</a:t>
            </a:r>
          </a:p>
          <a:p>
            <a:pPr lvl="3"/>
            <a:r>
              <a:rPr lang="en-GB" dirty="0"/>
              <a:t>Software failure / bugs / scaling issues</a:t>
            </a:r>
          </a:p>
          <a:p>
            <a:pPr lvl="3"/>
            <a:r>
              <a:rPr lang="en-GB" dirty="0"/>
              <a:t>Hardware failure</a:t>
            </a:r>
          </a:p>
          <a:p>
            <a:pPr lvl="3"/>
            <a:r>
              <a:rPr lang="en-GB" dirty="0"/>
              <a:t>Resource depletion (memory leaks, filling up disks, thread over-use slowdown)</a:t>
            </a:r>
          </a:p>
          <a:p>
            <a:pPr lvl="3"/>
            <a:r>
              <a:rPr lang="en-GB" dirty="0"/>
              <a:t>Human error (should I unplug this to do the vacuuming?)</a:t>
            </a:r>
          </a:p>
          <a:p>
            <a:pPr lvl="3"/>
            <a:r>
              <a:rPr lang="en-GB" dirty="0"/>
              <a:t>Malicious activities from 3</a:t>
            </a:r>
            <a:r>
              <a:rPr lang="en-GB" baseline="30000" dirty="0"/>
              <a:t>rd</a:t>
            </a:r>
            <a:r>
              <a:rPr lang="en-GB" dirty="0"/>
              <a:t> parties</a:t>
            </a:r>
          </a:p>
          <a:p>
            <a:pPr lvl="3"/>
            <a:r>
              <a:rPr lang="en-GB" dirty="0"/>
              <a:t>Planned upgrades</a:t>
            </a:r>
          </a:p>
          <a:p>
            <a:pPr lvl="3"/>
            <a:r>
              <a:rPr lang="en-GB" dirty="0"/>
              <a:t>Planned upgrades that go wrong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19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Development and Operations for </a:t>
            </a:r>
            <a:r>
              <a:rPr lang="en-GB" dirty="0" err="1"/>
              <a:t>GaaS</a:t>
            </a:r>
            <a:endParaRPr lang="en-GB" dirty="0"/>
          </a:p>
          <a:p>
            <a:pPr lvl="1"/>
            <a:r>
              <a:rPr lang="en-GB" dirty="0"/>
              <a:t>How do developers look to minimise downtime?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Environmental management</a:t>
            </a:r>
          </a:p>
          <a:p>
            <a:pPr lvl="3"/>
            <a:r>
              <a:rPr lang="en-GB" dirty="0"/>
              <a:t>Unlike traditional development, </a:t>
            </a:r>
            <a:r>
              <a:rPr lang="en-GB" dirty="0" err="1"/>
              <a:t>GaaS</a:t>
            </a:r>
            <a:r>
              <a:rPr lang="en-GB" dirty="0"/>
              <a:t> development tends to be far more gated</a:t>
            </a:r>
          </a:p>
          <a:p>
            <a:pPr lvl="3"/>
            <a:r>
              <a:rPr lang="en-GB" dirty="0"/>
              <a:t>Environments for:</a:t>
            </a:r>
          </a:p>
          <a:p>
            <a:pPr lvl="4"/>
            <a:r>
              <a:rPr lang="en-GB" dirty="0"/>
              <a:t>Game development</a:t>
            </a:r>
          </a:p>
          <a:p>
            <a:pPr lvl="4"/>
            <a:r>
              <a:rPr lang="en-GB" dirty="0"/>
              <a:t>Game testing</a:t>
            </a:r>
          </a:p>
          <a:p>
            <a:pPr lvl="4"/>
            <a:r>
              <a:rPr lang="en-GB" dirty="0"/>
              <a:t>Game operations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New features are not developed on the live service</a:t>
            </a:r>
          </a:p>
          <a:p>
            <a:pPr lvl="3"/>
            <a:r>
              <a:rPr lang="en-GB" dirty="0"/>
              <a:t>QA is not performed on a live service</a:t>
            </a:r>
          </a:p>
          <a:p>
            <a:pPr lvl="3"/>
            <a:r>
              <a:rPr lang="en-GB" dirty="0"/>
              <a:t>Data is managed so that it can be rolled back if things go haywire</a:t>
            </a:r>
          </a:p>
        </p:txBody>
      </p:sp>
    </p:spTree>
    <p:extLst>
      <p:ext uri="{BB962C8B-B14F-4D97-AF65-F5344CB8AC3E}">
        <p14:creationId xmlns:p14="http://schemas.microsoft.com/office/powerpoint/2010/main" val="47600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12685</TotalTime>
  <Words>1269</Words>
  <Application>Microsoft Office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Gareth Lewis</cp:lastModifiedBy>
  <cp:revision>695</cp:revision>
  <dcterms:created xsi:type="dcterms:W3CDTF">2008-11-22T10:38:31Z</dcterms:created>
  <dcterms:modified xsi:type="dcterms:W3CDTF">2019-03-16T19:17:43Z</dcterms:modified>
</cp:coreProperties>
</file>