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412" r:id="rId3"/>
    <p:sldId id="454" r:id="rId4"/>
    <p:sldId id="476" r:id="rId5"/>
    <p:sldId id="451" r:id="rId6"/>
    <p:sldId id="455" r:id="rId7"/>
    <p:sldId id="456" r:id="rId8"/>
    <p:sldId id="452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53" r:id="rId18"/>
    <p:sldId id="465" r:id="rId19"/>
    <p:sldId id="466" r:id="rId20"/>
    <p:sldId id="467" r:id="rId21"/>
    <p:sldId id="468" r:id="rId22"/>
    <p:sldId id="469" r:id="rId23"/>
    <p:sldId id="470" r:id="rId24"/>
    <p:sldId id="477" r:id="rId25"/>
    <p:sldId id="471" r:id="rId26"/>
    <p:sldId id="472" r:id="rId27"/>
    <p:sldId id="473" r:id="rId28"/>
    <p:sldId id="474" r:id="rId29"/>
    <p:sldId id="475" r:id="rId30"/>
    <p:sldId id="450" r:id="rId31"/>
    <p:sldId id="409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, Gareth" initials="LG" lastIdx="9" clrIdx="0">
    <p:extLst>
      <p:ext uri="{19B8F6BF-5375-455C-9EA6-DF929625EA0E}">
        <p15:presenceInfo xmlns:p15="http://schemas.microsoft.com/office/powerpoint/2012/main" userId="S::gareth.lewis@falmouth.ac.uk::0ca0577c-2ada-4abb-9a17-e7a804bbaa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C929C-C1C8-4FD9-8E9C-A6391175F4A0}" v="55" dt="2019-04-06T17:42:48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145" autoAdjust="0"/>
  </p:normalViewPr>
  <p:slideViewPr>
    <p:cSldViewPr>
      <p:cViewPr varScale="1">
        <p:scale>
          <a:sx n="122" d="100"/>
          <a:sy n="122" d="100"/>
        </p:scale>
        <p:origin x="12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5EA30AFA-659E-41FE-A086-78A1E95735EE}"/>
    <pc:docChg chg="undo custSel addSld delSld modSld sldOrd">
      <pc:chgData name="Lewis, Gareth" userId="0ca0577c-2ada-4abb-9a17-e7a804bbaaa5" providerId="ADAL" clId="{5EA30AFA-659E-41FE-A086-78A1E95735EE}" dt="2019-03-30T12:46:59.907" v="7582" actId="20577"/>
      <pc:docMkLst>
        <pc:docMk/>
      </pc:docMkLst>
      <pc:sldChg chg="modSp">
        <pc:chgData name="Lewis, Gareth" userId="0ca0577c-2ada-4abb-9a17-e7a804bbaaa5" providerId="ADAL" clId="{5EA30AFA-659E-41FE-A086-78A1E95735EE}" dt="2019-03-23T15:01:49.891" v="19" actId="20577"/>
        <pc:sldMkLst>
          <pc:docMk/>
          <pc:sldMk cId="0" sldId="257"/>
        </pc:sldMkLst>
        <pc:spChg chg="mod">
          <ac:chgData name="Lewis, Gareth" userId="0ca0577c-2ada-4abb-9a17-e7a804bbaaa5" providerId="ADAL" clId="{5EA30AFA-659E-41FE-A086-78A1E95735EE}" dt="2019-03-23T15:01:49.891" v="19" actId="20577"/>
          <ac:spMkLst>
            <pc:docMk/>
            <pc:sldMk cId="0" sldId="257"/>
            <ac:spMk id="116741" creationId="{00000000-0000-0000-0000-000000000000}"/>
          </ac:spMkLst>
        </pc:spChg>
      </pc:sldChg>
      <pc:sldChg chg="modSp add ord">
        <pc:chgData name="Lewis, Gareth" userId="0ca0577c-2ada-4abb-9a17-e7a804bbaaa5" providerId="ADAL" clId="{5EA30AFA-659E-41FE-A086-78A1E95735EE}" dt="2019-03-30T12:46:25.424" v="7495" actId="20577"/>
        <pc:sldMkLst>
          <pc:docMk/>
          <pc:sldMk cId="2719143236" sldId="412"/>
        </pc:sldMkLst>
        <pc:spChg chg="mod">
          <ac:chgData name="Lewis, Gareth" userId="0ca0577c-2ada-4abb-9a17-e7a804bbaaa5" providerId="ADAL" clId="{5EA30AFA-659E-41FE-A086-78A1E95735EE}" dt="2019-03-30T12:46:25.424" v="7495" actId="20577"/>
          <ac:spMkLst>
            <pc:docMk/>
            <pc:sldMk cId="2719143236" sldId="41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5EA30AFA-659E-41FE-A086-78A1E95735EE}" dt="2019-03-30T12:46:59.907" v="7582" actId="20577"/>
        <pc:sldMkLst>
          <pc:docMk/>
          <pc:sldMk cId="335454665" sldId="450"/>
        </pc:sldMkLst>
        <pc:spChg chg="mod">
          <ac:chgData name="Lewis, Gareth" userId="0ca0577c-2ada-4abb-9a17-e7a804bbaaa5" providerId="ADAL" clId="{5EA30AFA-659E-41FE-A086-78A1E95735EE}" dt="2019-03-30T12:46:59.907" v="7582" actId="20577"/>
          <ac:spMkLst>
            <pc:docMk/>
            <pc:sldMk cId="335454665" sldId="450"/>
            <ac:spMk id="3" creationId="{00000000-0000-0000-0000-000000000000}"/>
          </ac:spMkLst>
        </pc:spChg>
      </pc:sldChg>
    </pc:docChg>
  </pc:docChgLst>
  <pc:docChgLst>
    <pc:chgData name="Lewis, Gareth" userId="0ca0577c-2ada-4abb-9a17-e7a804bbaaa5" providerId="ADAL" clId="{B14B8C0F-01C9-7D4F-AF02-A1B84A616D35}"/>
    <pc:docChg chg="undo custSel addSld delSld modSld sldOrd">
      <pc:chgData name="Lewis, Gareth" userId="0ca0577c-2ada-4abb-9a17-e7a804bbaaa5" providerId="ADAL" clId="{B14B8C0F-01C9-7D4F-AF02-A1B84A616D35}" dt="2019-03-28T22:01:28.712" v="686" actId="790"/>
      <pc:docMkLst>
        <pc:docMk/>
      </pc:docMkLst>
      <pc:sldChg chg="addCm modCm">
        <pc:chgData name="Lewis, Gareth" userId="0ca0577c-2ada-4abb-9a17-e7a804bbaaa5" providerId="ADAL" clId="{B14B8C0F-01C9-7D4F-AF02-A1B84A616D35}" dt="2019-03-28T22:01:07.417" v="685"/>
        <pc:sldMkLst>
          <pc:docMk/>
          <pc:sldMk cId="0" sldId="409"/>
        </pc:sldMkLst>
      </pc:sldChg>
    </pc:docChg>
  </pc:docChgLst>
  <pc:docChgLst>
    <pc:chgData name="Lewis, Gareth" userId="0ca0577c-2ada-4abb-9a17-e7a804bbaaa5" providerId="ADAL" clId="{99DC929C-C1C8-4FD9-8E9C-A6391175F4A0}"/>
    <pc:docChg chg="undo custSel addSld delSld modSld sldOrd">
      <pc:chgData name="Lewis, Gareth" userId="0ca0577c-2ada-4abb-9a17-e7a804bbaaa5" providerId="ADAL" clId="{99DC929C-C1C8-4FD9-8E9C-A6391175F4A0}" dt="2019-04-06T18:08:47.267" v="5846" actId="20577"/>
      <pc:docMkLst>
        <pc:docMk/>
      </pc:docMkLst>
      <pc:sldChg chg="modSp">
        <pc:chgData name="Lewis, Gareth" userId="0ca0577c-2ada-4abb-9a17-e7a804bbaaa5" providerId="ADAL" clId="{99DC929C-C1C8-4FD9-8E9C-A6391175F4A0}" dt="2019-04-06T18:08:47.267" v="5846" actId="20577"/>
        <pc:sldMkLst>
          <pc:docMk/>
          <pc:sldMk cId="0" sldId="257"/>
        </pc:sldMkLst>
        <pc:spChg chg="mod">
          <ac:chgData name="Lewis, Gareth" userId="0ca0577c-2ada-4abb-9a17-e7a804bbaaa5" providerId="ADAL" clId="{99DC929C-C1C8-4FD9-8E9C-A6391175F4A0}" dt="2019-04-06T18:08:47.267" v="5846" actId="20577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99DC929C-C1C8-4FD9-8E9C-A6391175F4A0}" dt="2019-03-30T18:13:52.836" v="5222" actId="6549"/>
        <pc:sldMkLst>
          <pc:docMk/>
          <pc:sldMk cId="2719143236" sldId="412"/>
        </pc:sldMkLst>
        <pc:spChg chg="mod">
          <ac:chgData name="Lewis, Gareth" userId="0ca0577c-2ada-4abb-9a17-e7a804bbaaa5" providerId="ADAL" clId="{99DC929C-C1C8-4FD9-8E9C-A6391175F4A0}" dt="2019-03-30T18:13:52.836" v="5222" actId="6549"/>
          <ac:spMkLst>
            <pc:docMk/>
            <pc:sldMk cId="2719143236" sldId="412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99DC929C-C1C8-4FD9-8E9C-A6391175F4A0}" dt="2019-03-30T18:13:44.550" v="5218" actId="5793"/>
        <pc:sldMkLst>
          <pc:docMk/>
          <pc:sldMk cId="335454665" sldId="450"/>
        </pc:sldMkLst>
        <pc:spChg chg="mod">
          <ac:chgData name="Lewis, Gareth" userId="0ca0577c-2ada-4abb-9a17-e7a804bbaaa5" providerId="ADAL" clId="{99DC929C-C1C8-4FD9-8E9C-A6391175F4A0}" dt="2019-03-30T18:13:44.550" v="5218" actId="5793"/>
          <ac:spMkLst>
            <pc:docMk/>
            <pc:sldMk cId="335454665" sldId="45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3-30T17:06:53.354" v="226" actId="6549"/>
        <pc:sldMkLst>
          <pc:docMk/>
          <pc:sldMk cId="3788586723" sldId="451"/>
        </pc:sldMkLst>
        <pc:spChg chg="mod">
          <ac:chgData name="Lewis, Gareth" userId="0ca0577c-2ada-4abb-9a17-e7a804bbaaa5" providerId="ADAL" clId="{99DC929C-C1C8-4FD9-8E9C-A6391175F4A0}" dt="2019-03-30T17:06:53.354" v="226" actId="6549"/>
          <ac:spMkLst>
            <pc:docMk/>
            <pc:sldMk cId="3788586723" sldId="45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3-30T17:07:03.946" v="231" actId="6549"/>
        <pc:sldMkLst>
          <pc:docMk/>
          <pc:sldMk cId="202881767" sldId="452"/>
        </pc:sldMkLst>
        <pc:spChg chg="mod">
          <ac:chgData name="Lewis, Gareth" userId="0ca0577c-2ada-4abb-9a17-e7a804bbaaa5" providerId="ADAL" clId="{99DC929C-C1C8-4FD9-8E9C-A6391175F4A0}" dt="2019-03-30T17:07:03.946" v="231" actId="6549"/>
          <ac:spMkLst>
            <pc:docMk/>
            <pc:sldMk cId="202881767" sldId="45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3-30T17:36:56.776" v="2976" actId="6549"/>
        <pc:sldMkLst>
          <pc:docMk/>
          <pc:sldMk cId="2014926787" sldId="453"/>
        </pc:sldMkLst>
        <pc:spChg chg="mod">
          <ac:chgData name="Lewis, Gareth" userId="0ca0577c-2ada-4abb-9a17-e7a804bbaaa5" providerId="ADAL" clId="{99DC929C-C1C8-4FD9-8E9C-A6391175F4A0}" dt="2019-03-30T17:36:56.776" v="2976" actId="6549"/>
          <ac:spMkLst>
            <pc:docMk/>
            <pc:sldMk cId="2014926787" sldId="453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99DC929C-C1C8-4FD9-8E9C-A6391175F4A0}" dt="2019-03-30T17:07:49.728" v="333" actId="20577"/>
        <pc:sldMkLst>
          <pc:docMk/>
          <pc:sldMk cId="2797977481" sldId="454"/>
        </pc:sldMkLst>
        <pc:spChg chg="mod">
          <ac:chgData name="Lewis, Gareth" userId="0ca0577c-2ada-4abb-9a17-e7a804bbaaa5" providerId="ADAL" clId="{99DC929C-C1C8-4FD9-8E9C-A6391175F4A0}" dt="2019-03-30T17:07:49.728" v="333" actId="20577"/>
          <ac:spMkLst>
            <pc:docMk/>
            <pc:sldMk cId="2797977481" sldId="454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99DC929C-C1C8-4FD9-8E9C-A6391175F4A0}" dt="2019-03-30T17:11:20.549" v="598" actId="1036"/>
        <pc:sldMkLst>
          <pc:docMk/>
          <pc:sldMk cId="1343161092" sldId="455"/>
        </pc:sldMkLst>
        <pc:spChg chg="mod">
          <ac:chgData name="Lewis, Gareth" userId="0ca0577c-2ada-4abb-9a17-e7a804bbaaa5" providerId="ADAL" clId="{99DC929C-C1C8-4FD9-8E9C-A6391175F4A0}" dt="2019-03-30T17:10:07.593" v="586" actId="20577"/>
          <ac:spMkLst>
            <pc:docMk/>
            <pc:sldMk cId="1343161092" sldId="455"/>
            <ac:spMk id="3" creationId="{00000000-0000-0000-0000-000000000000}"/>
          </ac:spMkLst>
        </pc:spChg>
        <pc:picChg chg="add mod">
          <ac:chgData name="Lewis, Gareth" userId="0ca0577c-2ada-4abb-9a17-e7a804bbaaa5" providerId="ADAL" clId="{99DC929C-C1C8-4FD9-8E9C-A6391175F4A0}" dt="2019-03-30T17:11:20.549" v="598" actId="1036"/>
          <ac:picMkLst>
            <pc:docMk/>
            <pc:sldMk cId="1343161092" sldId="455"/>
            <ac:picMk id="2" creationId="{4C91BF7E-6990-4640-B1F8-EA3D4C684658}"/>
          </ac:picMkLst>
        </pc:picChg>
      </pc:sldChg>
      <pc:sldChg chg="delSp modSp add">
        <pc:chgData name="Lewis, Gareth" userId="0ca0577c-2ada-4abb-9a17-e7a804bbaaa5" providerId="ADAL" clId="{99DC929C-C1C8-4FD9-8E9C-A6391175F4A0}" dt="2019-03-30T17:13:03.814" v="842" actId="114"/>
        <pc:sldMkLst>
          <pc:docMk/>
          <pc:sldMk cId="1146937435" sldId="456"/>
        </pc:sldMkLst>
        <pc:spChg chg="mod">
          <ac:chgData name="Lewis, Gareth" userId="0ca0577c-2ada-4abb-9a17-e7a804bbaaa5" providerId="ADAL" clId="{99DC929C-C1C8-4FD9-8E9C-A6391175F4A0}" dt="2019-03-30T17:13:03.814" v="842" actId="114"/>
          <ac:spMkLst>
            <pc:docMk/>
            <pc:sldMk cId="1146937435" sldId="456"/>
            <ac:spMk id="3" creationId="{00000000-0000-0000-0000-000000000000}"/>
          </ac:spMkLst>
        </pc:spChg>
        <pc:picChg chg="del">
          <ac:chgData name="Lewis, Gareth" userId="0ca0577c-2ada-4abb-9a17-e7a804bbaaa5" providerId="ADAL" clId="{99DC929C-C1C8-4FD9-8E9C-A6391175F4A0}" dt="2019-03-30T17:11:35.454" v="600" actId="478"/>
          <ac:picMkLst>
            <pc:docMk/>
            <pc:sldMk cId="1146937435" sldId="456"/>
            <ac:picMk id="2" creationId="{4C91BF7E-6990-4640-B1F8-EA3D4C684658}"/>
          </ac:picMkLst>
        </pc:picChg>
      </pc:sldChg>
      <pc:sldChg chg="addSp modSp add">
        <pc:chgData name="Lewis, Gareth" userId="0ca0577c-2ada-4abb-9a17-e7a804bbaaa5" providerId="ADAL" clId="{99DC929C-C1C8-4FD9-8E9C-A6391175F4A0}" dt="2019-03-30T17:23:22.001" v="1571" actId="20577"/>
        <pc:sldMkLst>
          <pc:docMk/>
          <pc:sldMk cId="2937623480" sldId="457"/>
        </pc:sldMkLst>
        <pc:spChg chg="mod">
          <ac:chgData name="Lewis, Gareth" userId="0ca0577c-2ada-4abb-9a17-e7a804bbaaa5" providerId="ADAL" clId="{99DC929C-C1C8-4FD9-8E9C-A6391175F4A0}" dt="2019-03-30T17:13:44.113" v="977" actId="20577"/>
          <ac:spMkLst>
            <pc:docMk/>
            <pc:sldMk cId="2937623480" sldId="457"/>
            <ac:spMk id="3" creationId="{00000000-0000-0000-0000-000000000000}"/>
          </ac:spMkLst>
        </pc:spChg>
        <pc:spChg chg="add mod">
          <ac:chgData name="Lewis, Gareth" userId="0ca0577c-2ada-4abb-9a17-e7a804bbaaa5" providerId="ADAL" clId="{99DC929C-C1C8-4FD9-8E9C-A6391175F4A0}" dt="2019-03-30T17:23:22.001" v="1571" actId="20577"/>
          <ac:spMkLst>
            <pc:docMk/>
            <pc:sldMk cId="2937623480" sldId="457"/>
            <ac:spMk id="4" creationId="{828E2509-FFB7-48A2-86C7-8C5FE3D7282C}"/>
          </ac:spMkLst>
        </pc:spChg>
        <pc:picChg chg="add mod">
          <ac:chgData name="Lewis, Gareth" userId="0ca0577c-2ada-4abb-9a17-e7a804bbaaa5" providerId="ADAL" clId="{99DC929C-C1C8-4FD9-8E9C-A6391175F4A0}" dt="2019-03-30T17:16:19.114" v="991" actId="1037"/>
          <ac:picMkLst>
            <pc:docMk/>
            <pc:sldMk cId="2937623480" sldId="457"/>
            <ac:picMk id="2" creationId="{E622BCF0-5C55-4E82-A431-EB8097A6E060}"/>
          </ac:picMkLst>
        </pc:picChg>
      </pc:sldChg>
      <pc:sldChg chg="addSp delSp modSp add">
        <pc:chgData name="Lewis, Gareth" userId="0ca0577c-2ada-4abb-9a17-e7a804bbaaa5" providerId="ADAL" clId="{99DC929C-C1C8-4FD9-8E9C-A6391175F4A0}" dt="2019-03-30T17:26:28.208" v="1859" actId="1076"/>
        <pc:sldMkLst>
          <pc:docMk/>
          <pc:sldMk cId="759945251" sldId="458"/>
        </pc:sldMkLst>
        <pc:spChg chg="mod">
          <ac:chgData name="Lewis, Gareth" userId="0ca0577c-2ada-4abb-9a17-e7a804bbaaa5" providerId="ADAL" clId="{99DC929C-C1C8-4FD9-8E9C-A6391175F4A0}" dt="2019-03-30T17:26:16.197" v="1857"/>
          <ac:spMkLst>
            <pc:docMk/>
            <pc:sldMk cId="759945251" sldId="458"/>
            <ac:spMk id="3" creationId="{00000000-0000-0000-0000-000000000000}"/>
          </ac:spMkLst>
        </pc:spChg>
        <pc:spChg chg="del">
          <ac:chgData name="Lewis, Gareth" userId="0ca0577c-2ada-4abb-9a17-e7a804bbaaa5" providerId="ADAL" clId="{99DC929C-C1C8-4FD9-8E9C-A6391175F4A0}" dt="2019-03-30T17:23:43.371" v="1574" actId="478"/>
          <ac:spMkLst>
            <pc:docMk/>
            <pc:sldMk cId="759945251" sldId="458"/>
            <ac:spMk id="4" creationId="{828E2509-FFB7-48A2-86C7-8C5FE3D7282C}"/>
          </ac:spMkLst>
        </pc:spChg>
        <pc:picChg chg="del">
          <ac:chgData name="Lewis, Gareth" userId="0ca0577c-2ada-4abb-9a17-e7a804bbaaa5" providerId="ADAL" clId="{99DC929C-C1C8-4FD9-8E9C-A6391175F4A0}" dt="2019-03-30T17:23:40.604" v="1573" actId="478"/>
          <ac:picMkLst>
            <pc:docMk/>
            <pc:sldMk cId="759945251" sldId="458"/>
            <ac:picMk id="2" creationId="{E622BCF0-5C55-4E82-A431-EB8097A6E060}"/>
          </ac:picMkLst>
        </pc:picChg>
        <pc:picChg chg="add mod">
          <ac:chgData name="Lewis, Gareth" userId="0ca0577c-2ada-4abb-9a17-e7a804bbaaa5" providerId="ADAL" clId="{99DC929C-C1C8-4FD9-8E9C-A6391175F4A0}" dt="2019-03-30T17:26:28.208" v="1859" actId="1076"/>
          <ac:picMkLst>
            <pc:docMk/>
            <pc:sldMk cId="759945251" sldId="458"/>
            <ac:picMk id="1026" creationId="{71E319A1-6F26-46BB-AB87-12A4D7DBCDF0}"/>
          </ac:picMkLst>
        </pc:picChg>
      </pc:sldChg>
      <pc:sldChg chg="delSp modSp add">
        <pc:chgData name="Lewis, Gareth" userId="0ca0577c-2ada-4abb-9a17-e7a804bbaaa5" providerId="ADAL" clId="{99DC929C-C1C8-4FD9-8E9C-A6391175F4A0}" dt="2019-03-30T17:27:57.595" v="2068" actId="20577"/>
        <pc:sldMkLst>
          <pc:docMk/>
          <pc:sldMk cId="3493398616" sldId="459"/>
        </pc:sldMkLst>
        <pc:spChg chg="mod">
          <ac:chgData name="Lewis, Gareth" userId="0ca0577c-2ada-4abb-9a17-e7a804bbaaa5" providerId="ADAL" clId="{99DC929C-C1C8-4FD9-8E9C-A6391175F4A0}" dt="2019-03-30T17:27:57.595" v="2068" actId="20577"/>
          <ac:spMkLst>
            <pc:docMk/>
            <pc:sldMk cId="3493398616" sldId="459"/>
            <ac:spMk id="3" creationId="{00000000-0000-0000-0000-000000000000}"/>
          </ac:spMkLst>
        </pc:spChg>
        <pc:picChg chg="del">
          <ac:chgData name="Lewis, Gareth" userId="0ca0577c-2ada-4abb-9a17-e7a804bbaaa5" providerId="ADAL" clId="{99DC929C-C1C8-4FD9-8E9C-A6391175F4A0}" dt="2019-03-30T17:27:00.756" v="1861" actId="478"/>
          <ac:picMkLst>
            <pc:docMk/>
            <pc:sldMk cId="3493398616" sldId="459"/>
            <ac:picMk id="1026" creationId="{71E319A1-6F26-46BB-AB87-12A4D7DBCDF0}"/>
          </ac:picMkLst>
        </pc:picChg>
      </pc:sldChg>
      <pc:sldChg chg="addSp modSp add">
        <pc:chgData name="Lewis, Gareth" userId="0ca0577c-2ada-4abb-9a17-e7a804bbaaa5" providerId="ADAL" clId="{99DC929C-C1C8-4FD9-8E9C-A6391175F4A0}" dt="2019-03-30T17:30:34.696" v="2160" actId="1076"/>
        <pc:sldMkLst>
          <pc:docMk/>
          <pc:sldMk cId="4256857279" sldId="460"/>
        </pc:sldMkLst>
        <pc:spChg chg="mod">
          <ac:chgData name="Lewis, Gareth" userId="0ca0577c-2ada-4abb-9a17-e7a804bbaaa5" providerId="ADAL" clId="{99DC929C-C1C8-4FD9-8E9C-A6391175F4A0}" dt="2019-03-30T17:29:12.673" v="2156"/>
          <ac:spMkLst>
            <pc:docMk/>
            <pc:sldMk cId="4256857279" sldId="460"/>
            <ac:spMk id="3" creationId="{00000000-0000-0000-0000-000000000000}"/>
          </ac:spMkLst>
        </pc:spChg>
        <pc:picChg chg="add mod">
          <ac:chgData name="Lewis, Gareth" userId="0ca0577c-2ada-4abb-9a17-e7a804bbaaa5" providerId="ADAL" clId="{99DC929C-C1C8-4FD9-8E9C-A6391175F4A0}" dt="2019-03-30T17:29:51.722" v="2158" actId="1076"/>
          <ac:picMkLst>
            <pc:docMk/>
            <pc:sldMk cId="4256857279" sldId="460"/>
            <ac:picMk id="2" creationId="{02918137-8268-435A-8A41-6564D5E6357E}"/>
          </ac:picMkLst>
        </pc:picChg>
        <pc:picChg chg="add mod">
          <ac:chgData name="Lewis, Gareth" userId="0ca0577c-2ada-4abb-9a17-e7a804bbaaa5" providerId="ADAL" clId="{99DC929C-C1C8-4FD9-8E9C-A6391175F4A0}" dt="2019-03-30T17:30:34.696" v="2160" actId="1076"/>
          <ac:picMkLst>
            <pc:docMk/>
            <pc:sldMk cId="4256857279" sldId="460"/>
            <ac:picMk id="4" creationId="{3F50241B-228B-4915-80A3-56DC67D12EF2}"/>
          </ac:picMkLst>
        </pc:picChg>
      </pc:sldChg>
      <pc:sldChg chg="delSp modSp add">
        <pc:chgData name="Lewis, Gareth" userId="0ca0577c-2ada-4abb-9a17-e7a804bbaaa5" providerId="ADAL" clId="{99DC929C-C1C8-4FD9-8E9C-A6391175F4A0}" dt="2019-03-30T17:31:05.057" v="2241" actId="20577"/>
        <pc:sldMkLst>
          <pc:docMk/>
          <pc:sldMk cId="781429492" sldId="461"/>
        </pc:sldMkLst>
        <pc:spChg chg="mod">
          <ac:chgData name="Lewis, Gareth" userId="0ca0577c-2ada-4abb-9a17-e7a804bbaaa5" providerId="ADAL" clId="{99DC929C-C1C8-4FD9-8E9C-A6391175F4A0}" dt="2019-03-30T17:31:05.057" v="2241" actId="20577"/>
          <ac:spMkLst>
            <pc:docMk/>
            <pc:sldMk cId="781429492" sldId="461"/>
            <ac:spMk id="3" creationId="{00000000-0000-0000-0000-000000000000}"/>
          </ac:spMkLst>
        </pc:spChg>
        <pc:picChg chg="del">
          <ac:chgData name="Lewis, Gareth" userId="0ca0577c-2ada-4abb-9a17-e7a804bbaaa5" providerId="ADAL" clId="{99DC929C-C1C8-4FD9-8E9C-A6391175F4A0}" dt="2019-03-30T17:30:41.312" v="2162" actId="478"/>
          <ac:picMkLst>
            <pc:docMk/>
            <pc:sldMk cId="781429492" sldId="461"/>
            <ac:picMk id="2" creationId="{02918137-8268-435A-8A41-6564D5E6357E}"/>
          </ac:picMkLst>
        </pc:picChg>
        <pc:picChg chg="del">
          <ac:chgData name="Lewis, Gareth" userId="0ca0577c-2ada-4abb-9a17-e7a804bbaaa5" providerId="ADAL" clId="{99DC929C-C1C8-4FD9-8E9C-A6391175F4A0}" dt="2019-03-30T17:30:42.257" v="2163" actId="478"/>
          <ac:picMkLst>
            <pc:docMk/>
            <pc:sldMk cId="781429492" sldId="461"/>
            <ac:picMk id="4" creationId="{3F50241B-228B-4915-80A3-56DC67D12EF2}"/>
          </ac:picMkLst>
        </pc:picChg>
      </pc:sldChg>
      <pc:sldChg chg="modSp add">
        <pc:chgData name="Lewis, Gareth" userId="0ca0577c-2ada-4abb-9a17-e7a804bbaaa5" providerId="ADAL" clId="{99DC929C-C1C8-4FD9-8E9C-A6391175F4A0}" dt="2019-03-30T17:33:53.497" v="2514" actId="20577"/>
        <pc:sldMkLst>
          <pc:docMk/>
          <pc:sldMk cId="325023365" sldId="462"/>
        </pc:sldMkLst>
        <pc:spChg chg="mod">
          <ac:chgData name="Lewis, Gareth" userId="0ca0577c-2ada-4abb-9a17-e7a804bbaaa5" providerId="ADAL" clId="{99DC929C-C1C8-4FD9-8E9C-A6391175F4A0}" dt="2019-03-30T17:33:53.497" v="2514" actId="20577"/>
          <ac:spMkLst>
            <pc:docMk/>
            <pc:sldMk cId="325023365" sldId="46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3-30T17:35:12.044" v="2741" actId="5793"/>
        <pc:sldMkLst>
          <pc:docMk/>
          <pc:sldMk cId="2172743239" sldId="463"/>
        </pc:sldMkLst>
        <pc:spChg chg="mod">
          <ac:chgData name="Lewis, Gareth" userId="0ca0577c-2ada-4abb-9a17-e7a804bbaaa5" providerId="ADAL" clId="{99DC929C-C1C8-4FD9-8E9C-A6391175F4A0}" dt="2019-03-30T17:35:12.044" v="2741" actId="5793"/>
          <ac:spMkLst>
            <pc:docMk/>
            <pc:sldMk cId="2172743239" sldId="46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3-30T17:36:39.786" v="2974" actId="20577"/>
        <pc:sldMkLst>
          <pc:docMk/>
          <pc:sldMk cId="538786466" sldId="464"/>
        </pc:sldMkLst>
        <pc:spChg chg="mod">
          <ac:chgData name="Lewis, Gareth" userId="0ca0577c-2ada-4abb-9a17-e7a804bbaaa5" providerId="ADAL" clId="{99DC929C-C1C8-4FD9-8E9C-A6391175F4A0}" dt="2019-03-30T17:36:39.786" v="2974" actId="20577"/>
          <ac:spMkLst>
            <pc:docMk/>
            <pc:sldMk cId="538786466" sldId="464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3-30T17:38:06.224" v="3217" actId="313"/>
        <pc:sldMkLst>
          <pc:docMk/>
          <pc:sldMk cId="3079118780" sldId="465"/>
        </pc:sldMkLst>
        <pc:spChg chg="mod">
          <ac:chgData name="Lewis, Gareth" userId="0ca0577c-2ada-4abb-9a17-e7a804bbaaa5" providerId="ADAL" clId="{99DC929C-C1C8-4FD9-8E9C-A6391175F4A0}" dt="2019-03-30T17:38:06.224" v="3217" actId="313"/>
          <ac:spMkLst>
            <pc:docMk/>
            <pc:sldMk cId="3079118780" sldId="465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3-30T17:44:16.914" v="3364" actId="20577"/>
        <pc:sldMkLst>
          <pc:docMk/>
          <pc:sldMk cId="1393974401" sldId="466"/>
        </pc:sldMkLst>
        <pc:spChg chg="mod">
          <ac:chgData name="Lewis, Gareth" userId="0ca0577c-2ada-4abb-9a17-e7a804bbaaa5" providerId="ADAL" clId="{99DC929C-C1C8-4FD9-8E9C-A6391175F4A0}" dt="2019-03-30T17:44:16.914" v="3364" actId="20577"/>
          <ac:spMkLst>
            <pc:docMk/>
            <pc:sldMk cId="1393974401" sldId="466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99DC929C-C1C8-4FD9-8E9C-A6391175F4A0}" dt="2019-03-30T17:48:21.010" v="3652" actId="20577"/>
        <pc:sldMkLst>
          <pc:docMk/>
          <pc:sldMk cId="304577999" sldId="467"/>
        </pc:sldMkLst>
        <pc:spChg chg="mod">
          <ac:chgData name="Lewis, Gareth" userId="0ca0577c-2ada-4abb-9a17-e7a804bbaaa5" providerId="ADAL" clId="{99DC929C-C1C8-4FD9-8E9C-A6391175F4A0}" dt="2019-03-30T17:48:21.010" v="3652" actId="20577"/>
          <ac:spMkLst>
            <pc:docMk/>
            <pc:sldMk cId="304577999" sldId="467"/>
            <ac:spMk id="3" creationId="{00000000-0000-0000-0000-000000000000}"/>
          </ac:spMkLst>
        </pc:spChg>
        <pc:picChg chg="add mod">
          <ac:chgData name="Lewis, Gareth" userId="0ca0577c-2ada-4abb-9a17-e7a804bbaaa5" providerId="ADAL" clId="{99DC929C-C1C8-4FD9-8E9C-A6391175F4A0}" dt="2019-03-30T17:46:50.737" v="3436" actId="1035"/>
          <ac:picMkLst>
            <pc:docMk/>
            <pc:sldMk cId="304577999" sldId="467"/>
            <ac:picMk id="2" creationId="{5D409337-3EAF-49F5-84D9-EAAB550626BC}"/>
          </ac:picMkLst>
        </pc:picChg>
      </pc:sldChg>
      <pc:sldChg chg="delSp modSp add">
        <pc:chgData name="Lewis, Gareth" userId="0ca0577c-2ada-4abb-9a17-e7a804bbaaa5" providerId="ADAL" clId="{99DC929C-C1C8-4FD9-8E9C-A6391175F4A0}" dt="2019-04-06T17:39:55.905" v="5646" actId="20577"/>
        <pc:sldMkLst>
          <pc:docMk/>
          <pc:sldMk cId="938202267" sldId="468"/>
        </pc:sldMkLst>
        <pc:spChg chg="mod">
          <ac:chgData name="Lewis, Gareth" userId="0ca0577c-2ada-4abb-9a17-e7a804bbaaa5" providerId="ADAL" clId="{99DC929C-C1C8-4FD9-8E9C-A6391175F4A0}" dt="2019-04-06T17:39:55.905" v="5646" actId="20577"/>
          <ac:spMkLst>
            <pc:docMk/>
            <pc:sldMk cId="938202267" sldId="468"/>
            <ac:spMk id="3" creationId="{00000000-0000-0000-0000-000000000000}"/>
          </ac:spMkLst>
        </pc:spChg>
        <pc:picChg chg="del">
          <ac:chgData name="Lewis, Gareth" userId="0ca0577c-2ada-4abb-9a17-e7a804bbaaa5" providerId="ADAL" clId="{99DC929C-C1C8-4FD9-8E9C-A6391175F4A0}" dt="2019-03-30T17:49:06.834" v="3672" actId="478"/>
          <ac:picMkLst>
            <pc:docMk/>
            <pc:sldMk cId="938202267" sldId="468"/>
            <ac:picMk id="2" creationId="{5D409337-3EAF-49F5-84D9-EAAB550626BC}"/>
          </ac:picMkLst>
        </pc:picChg>
      </pc:sldChg>
      <pc:sldChg chg="addSp modSp add">
        <pc:chgData name="Lewis, Gareth" userId="0ca0577c-2ada-4abb-9a17-e7a804bbaaa5" providerId="ADAL" clId="{99DC929C-C1C8-4FD9-8E9C-A6391175F4A0}" dt="2019-04-06T17:40:24.528" v="5667" actId="20577"/>
        <pc:sldMkLst>
          <pc:docMk/>
          <pc:sldMk cId="1817135162" sldId="469"/>
        </pc:sldMkLst>
        <pc:spChg chg="mod">
          <ac:chgData name="Lewis, Gareth" userId="0ca0577c-2ada-4abb-9a17-e7a804bbaaa5" providerId="ADAL" clId="{99DC929C-C1C8-4FD9-8E9C-A6391175F4A0}" dt="2019-03-30T17:52:39.506" v="3906" actId="6549"/>
          <ac:spMkLst>
            <pc:docMk/>
            <pc:sldMk cId="1817135162" sldId="469"/>
            <ac:spMk id="3" creationId="{00000000-0000-0000-0000-000000000000}"/>
          </ac:spMkLst>
        </pc:spChg>
        <pc:spChg chg="add mod">
          <ac:chgData name="Lewis, Gareth" userId="0ca0577c-2ada-4abb-9a17-e7a804bbaaa5" providerId="ADAL" clId="{99DC929C-C1C8-4FD9-8E9C-A6391175F4A0}" dt="2019-04-06T17:40:24.528" v="5667" actId="20577"/>
          <ac:spMkLst>
            <pc:docMk/>
            <pc:sldMk cId="1817135162" sldId="469"/>
            <ac:spMk id="4" creationId="{DD529046-D028-489A-A4A6-BD4472DEFC80}"/>
          </ac:spMkLst>
        </pc:spChg>
        <pc:picChg chg="add mod">
          <ac:chgData name="Lewis, Gareth" userId="0ca0577c-2ada-4abb-9a17-e7a804bbaaa5" providerId="ADAL" clId="{99DC929C-C1C8-4FD9-8E9C-A6391175F4A0}" dt="2019-03-30T17:53:35.625" v="3909" actId="1076"/>
          <ac:picMkLst>
            <pc:docMk/>
            <pc:sldMk cId="1817135162" sldId="469"/>
            <ac:picMk id="2" creationId="{613B3788-1E95-4858-A96B-E8568C6E2BF3}"/>
          </ac:picMkLst>
        </pc:picChg>
      </pc:sldChg>
      <pc:sldChg chg="modSp add">
        <pc:chgData name="Lewis, Gareth" userId="0ca0577c-2ada-4abb-9a17-e7a804bbaaa5" providerId="ADAL" clId="{99DC929C-C1C8-4FD9-8E9C-A6391175F4A0}" dt="2019-03-30T17:57:16.164" v="4237" actId="20577"/>
        <pc:sldMkLst>
          <pc:docMk/>
          <pc:sldMk cId="2098508758" sldId="470"/>
        </pc:sldMkLst>
        <pc:spChg chg="mod">
          <ac:chgData name="Lewis, Gareth" userId="0ca0577c-2ada-4abb-9a17-e7a804bbaaa5" providerId="ADAL" clId="{99DC929C-C1C8-4FD9-8E9C-A6391175F4A0}" dt="2019-03-30T17:57:16.164" v="4237" actId="20577"/>
          <ac:spMkLst>
            <pc:docMk/>
            <pc:sldMk cId="2098508758" sldId="470"/>
            <ac:spMk id="4" creationId="{DD529046-D028-489A-A4A6-BD4472DEFC80}"/>
          </ac:spMkLst>
        </pc:spChg>
      </pc:sldChg>
      <pc:sldChg chg="delSp modSp add">
        <pc:chgData name="Lewis, Gareth" userId="0ca0577c-2ada-4abb-9a17-e7a804bbaaa5" providerId="ADAL" clId="{99DC929C-C1C8-4FD9-8E9C-A6391175F4A0}" dt="2019-03-30T17:59:08.509" v="4395" actId="20577"/>
        <pc:sldMkLst>
          <pc:docMk/>
          <pc:sldMk cId="3042695910" sldId="471"/>
        </pc:sldMkLst>
        <pc:spChg chg="mod">
          <ac:chgData name="Lewis, Gareth" userId="0ca0577c-2ada-4abb-9a17-e7a804bbaaa5" providerId="ADAL" clId="{99DC929C-C1C8-4FD9-8E9C-A6391175F4A0}" dt="2019-03-30T17:59:08.509" v="4395" actId="20577"/>
          <ac:spMkLst>
            <pc:docMk/>
            <pc:sldMk cId="3042695910" sldId="471"/>
            <ac:spMk id="3" creationId="{00000000-0000-0000-0000-000000000000}"/>
          </ac:spMkLst>
        </pc:spChg>
        <pc:spChg chg="del mod">
          <ac:chgData name="Lewis, Gareth" userId="0ca0577c-2ada-4abb-9a17-e7a804bbaaa5" providerId="ADAL" clId="{99DC929C-C1C8-4FD9-8E9C-A6391175F4A0}" dt="2019-03-30T17:57:51.645" v="4241" actId="478"/>
          <ac:spMkLst>
            <pc:docMk/>
            <pc:sldMk cId="3042695910" sldId="471"/>
            <ac:spMk id="4" creationId="{DD529046-D028-489A-A4A6-BD4472DEFC80}"/>
          </ac:spMkLst>
        </pc:spChg>
        <pc:picChg chg="del">
          <ac:chgData name="Lewis, Gareth" userId="0ca0577c-2ada-4abb-9a17-e7a804bbaaa5" providerId="ADAL" clId="{99DC929C-C1C8-4FD9-8E9C-A6391175F4A0}" dt="2019-03-30T17:57:47.858" v="4239" actId="478"/>
          <ac:picMkLst>
            <pc:docMk/>
            <pc:sldMk cId="3042695910" sldId="471"/>
            <ac:picMk id="2" creationId="{613B3788-1E95-4858-A96B-E8568C6E2BF3}"/>
          </ac:picMkLst>
        </pc:picChg>
      </pc:sldChg>
      <pc:sldChg chg="modSp add">
        <pc:chgData name="Lewis, Gareth" userId="0ca0577c-2ada-4abb-9a17-e7a804bbaaa5" providerId="ADAL" clId="{99DC929C-C1C8-4FD9-8E9C-A6391175F4A0}" dt="2019-03-30T18:00:40.734" v="4630" actId="20577"/>
        <pc:sldMkLst>
          <pc:docMk/>
          <pc:sldMk cId="1592798697" sldId="472"/>
        </pc:sldMkLst>
        <pc:spChg chg="mod">
          <ac:chgData name="Lewis, Gareth" userId="0ca0577c-2ada-4abb-9a17-e7a804bbaaa5" providerId="ADAL" clId="{99DC929C-C1C8-4FD9-8E9C-A6391175F4A0}" dt="2019-03-30T18:00:40.734" v="4630" actId="20577"/>
          <ac:spMkLst>
            <pc:docMk/>
            <pc:sldMk cId="1592798697" sldId="47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3-30T18:03:13.922" v="4759" actId="20577"/>
        <pc:sldMkLst>
          <pc:docMk/>
          <pc:sldMk cId="1731443342" sldId="473"/>
        </pc:sldMkLst>
        <pc:spChg chg="mod">
          <ac:chgData name="Lewis, Gareth" userId="0ca0577c-2ada-4abb-9a17-e7a804bbaaa5" providerId="ADAL" clId="{99DC929C-C1C8-4FD9-8E9C-A6391175F4A0}" dt="2019-03-30T18:03:13.922" v="4759" actId="20577"/>
          <ac:spMkLst>
            <pc:docMk/>
            <pc:sldMk cId="1731443342" sldId="47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3-30T18:08:08.650" v="5149" actId="20577"/>
        <pc:sldMkLst>
          <pc:docMk/>
          <pc:sldMk cId="2319533445" sldId="474"/>
        </pc:sldMkLst>
        <pc:spChg chg="mod">
          <ac:chgData name="Lewis, Gareth" userId="0ca0577c-2ada-4abb-9a17-e7a804bbaaa5" providerId="ADAL" clId="{99DC929C-C1C8-4FD9-8E9C-A6391175F4A0}" dt="2019-03-30T18:08:08.650" v="5149" actId="20577"/>
          <ac:spMkLst>
            <pc:docMk/>
            <pc:sldMk cId="2319533445" sldId="474"/>
            <ac:spMk id="3" creationId="{00000000-0000-0000-0000-000000000000}"/>
          </ac:spMkLst>
        </pc:spChg>
      </pc:sldChg>
      <pc:sldChg chg="addSp modSp add ord">
        <pc:chgData name="Lewis, Gareth" userId="0ca0577c-2ada-4abb-9a17-e7a804bbaaa5" providerId="ADAL" clId="{99DC929C-C1C8-4FD9-8E9C-A6391175F4A0}" dt="2019-03-30T18:13:34.891" v="5195"/>
        <pc:sldMkLst>
          <pc:docMk/>
          <pc:sldMk cId="2870267834" sldId="475"/>
        </pc:sldMkLst>
        <pc:spChg chg="mod">
          <ac:chgData name="Lewis, Gareth" userId="0ca0577c-2ada-4abb-9a17-e7a804bbaaa5" providerId="ADAL" clId="{99DC929C-C1C8-4FD9-8E9C-A6391175F4A0}" dt="2019-03-30T18:09:19.682" v="5191" actId="6549"/>
          <ac:spMkLst>
            <pc:docMk/>
            <pc:sldMk cId="2870267834" sldId="475"/>
            <ac:spMk id="3" creationId="{00000000-0000-0000-0000-000000000000}"/>
          </ac:spMkLst>
        </pc:spChg>
        <pc:picChg chg="add mod">
          <ac:chgData name="Lewis, Gareth" userId="0ca0577c-2ada-4abb-9a17-e7a804bbaaa5" providerId="ADAL" clId="{99DC929C-C1C8-4FD9-8E9C-A6391175F4A0}" dt="2019-03-30T18:11:52.634" v="5194" actId="1076"/>
          <ac:picMkLst>
            <pc:docMk/>
            <pc:sldMk cId="2870267834" sldId="475"/>
            <ac:picMk id="2" creationId="{30E50364-06C5-43A4-805A-BA43A3B93382}"/>
          </ac:picMkLst>
        </pc:picChg>
      </pc:sldChg>
      <pc:sldChg chg="modSp add">
        <pc:chgData name="Lewis, Gareth" userId="0ca0577c-2ada-4abb-9a17-e7a804bbaaa5" providerId="ADAL" clId="{99DC929C-C1C8-4FD9-8E9C-A6391175F4A0}" dt="2019-04-06T17:33:58.088" v="5548" actId="20577"/>
        <pc:sldMkLst>
          <pc:docMk/>
          <pc:sldMk cId="450470691" sldId="476"/>
        </pc:sldMkLst>
        <pc:spChg chg="mod">
          <ac:chgData name="Lewis, Gareth" userId="0ca0577c-2ada-4abb-9a17-e7a804bbaaa5" providerId="ADAL" clId="{99DC929C-C1C8-4FD9-8E9C-A6391175F4A0}" dt="2019-04-06T17:33:58.088" v="5548" actId="20577"/>
          <ac:spMkLst>
            <pc:docMk/>
            <pc:sldMk cId="450470691" sldId="4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99DC929C-C1C8-4FD9-8E9C-A6391175F4A0}" dt="2019-04-06T17:43:41.953" v="5834" actId="20577"/>
        <pc:sldMkLst>
          <pc:docMk/>
          <pc:sldMk cId="1360703216" sldId="477"/>
        </pc:sldMkLst>
        <pc:spChg chg="mod">
          <ac:chgData name="Lewis, Gareth" userId="0ca0577c-2ada-4abb-9a17-e7a804bbaaa5" providerId="ADAL" clId="{99DC929C-C1C8-4FD9-8E9C-A6391175F4A0}" dt="2019-04-06T17:43:41.953" v="5834" actId="20577"/>
          <ac:spMkLst>
            <pc:docMk/>
            <pc:sldMk cId="1360703216" sldId="477"/>
            <ac:spMk id="4" creationId="{DD529046-D028-489A-A4A6-BD4472DEFC80}"/>
          </ac:spMkLst>
        </pc:spChg>
      </pc:sldChg>
    </pc:docChg>
  </pc:docChgLst>
  <pc:docChgLst>
    <pc:chgData name="Lewis, Gareth" userId="0ca0577c-2ada-4abb-9a17-e7a804bbaaa5" providerId="ADAL" clId="{C1D34747-7D9F-4ED1-9540-FB75E54D5C3D}"/>
    <pc:docChg chg="custSel addSld delSld modSld">
      <pc:chgData name="Lewis, Gareth" userId="0ca0577c-2ada-4abb-9a17-e7a804bbaaa5" providerId="ADAL" clId="{C1D34747-7D9F-4ED1-9540-FB75E54D5C3D}" dt="2019-01-14T16:30:54.725" v="594" actId="20577"/>
      <pc:docMkLst>
        <pc:docMk/>
      </pc:docMkLst>
      <pc:sldChg chg="modSp">
        <pc:chgData name="Lewis, Gareth" userId="0ca0577c-2ada-4abb-9a17-e7a804bbaaa5" providerId="ADAL" clId="{C1D34747-7D9F-4ED1-9540-FB75E54D5C3D}" dt="2019-01-14T16:22:56.731" v="13" actId="20577"/>
        <pc:sldMkLst>
          <pc:docMk/>
          <pc:sldMk cId="0" sldId="257"/>
        </pc:sldMkLst>
        <pc:spChg chg="mod">
          <ac:chgData name="Lewis, Gareth" userId="0ca0577c-2ada-4abb-9a17-e7a804bbaaa5" providerId="ADAL" clId="{C1D34747-7D9F-4ED1-9540-FB75E54D5C3D}" dt="2019-01-14T16:22:56.731" v="13" actId="20577"/>
          <ac:spMkLst>
            <pc:docMk/>
            <pc:sldMk cId="0" sldId="257"/>
            <ac:spMk id="116741" creationId="{00000000-0000-0000-0000-000000000000}"/>
          </ac:spMkLst>
        </pc:spChg>
      </pc:sldChg>
    </pc:docChg>
  </pc:docChgLst>
  <pc:docChgLst>
    <pc:chgData name="Lewis, Gareth" userId="0ca0577c-2ada-4abb-9a17-e7a804bbaaa5" providerId="ADAL" clId="{5301DE18-CE2A-4FBC-895A-A9E3E4FEBC15}"/>
    <pc:docChg chg="undo custSel addSld delSld modSld modMainMaster">
      <pc:chgData name="Lewis, Gareth" userId="0ca0577c-2ada-4abb-9a17-e7a804bbaaa5" providerId="ADAL" clId="{5301DE18-CE2A-4FBC-895A-A9E3E4FEBC15}" dt="2019-01-13T14:44:40.051" v="6255" actId="20577"/>
      <pc:docMkLst>
        <pc:docMk/>
      </pc:docMkLst>
      <pc:sldChg chg="modSp">
        <pc:chgData name="Lewis, Gareth" userId="0ca0577c-2ada-4abb-9a17-e7a804bbaaa5" providerId="ADAL" clId="{5301DE18-CE2A-4FBC-895A-A9E3E4FEBC15}" dt="2019-01-13T12:58:40.626" v="68" actId="121"/>
        <pc:sldMkLst>
          <pc:docMk/>
          <pc:sldMk cId="0" sldId="257"/>
        </pc:sldMkLst>
        <pc:spChg chg="mod">
          <ac:chgData name="Lewis, Gareth" userId="0ca0577c-2ada-4abb-9a17-e7a804bbaaa5" providerId="ADAL" clId="{5301DE18-CE2A-4FBC-895A-A9E3E4FEBC15}" dt="2019-01-13T12:58:40.626" v="68" actId="121"/>
          <ac:spMkLst>
            <pc:docMk/>
            <pc:sldMk cId="0" sldId="257"/>
            <ac:spMk id="116741" creationId="{00000000-0000-0000-0000-000000000000}"/>
          </ac:spMkLst>
        </pc:spChg>
      </pc:sldChg>
      <pc:sldChg chg="modSp">
        <pc:chgData name="Lewis, Gareth" userId="0ca0577c-2ada-4abb-9a17-e7a804bbaaa5" providerId="ADAL" clId="{5301DE18-CE2A-4FBC-895A-A9E3E4FEBC15}" dt="2019-01-13T14:44:40.051" v="6255" actId="20577"/>
        <pc:sldMkLst>
          <pc:docMk/>
          <pc:sldMk cId="0" sldId="409"/>
        </pc:sldMkLst>
        <pc:spChg chg="mod">
          <ac:chgData name="Lewis, Gareth" userId="0ca0577c-2ada-4abb-9a17-e7a804bbaaa5" providerId="ADAL" clId="{5301DE18-CE2A-4FBC-895A-A9E3E4FEBC15}" dt="2019-01-13T14:44:40.051" v="6255" actId="20577"/>
          <ac:spMkLst>
            <pc:docMk/>
            <pc:sldMk cId="0" sldId="409"/>
            <ac:spMk id="3" creationId="{00000000-0000-0000-0000-000000000000}"/>
          </ac:spMkLst>
        </pc:spChg>
      </pc:sldChg>
      <pc:sldMasterChg chg="delSldLayout modSldLayout">
        <pc:chgData name="Lewis, Gareth" userId="0ca0577c-2ada-4abb-9a17-e7a804bbaaa5" providerId="ADAL" clId="{5301DE18-CE2A-4FBC-895A-A9E3E4FEBC15}" dt="2019-01-13T13:47:19.615" v="3295" actId="2696"/>
        <pc:sldMasterMkLst>
          <pc:docMk/>
          <pc:sldMasterMk cId="0" sldId="2147483648"/>
        </pc:sldMasterMkLst>
      </pc:sldMasterChg>
    </pc:docChg>
  </pc:docChgLst>
  <pc:docChgLst>
    <pc:chgData name="Gareth Lewis" userId="0ca0577c-2ada-4abb-9a17-e7a804bbaaa5" providerId="ADAL" clId="{30B05F17-2358-481F-B1C0-B2303071446D}"/>
    <pc:docChg chg="custSel addSld delSld modSld">
      <pc:chgData name="Gareth Lewis" userId="0ca0577c-2ada-4abb-9a17-e7a804bbaaa5" providerId="ADAL" clId="{30B05F17-2358-481F-B1C0-B2303071446D}" dt="2019-03-16T19:17:42.755" v="7069" actId="20577"/>
      <pc:docMkLst>
        <pc:docMk/>
      </pc:docMkLst>
      <pc:sldChg chg="modSp">
        <pc:chgData name="Gareth Lewis" userId="0ca0577c-2ada-4abb-9a17-e7a804bbaaa5" providerId="ADAL" clId="{30B05F17-2358-481F-B1C0-B2303071446D}" dt="2019-03-16T17:36:53.436" v="34" actId="20577"/>
        <pc:sldMkLst>
          <pc:docMk/>
          <pc:sldMk cId="0" sldId="257"/>
        </pc:sldMkLst>
        <pc:spChg chg="mod">
          <ac:chgData name="Gareth Lewis" userId="0ca0577c-2ada-4abb-9a17-e7a804bbaaa5" providerId="ADAL" clId="{30B05F17-2358-481F-B1C0-B2303071446D}" dt="2019-03-16T17:36:53.436" v="34" actId="20577"/>
          <ac:spMkLst>
            <pc:docMk/>
            <pc:sldMk cId="0" sldId="257"/>
            <ac:spMk id="116741" creationId="{00000000-0000-0000-0000-000000000000}"/>
          </ac:spMkLst>
        </pc:spChg>
      </pc:sldChg>
    </pc:docChg>
  </pc:docChgLst>
  <pc:docChgLst>
    <pc:chgData name="Gareth Lewis" userId="0ca0577c-2ada-4abb-9a17-e7a804bbaaa5" providerId="ADAL" clId="{F0B5D944-3E64-46A3-A838-D490FA036398}"/>
    <pc:docChg chg="undo custSel addSld delSld modSld sldOrd">
      <pc:chgData name="Gareth Lewis" userId="0ca0577c-2ada-4abb-9a17-e7a804bbaaa5" providerId="ADAL" clId="{F0B5D944-3E64-46A3-A838-D490FA036398}" dt="2019-02-16T14:05:14.863" v="5833" actId="20577"/>
      <pc:docMkLst>
        <pc:docMk/>
      </pc:docMkLst>
    </pc:docChg>
  </pc:docChgLst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12T15:50:03.619" v="3553" actId="20577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</pc:sldMasterChg>
    </pc:docChg>
  </pc:docChgLst>
  <pc:docChgLst>
    <pc:chgData name="Lewis, Gareth" userId="0ca0577c-2ada-4abb-9a17-e7a804bbaaa5" providerId="ADAL" clId="{2D46CE5C-D61D-4210-B5D6-5F1D64A2FCCF}"/>
    <pc:docChg chg="undo custSel addSld delSld modSld sldOrd">
      <pc:chgData name="Lewis, Gareth" userId="0ca0577c-2ada-4abb-9a17-e7a804bbaaa5" providerId="ADAL" clId="{2D46CE5C-D61D-4210-B5D6-5F1D64A2FCCF}" dt="2019-01-14T13:58:09.837" v="6304" actId="164"/>
      <pc:docMkLst>
        <pc:docMk/>
      </pc:docMkLst>
      <pc:sldChg chg="modSp">
        <pc:chgData name="Lewis, Gareth" userId="0ca0577c-2ada-4abb-9a17-e7a804bbaaa5" providerId="ADAL" clId="{2D46CE5C-D61D-4210-B5D6-5F1D64A2FCCF}" dt="2019-01-14T11:02:58.762" v="30" actId="20577"/>
        <pc:sldMkLst>
          <pc:docMk/>
          <pc:sldMk cId="0" sldId="257"/>
        </pc:sldMkLst>
        <pc:spChg chg="mod">
          <ac:chgData name="Lewis, Gareth" userId="0ca0577c-2ada-4abb-9a17-e7a804bbaaa5" providerId="ADAL" clId="{2D46CE5C-D61D-4210-B5D6-5F1D64A2FCCF}" dt="2019-01-14T11:02:58.762" v="30" actId="20577"/>
          <ac:spMkLst>
            <pc:docMk/>
            <pc:sldMk cId="0" sldId="257"/>
            <ac:spMk id="116741" creationId="{00000000-0000-0000-0000-000000000000}"/>
          </ac:spMkLst>
        </pc:spChg>
      </pc:sldChg>
      <pc:sldMasterChg chg="delSldLayout">
        <pc:chgData name="Lewis, Gareth" userId="0ca0577c-2ada-4abb-9a17-e7a804bbaaa5" providerId="ADAL" clId="{2D46CE5C-D61D-4210-B5D6-5F1D64A2FCCF}" dt="2019-01-14T11:05:58.471" v="215" actId="2696"/>
        <pc:sldMasterMkLst>
          <pc:docMk/>
          <pc:sldMasterMk cId="0" sldId="2147483648"/>
        </pc:sldMasterMkLst>
      </pc:sldMasterChg>
    </pc:docChg>
  </pc:docChgLst>
  <pc:docChgLst>
    <pc:chgData name="Lewis, Gareth" userId="0ca0577c-2ada-4abb-9a17-e7a804bbaaa5" providerId="ADAL" clId="{CDF70B26-C011-4AC8-A3EB-932093375F82}"/>
    <pc:docChg chg="undo custSel addSld delSld modSld sldOrd">
      <pc:chgData name="Lewis, Gareth" userId="0ca0577c-2ada-4abb-9a17-e7a804bbaaa5" providerId="ADAL" clId="{CDF70B26-C011-4AC8-A3EB-932093375F82}" dt="2019-03-23T13:18:51.590" v="8036" actId="14100"/>
      <pc:docMkLst>
        <pc:docMk/>
      </pc:docMkLst>
      <pc:sldChg chg="modSp">
        <pc:chgData name="Lewis, Gareth" userId="0ca0577c-2ada-4abb-9a17-e7a804bbaaa5" providerId="ADAL" clId="{CDF70B26-C011-4AC8-A3EB-932093375F82}" dt="2019-03-23T10:11:25.698" v="28" actId="20577"/>
        <pc:sldMkLst>
          <pc:docMk/>
          <pc:sldMk cId="0" sldId="257"/>
        </pc:sldMkLst>
        <pc:spChg chg="mod">
          <ac:chgData name="Lewis, Gareth" userId="0ca0577c-2ada-4abb-9a17-e7a804bbaaa5" providerId="ADAL" clId="{CDF70B26-C011-4AC8-A3EB-932093375F82}" dt="2019-03-23T10:11:25.698" v="28" actId="20577"/>
          <ac:spMkLst>
            <pc:docMk/>
            <pc:sldMk cId="0" sldId="257"/>
            <ac:spMk id="116741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8T22:00:55.497" idx="9">
    <p:pos x="10" y="10"/>
    <p:text>Something about the linux workshop</p:text>
    <p:extLst>
      <p:ext uri="{C676402C-5697-4E1C-873F-D02D1690AC5C}">
        <p15:threadingInfo xmlns:p15="http://schemas.microsoft.com/office/powerpoint/2012/main" timeZoneBias="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4/6/2019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inventwithpython.com/chapter14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xor-ciph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zlib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COMP260: Distributed Systems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 (Hons) Computing for Games</a:t>
            </a: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11: Cryptography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Simple Encryption</a:t>
            </a:r>
          </a:p>
          <a:p>
            <a:pPr lvl="1"/>
            <a:r>
              <a:rPr lang="en-GB" dirty="0"/>
              <a:t>Traditional replacement and </a:t>
            </a:r>
            <a:r>
              <a:rPr lang="en-GB" dirty="0" err="1"/>
              <a:t>swizzling</a:t>
            </a:r>
            <a:r>
              <a:rPr lang="en-GB" dirty="0"/>
              <a:t> approaches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Caesar’s cypher (static offset)</a:t>
            </a:r>
          </a:p>
          <a:p>
            <a:pPr lvl="2"/>
            <a:r>
              <a:rPr lang="en-GB" dirty="0">
                <a:hlinkClick r:id="rId2"/>
              </a:rPr>
              <a:t>https://inventwithpython.com/chapter14.html</a:t>
            </a:r>
            <a:endParaRPr lang="en-GB" dirty="0"/>
          </a:p>
          <a:p>
            <a:pPr lvl="2"/>
            <a:r>
              <a:rPr lang="en-GB" dirty="0"/>
              <a:t>Often quoted as a simple approach that is cryptographically valueless</a:t>
            </a:r>
          </a:p>
          <a:p>
            <a:pPr lvl="2"/>
            <a:r>
              <a:rPr lang="en-GB" dirty="0"/>
              <a:t>Will turn text into garbage to stop casual inspection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026" name="Picture 2" descr="Description: C:\book1svn\4thed\images\14-1.png">
            <a:extLst>
              <a:ext uri="{FF2B5EF4-FFF2-40B4-BE49-F238E27FC236}">
                <a16:creationId xmlns:a16="http://schemas.microsoft.com/office/drawing/2014/main" id="{71E319A1-6F26-46BB-AB87-12A4D7DB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81128"/>
            <a:ext cx="47625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4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Simple Encryption</a:t>
            </a:r>
          </a:p>
          <a:p>
            <a:pPr lvl="1"/>
            <a:r>
              <a:rPr lang="en-GB" dirty="0"/>
              <a:t>Traditional replacement and </a:t>
            </a:r>
            <a:r>
              <a:rPr lang="en-GB" dirty="0" err="1"/>
              <a:t>swizzling</a:t>
            </a:r>
            <a:r>
              <a:rPr lang="en-GB" dirty="0"/>
              <a:t> approaches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Caesar’s cypher (static offset)</a:t>
            </a:r>
          </a:p>
          <a:p>
            <a:pPr lvl="2"/>
            <a:r>
              <a:rPr lang="en-GB" dirty="0"/>
              <a:t>Very easy to brute-force text with a dictionary</a:t>
            </a:r>
          </a:p>
          <a:p>
            <a:pPr lvl="2"/>
            <a:r>
              <a:rPr lang="en-GB" dirty="0"/>
              <a:t>Can solve with visual inspection, given ordering of letter and letter frequency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Can be made more interesting with dynamic offsets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39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Simple Encryption</a:t>
            </a:r>
          </a:p>
          <a:p>
            <a:pPr lvl="1"/>
            <a:r>
              <a:rPr lang="en-GB" dirty="0"/>
              <a:t>Traditional replacement and </a:t>
            </a:r>
            <a:r>
              <a:rPr lang="en-GB" dirty="0" err="1"/>
              <a:t>swizzling</a:t>
            </a:r>
            <a:r>
              <a:rPr lang="en-GB" dirty="0"/>
              <a:t> approaches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XOR approaches</a:t>
            </a:r>
          </a:p>
          <a:p>
            <a:pPr lvl="2"/>
            <a:r>
              <a:rPr lang="en-GB" dirty="0">
                <a:hlinkClick r:id="rId2"/>
              </a:rPr>
              <a:t>https://www.geeksforgeeks.org/xor-cipher/</a:t>
            </a:r>
            <a:endParaRPr lang="en-GB" dirty="0"/>
          </a:p>
          <a:p>
            <a:pPr lvl="2"/>
            <a:r>
              <a:rPr lang="en-GB" dirty="0"/>
              <a:t>Bit-</a:t>
            </a:r>
            <a:r>
              <a:rPr lang="en-GB" dirty="0" err="1"/>
              <a:t>swizzling</a:t>
            </a:r>
            <a:r>
              <a:rPr lang="en-GB" dirty="0"/>
              <a:t> / twiddling with the XOR or ^ operator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18137-8268-435A-8A41-6564D5E6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85290"/>
            <a:ext cx="3581900" cy="3267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50241B-228B-4915-80A3-56DC67D12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534" y="4581128"/>
            <a:ext cx="270547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5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Simple Encryption</a:t>
            </a:r>
          </a:p>
          <a:p>
            <a:pPr lvl="1"/>
            <a:r>
              <a:rPr lang="en-GB" dirty="0"/>
              <a:t>Traditional replacement and </a:t>
            </a:r>
            <a:r>
              <a:rPr lang="en-GB" dirty="0" err="1"/>
              <a:t>swizzling</a:t>
            </a:r>
            <a:r>
              <a:rPr lang="en-GB" dirty="0"/>
              <a:t> approaches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XOR approaches</a:t>
            </a:r>
          </a:p>
          <a:p>
            <a:pPr lvl="2"/>
            <a:r>
              <a:rPr lang="en-GB" dirty="0"/>
              <a:t>Again, extremely easy to brute-force due to static look up from A-&gt;B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42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Simple Encryption</a:t>
            </a:r>
          </a:p>
          <a:p>
            <a:pPr lvl="1"/>
            <a:r>
              <a:rPr lang="en-GB" dirty="0"/>
              <a:t>Traditional replacement and </a:t>
            </a:r>
            <a:r>
              <a:rPr lang="en-GB" dirty="0" err="1"/>
              <a:t>swizzling</a:t>
            </a:r>
            <a:r>
              <a:rPr lang="en-GB" dirty="0"/>
              <a:t> approaches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Data compression</a:t>
            </a:r>
          </a:p>
          <a:p>
            <a:pPr lvl="2"/>
            <a:r>
              <a:rPr lang="en-GB" dirty="0">
                <a:hlinkClick r:id="rId2"/>
              </a:rPr>
              <a:t>https://docs.python.org/3/library/zlib.html</a:t>
            </a:r>
            <a:endParaRPr lang="en-GB" dirty="0"/>
          </a:p>
          <a:p>
            <a:pPr lvl="2"/>
            <a:r>
              <a:rPr lang="en-GB" dirty="0"/>
              <a:t>A side effect of compressing data is that it makes it hard to read</a:t>
            </a:r>
          </a:p>
          <a:p>
            <a:pPr lvl="2"/>
            <a:r>
              <a:rPr lang="en-GB" dirty="0"/>
              <a:t>Helps if data payload is quite large for this, often compressors will dump plain data if compression is larger than raw data</a:t>
            </a:r>
          </a:p>
          <a:p>
            <a:pPr lvl="3"/>
            <a:r>
              <a:rPr lang="en-GB" dirty="0"/>
              <a:t>Due to lookup table overheads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Simple Encryption</a:t>
            </a:r>
          </a:p>
          <a:p>
            <a:pPr lvl="1"/>
            <a:r>
              <a:rPr lang="en-GB" dirty="0"/>
              <a:t>Traditional replacement and </a:t>
            </a:r>
            <a:r>
              <a:rPr lang="en-GB" dirty="0" err="1"/>
              <a:t>swizzling</a:t>
            </a:r>
            <a:r>
              <a:rPr lang="en-GB" dirty="0"/>
              <a:t> approaches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Data compression</a:t>
            </a:r>
          </a:p>
          <a:p>
            <a:pPr lvl="2"/>
            <a:r>
              <a:rPr lang="en-GB" dirty="0"/>
              <a:t>Often compressed data will have clear footprints (headers / sections) making it obvious that the data is compressed</a:t>
            </a:r>
          </a:p>
          <a:p>
            <a:pPr lvl="3"/>
            <a:r>
              <a:rPr lang="en-GB" dirty="0"/>
              <a:t>Can XOR to get round this ;)</a:t>
            </a:r>
          </a:p>
          <a:p>
            <a:pPr lvl="3"/>
            <a:r>
              <a:rPr lang="en-GB" dirty="0"/>
              <a:t>Or strip some header parts</a:t>
            </a:r>
          </a:p>
          <a:p>
            <a:pPr lvl="3"/>
            <a:r>
              <a:rPr lang="en-GB" dirty="0"/>
              <a:t>Or move data around in payload :)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74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Simple Encryption</a:t>
            </a:r>
          </a:p>
          <a:p>
            <a:pPr lvl="1"/>
            <a:r>
              <a:rPr lang="en-GB" dirty="0"/>
              <a:t>Traditional replacement and </a:t>
            </a:r>
            <a:r>
              <a:rPr lang="en-GB" dirty="0" err="1"/>
              <a:t>swizzling</a:t>
            </a:r>
            <a:r>
              <a:rPr lang="en-GB" dirty="0"/>
              <a:t> approaches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Although simple approaches are very bad on their own, they can create value when combined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Often, data that cannot be easily decrypted is left alone for data that can</a:t>
            </a:r>
          </a:p>
          <a:p>
            <a:pPr lvl="2"/>
            <a:r>
              <a:rPr lang="en-GB" dirty="0"/>
              <a:t>Unless the data has potential value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78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</p:txBody>
      </p:sp>
    </p:spTree>
    <p:extLst>
      <p:ext uri="{BB962C8B-B14F-4D97-AF65-F5344CB8AC3E}">
        <p14:creationId xmlns:p14="http://schemas.microsoft.com/office/powerpoint/2010/main" val="201492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/>
              <a:t>Python has lots of cryptography libraries and functionality</a:t>
            </a:r>
          </a:p>
          <a:p>
            <a:pPr lvl="2"/>
            <a:r>
              <a:rPr lang="en-GB" dirty="0"/>
              <a:t>From its widespread us as a backend service</a:t>
            </a:r>
          </a:p>
          <a:p>
            <a:pPr lvl="2"/>
            <a:r>
              <a:rPr lang="en-GB" dirty="0"/>
              <a:t>And the wide availability of lots of cryptography technologies</a:t>
            </a:r>
          </a:p>
        </p:txBody>
      </p:sp>
    </p:spTree>
    <p:extLst>
      <p:ext uri="{BB962C8B-B14F-4D97-AF65-F5344CB8AC3E}">
        <p14:creationId xmlns:p14="http://schemas.microsoft.com/office/powerpoint/2010/main" val="307911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cryptography.Fernet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/>
              <a:t>Fernet is a key-based symmetric encryption method</a:t>
            </a:r>
          </a:p>
          <a:p>
            <a:pPr lvl="2"/>
            <a:r>
              <a:rPr lang="en-GB" dirty="0"/>
              <a:t>Part of cryptography package</a:t>
            </a:r>
          </a:p>
        </p:txBody>
      </p:sp>
    </p:spTree>
    <p:extLst>
      <p:ext uri="{BB962C8B-B14F-4D97-AF65-F5344CB8AC3E}">
        <p14:creationId xmlns:p14="http://schemas.microsoft.com/office/powerpoint/2010/main" val="139397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Today’s session:</a:t>
            </a:r>
          </a:p>
          <a:p>
            <a:pPr lvl="1"/>
            <a:r>
              <a:rPr lang="en-GB" dirty="0"/>
              <a:t>Linux server workshop review</a:t>
            </a:r>
          </a:p>
          <a:p>
            <a:pPr lvl="1"/>
            <a:r>
              <a:rPr lang="en-GB" dirty="0"/>
              <a:t>Why use encryption</a:t>
            </a:r>
          </a:p>
          <a:p>
            <a:pPr lvl="1"/>
            <a:r>
              <a:rPr lang="en-GB" dirty="0"/>
              <a:t>Simple Encryption</a:t>
            </a:r>
          </a:p>
          <a:p>
            <a:pPr lvl="1"/>
            <a:r>
              <a:rPr lang="en-GB" dirty="0"/>
              <a:t>Hard Encryption</a:t>
            </a:r>
          </a:p>
          <a:p>
            <a:pPr lvl="1"/>
            <a:r>
              <a:rPr lang="en-GB"/>
              <a:t>Assignment 2 Review</a:t>
            </a:r>
          </a:p>
          <a:p>
            <a:pPr lvl="1"/>
            <a:r>
              <a:rPr lang="en-GB"/>
              <a:t>Workshop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143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01.fernet</a:t>
            </a:r>
            <a:endParaRPr lang="en-GB" sz="3600" dirty="0">
              <a:cs typeface="Courier New" panose="02070309020205020404" pitchFamily="49" charset="0"/>
            </a:endParaRPr>
          </a:p>
          <a:p>
            <a:pPr lvl="2"/>
            <a:r>
              <a:rPr lang="en-GB" dirty="0"/>
              <a:t>Uses a shared key between encrypt and decrypt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Can use password salt as the key</a:t>
            </a:r>
          </a:p>
          <a:p>
            <a:pPr lvl="3"/>
            <a:r>
              <a:rPr lang="en-GB" dirty="0"/>
              <a:t>As it’s sent to the client anyway</a:t>
            </a:r>
          </a:p>
          <a:p>
            <a:pPr lvl="3"/>
            <a:r>
              <a:rPr lang="en-GB" dirty="0"/>
              <a:t>Unique per client so fair secure</a:t>
            </a:r>
          </a:p>
          <a:p>
            <a:pPr lvl="3"/>
            <a:r>
              <a:rPr lang="en-GB" dirty="0" err="1"/>
              <a:t>Fernet.generatekey</a:t>
            </a:r>
            <a:r>
              <a:rPr lang="en-GB" dirty="0"/>
              <a:t>() creates a longer key than the md5 examples the other week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09337-3EAF-49F5-84D9-EAAB5506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73485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7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02.cryptodome</a:t>
            </a:r>
          </a:p>
          <a:p>
            <a:pPr lvl="2"/>
            <a:r>
              <a:rPr lang="en-GB" dirty="0" err="1">
                <a:cs typeface="Courier New" panose="02070309020205020404" pitchFamily="49" charset="0"/>
              </a:rPr>
              <a:t>Cryptodome</a:t>
            </a:r>
            <a:r>
              <a:rPr lang="en-GB" dirty="0">
                <a:cs typeface="Courier New" panose="02070309020205020404" pitchFamily="49" charset="0"/>
              </a:rPr>
              <a:t> is a rework of an unsupported crypto package</a:t>
            </a:r>
          </a:p>
          <a:p>
            <a:pPr lvl="3"/>
            <a:r>
              <a:rPr lang="en-GB" dirty="0">
                <a:cs typeface="Courier New" panose="02070309020205020404" pitchFamily="49" charset="0"/>
              </a:rPr>
              <a:t>Import into project</a:t>
            </a:r>
          </a:p>
          <a:p>
            <a:pPr lvl="3"/>
            <a:endParaRPr lang="en-GB" dirty="0">
              <a:cs typeface="Courier New" panose="02070309020205020404" pitchFamily="49" charset="0"/>
            </a:endParaRPr>
          </a:p>
          <a:p>
            <a:pPr lvl="2"/>
            <a:r>
              <a:rPr lang="en-GB" dirty="0">
                <a:cs typeface="Courier New" panose="02070309020205020404" pitchFamily="49" charset="0"/>
              </a:rPr>
              <a:t>AES cipher is more complex than Fernet</a:t>
            </a:r>
          </a:p>
          <a:p>
            <a:pPr lvl="3"/>
            <a:r>
              <a:rPr lang="en-GB" dirty="0">
                <a:cs typeface="Courier New" panose="02070309020205020404" pitchFamily="49" charset="0"/>
              </a:rPr>
              <a:t>‘Advanced Encryption Standard’</a:t>
            </a:r>
          </a:p>
          <a:p>
            <a:pPr lvl="4"/>
            <a:r>
              <a:rPr lang="en-GB" dirty="0">
                <a:cs typeface="Courier New" panose="02070309020205020404" pitchFamily="49" charset="0"/>
              </a:rPr>
              <a:t>Our </a:t>
            </a:r>
            <a:r>
              <a:rPr lang="en-GB" dirty="0" err="1">
                <a:cs typeface="Courier New" panose="02070309020205020404" pitchFamily="49" charset="0"/>
              </a:rPr>
              <a:t>Rijndael</a:t>
            </a:r>
            <a:r>
              <a:rPr lang="en-GB" dirty="0">
                <a:cs typeface="Courier New" panose="02070309020205020404" pitchFamily="49" charset="0"/>
              </a:rPr>
              <a:t>-based approach for assignment</a:t>
            </a:r>
          </a:p>
          <a:p>
            <a:pPr lvl="3"/>
            <a:endParaRPr lang="en-GB" dirty="0">
              <a:cs typeface="Courier New" panose="02070309020205020404" pitchFamily="49" charset="0"/>
            </a:endParaRPr>
          </a:p>
          <a:p>
            <a:pPr lvl="3"/>
            <a:r>
              <a:rPr lang="en-GB" dirty="0">
                <a:cs typeface="Courier New" panose="02070309020205020404" pitchFamily="49" charset="0"/>
              </a:rPr>
              <a:t>But still relies on shared keys</a:t>
            </a:r>
          </a:p>
        </p:txBody>
      </p:sp>
    </p:spTree>
    <p:extLst>
      <p:ext uri="{BB962C8B-B14F-4D97-AF65-F5344CB8AC3E}">
        <p14:creationId xmlns:p14="http://schemas.microsoft.com/office/powerpoint/2010/main" val="93820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02.cryptodome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3B3788-1E95-4858-A96B-E8568C6E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905795" cy="499179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529046-D028-489A-A4A6-BD4472DEFC80}"/>
              </a:ext>
            </a:extLst>
          </p:cNvPr>
          <p:cNvSpPr txBox="1">
            <a:spLocks/>
          </p:cNvSpPr>
          <p:nvPr/>
        </p:nvSpPr>
        <p:spPr>
          <a:xfrm>
            <a:off x="4427984" y="1772816"/>
            <a:ext cx="4411216" cy="504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u="sng" dirty="0"/>
              <a:t>Sending side</a:t>
            </a:r>
          </a:p>
          <a:p>
            <a:r>
              <a:rPr lang="en-GB" sz="2400" dirty="0"/>
              <a:t>Key is a shared 16 byte random byte array (from [password salt)</a:t>
            </a:r>
          </a:p>
          <a:p>
            <a:r>
              <a:rPr lang="en-GB" sz="2400" dirty="0">
                <a:cs typeface="Courier New" panose="02070309020205020404" pitchFamily="49" charset="0"/>
              </a:rPr>
              <a:t>Is used to generate ciphers</a:t>
            </a:r>
          </a:p>
          <a:p>
            <a:r>
              <a:rPr lang="en-GB" sz="2400" dirty="0">
                <a:cs typeface="Courier New" panose="02070309020205020404" pitchFamily="49" charset="0"/>
              </a:rPr>
              <a:t>Send the cipher encrypted data and initialisation vector (IV) to the recipient as json</a:t>
            </a:r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02.cryptodome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3B3788-1E95-4858-A96B-E8568C6E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905795" cy="499179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529046-D028-489A-A4A6-BD4472DEFC80}"/>
              </a:ext>
            </a:extLst>
          </p:cNvPr>
          <p:cNvSpPr txBox="1">
            <a:spLocks/>
          </p:cNvSpPr>
          <p:nvPr/>
        </p:nvSpPr>
        <p:spPr>
          <a:xfrm>
            <a:off x="4427984" y="1772816"/>
            <a:ext cx="4411216" cy="504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u="sng" dirty="0"/>
              <a:t>Receive side</a:t>
            </a:r>
          </a:p>
          <a:p>
            <a:r>
              <a:rPr lang="en-GB" sz="2400" dirty="0"/>
              <a:t>Key is a shared 16 byte random byte array (salt)</a:t>
            </a:r>
          </a:p>
          <a:p>
            <a:r>
              <a:rPr lang="en-GB" sz="2400" dirty="0">
                <a:cs typeface="Courier New" panose="02070309020205020404" pitchFamily="49" charset="0"/>
              </a:rPr>
              <a:t>Generate a new cipher using the shared key and IV</a:t>
            </a:r>
          </a:p>
          <a:p>
            <a:r>
              <a:rPr lang="en-GB" sz="2400" dirty="0">
                <a:cs typeface="Courier New" panose="02070309020205020404" pitchFamily="49" charset="0"/>
              </a:rPr>
              <a:t>Decrypt the data to reveal its true meaning </a:t>
            </a:r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0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02.cryptodome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3B3788-1E95-4858-A96B-E8568C6E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905795" cy="499179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529046-D028-489A-A4A6-BD4472DEFC80}"/>
              </a:ext>
            </a:extLst>
          </p:cNvPr>
          <p:cNvSpPr txBox="1">
            <a:spLocks/>
          </p:cNvSpPr>
          <p:nvPr/>
        </p:nvSpPr>
        <p:spPr>
          <a:xfrm>
            <a:off x="4427984" y="1772816"/>
            <a:ext cx="4411216" cy="504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u="sng" dirty="0"/>
              <a:t>Receive side</a:t>
            </a:r>
          </a:p>
          <a:p>
            <a:r>
              <a:rPr lang="en-GB" sz="2400" dirty="0"/>
              <a:t>Key is a shared 16 byte random byte array (salt)</a:t>
            </a:r>
          </a:p>
          <a:p>
            <a:pPr lvl="1"/>
            <a:r>
              <a:rPr lang="en-GB" sz="2000" dirty="0"/>
              <a:t>Key is not sent with data (obviously)</a:t>
            </a:r>
          </a:p>
          <a:p>
            <a:pPr lvl="1"/>
            <a:r>
              <a:rPr lang="en-GB" sz="2000" dirty="0"/>
              <a:t>Apart from initial log on</a:t>
            </a:r>
          </a:p>
          <a:p>
            <a:pPr lvl="2"/>
            <a:r>
              <a:rPr lang="en-GB" sz="1600" dirty="0"/>
              <a:t>To locally hash user password before sending to server </a:t>
            </a:r>
            <a:r>
              <a:rPr lang="en-GB" sz="1600"/>
              <a:t>for validation</a:t>
            </a:r>
            <a:endParaRPr lang="en-GB" sz="1600" dirty="0"/>
          </a:p>
          <a:p>
            <a:endParaRPr lang="en-GB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03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02.cryptodome</a:t>
            </a:r>
          </a:p>
          <a:p>
            <a:pPr lvl="2"/>
            <a:r>
              <a:rPr lang="en-GB" dirty="0">
                <a:cs typeface="Courier New" panose="02070309020205020404" pitchFamily="49" charset="0"/>
              </a:rPr>
              <a:t>Have more data to play with </a:t>
            </a:r>
          </a:p>
          <a:p>
            <a:pPr lvl="3"/>
            <a:r>
              <a:rPr lang="en-GB" dirty="0">
                <a:cs typeface="Courier New" panose="02070309020205020404" pitchFamily="49" charset="0"/>
              </a:rPr>
              <a:t>Can use simple encryption techniques on top of this</a:t>
            </a:r>
          </a:p>
          <a:p>
            <a:pPr lvl="3"/>
            <a:r>
              <a:rPr lang="en-GB" dirty="0">
                <a:cs typeface="Courier New" panose="02070309020205020404" pitchFamily="49" charset="0"/>
              </a:rPr>
              <a:t>And store data in interleaved formats to make it harder to unpack</a:t>
            </a:r>
          </a:p>
        </p:txBody>
      </p:sp>
    </p:spTree>
    <p:extLst>
      <p:ext uri="{BB962C8B-B14F-4D97-AF65-F5344CB8AC3E}">
        <p14:creationId xmlns:p14="http://schemas.microsoft.com/office/powerpoint/2010/main" val="304269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/>
              <a:t>Packet management</a:t>
            </a:r>
          </a:p>
          <a:p>
            <a:pPr lvl="2"/>
            <a:r>
              <a:rPr lang="en-GB" dirty="0"/>
              <a:t>Given we’ve looked at formats like:</a:t>
            </a:r>
          </a:p>
          <a:p>
            <a:pPr lvl="3"/>
            <a:r>
              <a:rPr lang="en-GB" dirty="0"/>
              <a:t>&lt;ID&gt;&lt;LENGTH&gt;&lt;DATA&gt;</a:t>
            </a:r>
          </a:p>
          <a:p>
            <a:pPr lvl="3"/>
            <a:endParaRPr lang="en-GB" dirty="0"/>
          </a:p>
          <a:p>
            <a:pPr lvl="3"/>
            <a:r>
              <a:rPr lang="en-GB" dirty="0"/>
              <a:t>Makes it fairly easy to see where the data is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An approach of</a:t>
            </a:r>
          </a:p>
          <a:p>
            <a:pPr lvl="3"/>
            <a:r>
              <a:rPr lang="en-GB" dirty="0"/>
              <a:t>&lt;DATA.FIXED&gt;</a:t>
            </a:r>
          </a:p>
          <a:p>
            <a:pPr lvl="3"/>
            <a:r>
              <a:rPr lang="en-GB" dirty="0"/>
              <a:t>Makes this far harder to unpack</a:t>
            </a:r>
          </a:p>
          <a:p>
            <a:pPr lvl="3"/>
            <a:r>
              <a:rPr lang="en-GB" dirty="0"/>
              <a:t>(and to write / test)</a:t>
            </a:r>
          </a:p>
        </p:txBody>
      </p:sp>
    </p:spTree>
    <p:extLst>
      <p:ext uri="{BB962C8B-B14F-4D97-AF65-F5344CB8AC3E}">
        <p14:creationId xmlns:p14="http://schemas.microsoft.com/office/powerpoint/2010/main" val="159279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/>
              <a:t>Packet management</a:t>
            </a:r>
          </a:p>
          <a:p>
            <a:pPr lvl="2"/>
            <a:r>
              <a:rPr lang="en-GB" dirty="0"/>
              <a:t>&lt;DATA.FIXED&gt;</a:t>
            </a:r>
          </a:p>
          <a:p>
            <a:pPr lvl="3"/>
            <a:r>
              <a:rPr lang="en-GB" dirty="0"/>
              <a:t>To decrypt as </a:t>
            </a:r>
            <a:r>
              <a:rPr lang="en-GB" dirty="0" err="1"/>
              <a:t>cryptodome</a:t>
            </a:r>
            <a:r>
              <a:rPr lang="en-GB" dirty="0"/>
              <a:t> we need:</a:t>
            </a:r>
          </a:p>
          <a:p>
            <a:pPr lvl="4"/>
            <a:r>
              <a:rPr lang="en-GB" dirty="0"/>
              <a:t>IV</a:t>
            </a:r>
          </a:p>
          <a:p>
            <a:pPr lvl="4"/>
            <a:r>
              <a:rPr lang="en-GB" dirty="0"/>
              <a:t>Data</a:t>
            </a:r>
          </a:p>
          <a:p>
            <a:pPr lvl="4"/>
            <a:r>
              <a:rPr lang="en-GB" dirty="0"/>
              <a:t>Datasize.2</a:t>
            </a:r>
          </a:p>
          <a:p>
            <a:pPr lvl="3"/>
            <a:r>
              <a:rPr lang="en-GB" dirty="0"/>
              <a:t>Also need to know it’s ‘our’ data</a:t>
            </a:r>
          </a:p>
          <a:p>
            <a:pPr lvl="4"/>
            <a:r>
              <a:rPr lang="en-GB" dirty="0"/>
              <a:t>ID.4</a:t>
            </a:r>
          </a:p>
          <a:p>
            <a:pPr lvl="4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443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Hard Encryption</a:t>
            </a:r>
          </a:p>
          <a:p>
            <a:pPr lvl="1"/>
            <a:r>
              <a:rPr lang="en-GB" dirty="0"/>
              <a:t>Packet management</a:t>
            </a:r>
          </a:p>
          <a:p>
            <a:pPr lvl="2"/>
            <a:r>
              <a:rPr lang="en-GB" dirty="0"/>
              <a:t>Decompress &lt;DATA.FIXED&gt; into</a:t>
            </a:r>
          </a:p>
          <a:p>
            <a:pPr lvl="3"/>
            <a:r>
              <a:rPr lang="en-GB" dirty="0"/>
              <a:t>&lt;ID.4&gt;&lt;cryptsize.2&gt;&lt;IV&gt;&lt;encrypted data&gt;</a:t>
            </a:r>
          </a:p>
          <a:p>
            <a:pPr lvl="4"/>
            <a:r>
              <a:rPr lang="en-GB" dirty="0" err="1"/>
              <a:t>cryptsize</a:t>
            </a:r>
            <a:r>
              <a:rPr lang="en-GB" dirty="0"/>
              <a:t> = size of IV + data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Don’t need to store data in such an obvious format</a:t>
            </a:r>
          </a:p>
          <a:p>
            <a:pPr lvl="3"/>
            <a:r>
              <a:rPr lang="en-GB" dirty="0"/>
              <a:t>Anything that makes it hard to unpack will scare hackers away</a:t>
            </a:r>
          </a:p>
          <a:p>
            <a:pPr lvl="3"/>
            <a:r>
              <a:rPr lang="en-GB" dirty="0"/>
              <a:t>&lt;ID.1&gt;&lt;cryptsize.2&gt;&lt;ID.1&gt;&lt;IV&gt;&lt;ID.1&gt;&lt; encrypted data &gt;&lt;ID.1&gt;</a:t>
            </a:r>
          </a:p>
          <a:p>
            <a:pPr lvl="3"/>
            <a:r>
              <a:rPr lang="en-GB" dirty="0"/>
              <a:t>Or split IV and encrypted data so they aren’t contiguous</a:t>
            </a:r>
          </a:p>
        </p:txBody>
      </p:sp>
    </p:spTree>
    <p:extLst>
      <p:ext uri="{BB962C8B-B14F-4D97-AF65-F5344CB8AC3E}">
        <p14:creationId xmlns:p14="http://schemas.microsoft.com/office/powerpoint/2010/main" val="231953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Assignment 2 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E50364-06C5-43A4-805A-BA43A3B9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1192419"/>
            <a:ext cx="8388424" cy="44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6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Linux server workshop review</a:t>
            </a:r>
          </a:p>
          <a:p>
            <a:pPr lvl="1"/>
            <a:r>
              <a:rPr lang="en-GB" dirty="0"/>
              <a:t>Are you all comfortable with remote command line </a:t>
            </a:r>
            <a:r>
              <a:rPr lang="en-GB" dirty="0" err="1"/>
              <a:t>linux</a:t>
            </a:r>
            <a:r>
              <a:rPr lang="en-GB" dirty="0"/>
              <a:t> development and operation (</a:t>
            </a:r>
            <a:r>
              <a:rPr lang="en-GB" dirty="0" err="1"/>
              <a:t>devops</a:t>
            </a:r>
            <a:r>
              <a:rPr lang="en-GB" dirty="0"/>
              <a:t>)?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977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Workshop</a:t>
            </a:r>
          </a:p>
          <a:p>
            <a:pPr lvl="1"/>
            <a:r>
              <a:rPr lang="en-GB" dirty="0"/>
              <a:t>This week:</a:t>
            </a:r>
          </a:p>
          <a:p>
            <a:pPr lvl="2"/>
            <a:r>
              <a:rPr lang="en-GB" dirty="0"/>
              <a:t>Assignment support :)</a:t>
            </a:r>
          </a:p>
        </p:txBody>
      </p:sp>
    </p:spTree>
    <p:extLst>
      <p:ext uri="{BB962C8B-B14F-4D97-AF65-F5344CB8AC3E}">
        <p14:creationId xmlns:p14="http://schemas.microsoft.com/office/powerpoint/2010/main" val="335454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Linux server workshop review</a:t>
            </a:r>
          </a:p>
          <a:p>
            <a:pPr lvl="1"/>
            <a:r>
              <a:rPr lang="en-GB" dirty="0"/>
              <a:t>Are you all comfortable with remote command line </a:t>
            </a:r>
            <a:r>
              <a:rPr lang="en-GB" dirty="0" err="1"/>
              <a:t>linux</a:t>
            </a:r>
            <a:r>
              <a:rPr lang="en-GB" dirty="0"/>
              <a:t> development and operation (</a:t>
            </a:r>
            <a:r>
              <a:rPr lang="en-GB" dirty="0" err="1"/>
              <a:t>devops</a:t>
            </a:r>
            <a:r>
              <a:rPr lang="en-GB" dirty="0"/>
              <a:t>)?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Git client is installed on server</a:t>
            </a:r>
          </a:p>
          <a:p>
            <a:pPr lvl="3"/>
            <a:r>
              <a:rPr lang="en-GB" dirty="0"/>
              <a:t>Git pull instead of ftp client (</a:t>
            </a:r>
            <a:r>
              <a:rPr lang="en-GB" dirty="0" err="1"/>
              <a:t>filezilla</a:t>
            </a:r>
            <a:r>
              <a:rPr lang="en-GB" dirty="0"/>
              <a:t>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Can run </a:t>
            </a:r>
            <a:r>
              <a:rPr lang="en-GB" dirty="0" err="1"/>
              <a:t>httpserver</a:t>
            </a:r>
            <a:r>
              <a:rPr lang="en-GB" dirty="0"/>
              <a:t> from your accounts with a different port to your socket server</a:t>
            </a:r>
          </a:p>
          <a:p>
            <a:pPr lvl="3"/>
            <a:r>
              <a:rPr lang="en-GB" dirty="0"/>
              <a:t>See </a:t>
            </a:r>
            <a:r>
              <a:rPr lang="en-GB" dirty="0" err="1"/>
              <a:t>httpserver</a:t>
            </a:r>
            <a:r>
              <a:rPr lang="en-GB" dirty="0"/>
              <a:t> from COMP130 last year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Can host web content if you want</a:t>
            </a:r>
          </a:p>
          <a:p>
            <a:pPr lvl="3"/>
            <a:r>
              <a:rPr lang="en-GB" dirty="0" err="1"/>
              <a:t>Symlink</a:t>
            </a:r>
            <a:r>
              <a:rPr lang="en-GB" dirty="0"/>
              <a:t> from your home/&lt;user&gt; folders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47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Why use encryption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58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Why use encryption</a:t>
            </a:r>
          </a:p>
          <a:p>
            <a:pPr lvl="1"/>
            <a:r>
              <a:rPr lang="en-GB" dirty="0"/>
              <a:t>As we saw in week 5</a:t>
            </a:r>
          </a:p>
          <a:p>
            <a:pPr lvl="2"/>
            <a:r>
              <a:rPr lang="en-GB" dirty="0"/>
              <a:t>Unencrypted data enables passive hacking attacks</a:t>
            </a:r>
          </a:p>
          <a:p>
            <a:pPr lvl="3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parties can read your data as a byte steam</a:t>
            </a:r>
          </a:p>
          <a:p>
            <a:pPr lvl="3"/>
            <a:r>
              <a:rPr lang="en-GB" dirty="0"/>
              <a:t>Even using packet formats, it is still effectively a byte stream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91BF7E-6990-4640-B1F8-EA3D4C68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27" y="3100626"/>
            <a:ext cx="605874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6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Why use encryption</a:t>
            </a:r>
          </a:p>
          <a:p>
            <a:pPr lvl="1"/>
            <a:r>
              <a:rPr lang="en-GB" dirty="0"/>
              <a:t>As a service provider, we don’t want people to read our secrets</a:t>
            </a:r>
          </a:p>
          <a:p>
            <a:pPr lvl="2"/>
            <a:r>
              <a:rPr lang="en-GB" dirty="0"/>
              <a:t>Regardless of how trivial they are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Black boxes provide a lot of security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Any security is better than none</a:t>
            </a:r>
          </a:p>
          <a:p>
            <a:pPr lvl="2"/>
            <a:r>
              <a:rPr lang="en-GB" dirty="0"/>
              <a:t>Often hackers will look for better </a:t>
            </a:r>
            <a:r>
              <a:rPr lang="en-GB" i="1" dirty="0"/>
              <a:t>low-hanging fruit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93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Simple Encryption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8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Simple Encryption</a:t>
            </a:r>
          </a:p>
          <a:p>
            <a:pPr lvl="1"/>
            <a:r>
              <a:rPr lang="en-GB" dirty="0"/>
              <a:t>At its simplest level, we want to have an approach to encryption that will move data away from being in a plain-text format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2BCF0-5C55-4E82-A431-EB8097A6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14600"/>
            <a:ext cx="3538736" cy="353873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8E2509-FFB7-48A2-86C7-8C5FE3D7282C}"/>
              </a:ext>
            </a:extLst>
          </p:cNvPr>
          <p:cNvSpPr txBox="1">
            <a:spLocks/>
          </p:cNvSpPr>
          <p:nvPr/>
        </p:nvSpPr>
        <p:spPr>
          <a:xfrm>
            <a:off x="4633666" y="2914600"/>
            <a:ext cx="4114798" cy="390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utf-8</a:t>
            </a:r>
          </a:p>
          <a:p>
            <a:pPr lvl="1"/>
            <a:r>
              <a:rPr lang="en-GB" sz="1600" dirty="0"/>
              <a:t>8-bit Unicode format</a:t>
            </a:r>
          </a:p>
          <a:p>
            <a:pPr lvl="1"/>
            <a:r>
              <a:rPr lang="en-GB" sz="1600" dirty="0"/>
              <a:t>1-4 bytes of data per character to encode all known alphabets</a:t>
            </a:r>
          </a:p>
          <a:p>
            <a:pPr lvl="1"/>
            <a:r>
              <a:rPr lang="en-GB" sz="1600" dirty="0"/>
              <a:t>1-byte for English text (no accents)</a:t>
            </a:r>
          </a:p>
          <a:p>
            <a:pPr lvl="1"/>
            <a:r>
              <a:rPr lang="en-GB" sz="1600" dirty="0"/>
              <a:t>2-4 bytes for everything else</a:t>
            </a:r>
          </a:p>
          <a:p>
            <a:pPr lvl="1"/>
            <a:r>
              <a:rPr lang="en-GB" sz="1600" dirty="0"/>
              <a:t>Extends original ASCII format (1 byte) left</a:t>
            </a:r>
          </a:p>
          <a:p>
            <a:pPr marL="457200" lvl="1" indent="0">
              <a:buFont typeface="Arial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376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14229</TotalTime>
  <Words>1034</Words>
  <Application>Microsoft Office PowerPoint</Application>
  <PresentationFormat>On-screen Show (4:3)</PresentationFormat>
  <Paragraphs>190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</dc:creator>
  <cp:lastModifiedBy>Lewis, Gareth</cp:lastModifiedBy>
  <cp:revision>695</cp:revision>
  <dcterms:created xsi:type="dcterms:W3CDTF">2008-11-22T10:38:31Z</dcterms:created>
  <dcterms:modified xsi:type="dcterms:W3CDTF">2019-04-06T18:11:27Z</dcterms:modified>
</cp:coreProperties>
</file>