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409" r:id="rId3"/>
    <p:sldId id="413" r:id="rId4"/>
    <p:sldId id="414" r:id="rId5"/>
    <p:sldId id="415" r:id="rId6"/>
    <p:sldId id="416" r:id="rId7"/>
    <p:sldId id="410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9/27/19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almouth-Games-Academy/bsc-assignment-briefs/raw/2019-20/comp280/2/2019-20-comp280-assignment-2-brief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mouth-Games-Academy/comp280-cyberworkshop.git" TargetMode="External"/><Relationship Id="rId2" Type="http://schemas.openxmlformats.org/officeDocument/2006/relationships/hyperlink" Target="https://github.com/Falmouth-Games-Academy/bsc-assignment-briefs/raw/2019-20/comp280/2/2019-20-comp280-assignment-2-brief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5973087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COMP280: Creative Computing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Development: Programming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Workshop 2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History &amp; State of Cybersecurity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Workshop Session</a:t>
            </a:r>
          </a:p>
          <a:p>
            <a:pPr lvl="1"/>
            <a:r>
              <a:rPr lang="en-GB" b="1" dirty="0"/>
              <a:t>Review </a:t>
            </a:r>
            <a:r>
              <a:rPr lang="en-GB" dirty="0"/>
              <a:t>the assignment</a:t>
            </a:r>
          </a:p>
          <a:p>
            <a:pPr lvl="1"/>
            <a:r>
              <a:rPr lang="en-GB" b="1" dirty="0"/>
              <a:t>Develop</a:t>
            </a:r>
            <a:r>
              <a:rPr lang="en-GB" dirty="0"/>
              <a:t> your analytical skills</a:t>
            </a:r>
          </a:p>
          <a:p>
            <a:pPr lvl="1"/>
            <a:r>
              <a:rPr lang="en-GB" b="1" dirty="0"/>
              <a:t>Present</a:t>
            </a:r>
            <a:r>
              <a:rPr lang="en-GB" dirty="0"/>
              <a:t>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Review the assignment</a:t>
            </a:r>
          </a:p>
          <a:p>
            <a:pPr lvl="1"/>
            <a:r>
              <a:rPr lang="en-GB" sz="1800" dirty="0">
                <a:hlinkClick r:id="rId2"/>
              </a:rPr>
              <a:t>https://github.com/Falmouth-Games-Academy/bsc-assignment-briefs/raw/2019-20/comp280/2/2019-20-comp280-assignment-2-brief.pdf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7941B-B296-764A-9442-93479EF9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1916832"/>
            <a:ext cx="6732240" cy="43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6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Review the assignment</a:t>
            </a:r>
          </a:p>
          <a:p>
            <a:pPr lvl="1"/>
            <a:r>
              <a:rPr lang="en-GB" sz="1800" dirty="0">
                <a:hlinkClick r:id="rId2"/>
              </a:rPr>
              <a:t>https://github.com/Falmouth-Games-Academy/bsc-assignment-briefs/raw/2019-20/comp280/2/2019-20-comp280-assignment-2-brief.pdf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Create a repository of cybersecurity knowledge</a:t>
            </a:r>
          </a:p>
          <a:p>
            <a:pPr lvl="2"/>
            <a:r>
              <a:rPr lang="en-GB" sz="1400" dirty="0"/>
              <a:t>This is workshop 3</a:t>
            </a:r>
          </a:p>
          <a:p>
            <a:pPr lvl="2"/>
            <a:r>
              <a:rPr lang="en-GB" sz="1400" dirty="0">
                <a:hlinkClick r:id="rId3"/>
              </a:rPr>
              <a:t>https://github.com/Falmouth-Games-Academy/comp280-cyberworkshop</a:t>
            </a:r>
            <a:r>
              <a:rPr lang="en-GB" sz="1400">
                <a:hlinkClick r:id="rId3"/>
              </a:rPr>
              <a:t>.git</a:t>
            </a:r>
            <a:endParaRPr lang="en-GB" sz="1400"/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Write a report on XYZ Online Games</a:t>
            </a:r>
          </a:p>
          <a:p>
            <a:pPr lvl="2"/>
            <a:r>
              <a:rPr lang="en-GB" sz="1400" dirty="0"/>
              <a:t>Potential Cybersecurity issues for the firm</a:t>
            </a:r>
          </a:p>
          <a:p>
            <a:pPr lvl="2"/>
            <a:r>
              <a:rPr lang="en-GB" sz="1400" dirty="0"/>
              <a:t>How Controls and Control Strategies can mitigate cyber issues</a:t>
            </a:r>
          </a:p>
          <a:p>
            <a:pPr lvl="2"/>
            <a:r>
              <a:rPr lang="en-GB" sz="1400" dirty="0"/>
              <a:t>Outline potential major GDPR issues for the organisation with regards to its current data management and security processes</a:t>
            </a:r>
          </a:p>
          <a:p>
            <a:pPr lvl="2"/>
            <a:r>
              <a:rPr lang="en-GB" sz="1400" dirty="0"/>
              <a:t>Compare and contrast traditional encryption with modern AES cryptography</a:t>
            </a:r>
          </a:p>
          <a:p>
            <a:pPr lvl="2"/>
            <a:endParaRPr lang="en-GB" sz="1400" dirty="0"/>
          </a:p>
          <a:p>
            <a:pPr lvl="1"/>
            <a:r>
              <a:rPr lang="en-GB" sz="1800" dirty="0"/>
              <a:t>Read the Rubric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87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Develop your analytical skills</a:t>
            </a:r>
          </a:p>
          <a:p>
            <a:pPr lvl="1"/>
            <a:r>
              <a:rPr lang="en-GB" dirty="0"/>
              <a:t>Pair up (1xBSc &amp; 1xBA)</a:t>
            </a:r>
          </a:p>
          <a:p>
            <a:pPr lvl="1"/>
            <a:r>
              <a:rPr lang="en-GB" dirty="0"/>
              <a:t>Take the first few articles in the repo (so you have one each)</a:t>
            </a:r>
          </a:p>
          <a:p>
            <a:pPr lvl="2"/>
            <a:r>
              <a:rPr lang="en-GB" dirty="0"/>
              <a:t>Do 5Ws&amp;H and 3A assessments of them</a:t>
            </a:r>
          </a:p>
          <a:p>
            <a:pPr lvl="1"/>
            <a:r>
              <a:rPr lang="en-GB" dirty="0"/>
              <a:t>Put results into a 2 page presentation</a:t>
            </a:r>
          </a:p>
          <a:p>
            <a:pPr lvl="2"/>
            <a:r>
              <a:rPr lang="en-GB" dirty="0"/>
              <a:t>Page 1: 5Ws&amp;H</a:t>
            </a:r>
          </a:p>
          <a:p>
            <a:pPr lvl="2"/>
            <a:r>
              <a:rPr lang="en-GB" dirty="0"/>
              <a:t>Page 2: 3As</a:t>
            </a:r>
          </a:p>
          <a:p>
            <a:pPr lvl="1"/>
            <a:r>
              <a:rPr lang="en-GB" dirty="0"/>
              <a:t>Write up the results into the security wiki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5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Present findings</a:t>
            </a:r>
          </a:p>
          <a:p>
            <a:pPr lvl="1"/>
            <a:r>
              <a:rPr lang="en-GB" dirty="0"/>
              <a:t>Present your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14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Questions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0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12267</TotalTime>
  <Words>217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726</cp:revision>
  <cp:lastPrinted>2019-09-27T15:26:50Z</cp:lastPrinted>
  <dcterms:created xsi:type="dcterms:W3CDTF">2008-11-22T10:38:31Z</dcterms:created>
  <dcterms:modified xsi:type="dcterms:W3CDTF">2019-09-27T15:28:34Z</dcterms:modified>
</cp:coreProperties>
</file>