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80" r:id="rId4"/>
    <p:sldId id="258" r:id="rId5"/>
    <p:sldId id="263" r:id="rId6"/>
    <p:sldId id="260" r:id="rId7"/>
    <p:sldId id="261" r:id="rId8"/>
    <p:sldId id="267" r:id="rId9"/>
    <p:sldId id="262" r:id="rId10"/>
    <p:sldId id="264" r:id="rId11"/>
    <p:sldId id="265" r:id="rId12"/>
    <p:sldId id="266" r:id="rId13"/>
    <p:sldId id="268" r:id="rId14"/>
    <p:sldId id="269" r:id="rId15"/>
    <p:sldId id="29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9C73D-AAAC-4BF2-801F-00E41AD6A93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F7DF64-BCBF-4654-9C5D-C5986D3E7BA2}">
      <dgm:prSet phldrT="[Text]" custT="1"/>
      <dgm:spPr/>
      <dgm:t>
        <a:bodyPr/>
        <a:lstStyle/>
        <a:p>
          <a:r>
            <a:rPr lang="en-GB" sz="1400" dirty="0"/>
            <a:t>12</a:t>
          </a:r>
        </a:p>
      </dgm:t>
    </dgm:pt>
    <dgm:pt modelId="{3C62DC41-438C-4126-9DC1-787E456A4C76}" type="parTrans" cxnId="{F03A9882-0DA8-4D11-9983-8D64642CACE9}">
      <dgm:prSet/>
      <dgm:spPr/>
      <dgm:t>
        <a:bodyPr/>
        <a:lstStyle/>
        <a:p>
          <a:endParaRPr lang="en-GB" sz="3200"/>
        </a:p>
      </dgm:t>
    </dgm:pt>
    <dgm:pt modelId="{F50A96F0-3D3A-4486-A1A5-BCDC5F4A5DA8}" type="sibTrans" cxnId="{F03A9882-0DA8-4D11-9983-8D64642CACE9}">
      <dgm:prSet/>
      <dgm:spPr/>
      <dgm:t>
        <a:bodyPr/>
        <a:lstStyle/>
        <a:p>
          <a:endParaRPr lang="en-GB" sz="3200"/>
        </a:p>
      </dgm:t>
    </dgm:pt>
    <dgm:pt modelId="{D279EDD6-0A54-4A12-B98E-7DE4542EC5AE}">
      <dgm:prSet phldrT="[Text]" custT="1"/>
      <dgm:spPr/>
      <dgm:t>
        <a:bodyPr/>
        <a:lstStyle/>
        <a:p>
          <a:r>
            <a:rPr lang="en-GB" sz="1400" dirty="0"/>
            <a:t>1</a:t>
          </a:r>
        </a:p>
      </dgm:t>
    </dgm:pt>
    <dgm:pt modelId="{48B16F04-FB67-4DCF-AE5B-ABF27581EF2D}" type="parTrans" cxnId="{1998F76B-5F0D-4D59-9B08-AE2A2AA4B2FB}">
      <dgm:prSet/>
      <dgm:spPr/>
      <dgm:t>
        <a:bodyPr/>
        <a:lstStyle/>
        <a:p>
          <a:endParaRPr lang="en-GB" sz="3200"/>
        </a:p>
      </dgm:t>
    </dgm:pt>
    <dgm:pt modelId="{B540EA95-3F22-4047-BBF2-ECA4198C8321}" type="sibTrans" cxnId="{1998F76B-5F0D-4D59-9B08-AE2A2AA4B2FB}">
      <dgm:prSet/>
      <dgm:spPr/>
      <dgm:t>
        <a:bodyPr/>
        <a:lstStyle/>
        <a:p>
          <a:endParaRPr lang="en-GB" sz="3200"/>
        </a:p>
      </dgm:t>
    </dgm:pt>
    <dgm:pt modelId="{4E0D5971-F970-4210-9CBA-2471E6119312}">
      <dgm:prSet phldrT="[Text]" custT="1"/>
      <dgm:spPr/>
      <dgm:t>
        <a:bodyPr/>
        <a:lstStyle/>
        <a:p>
          <a:r>
            <a:rPr lang="en-GB" sz="1400" dirty="0"/>
            <a:t>2</a:t>
          </a:r>
        </a:p>
      </dgm:t>
    </dgm:pt>
    <dgm:pt modelId="{D9F3A6E1-7ED4-41C2-8310-CDBE8A3B1ECD}" type="parTrans" cxnId="{8863AF61-E185-4C3C-B8F5-BBF6FD9141E3}">
      <dgm:prSet/>
      <dgm:spPr/>
      <dgm:t>
        <a:bodyPr/>
        <a:lstStyle/>
        <a:p>
          <a:endParaRPr lang="en-GB" sz="3200"/>
        </a:p>
      </dgm:t>
    </dgm:pt>
    <dgm:pt modelId="{F4827191-986A-47BD-9B8A-921C50B059E7}" type="sibTrans" cxnId="{8863AF61-E185-4C3C-B8F5-BBF6FD9141E3}">
      <dgm:prSet/>
      <dgm:spPr/>
      <dgm:t>
        <a:bodyPr/>
        <a:lstStyle/>
        <a:p>
          <a:endParaRPr lang="en-GB" sz="3200"/>
        </a:p>
      </dgm:t>
    </dgm:pt>
    <dgm:pt modelId="{96AECAD0-E75F-449C-AE77-5F923D567D30}">
      <dgm:prSet phldrT="[Text]" custT="1"/>
      <dgm:spPr/>
      <dgm:t>
        <a:bodyPr/>
        <a:lstStyle/>
        <a:p>
          <a:r>
            <a:rPr lang="en-GB" sz="1400" dirty="0"/>
            <a:t>3</a:t>
          </a:r>
        </a:p>
      </dgm:t>
    </dgm:pt>
    <dgm:pt modelId="{B167134A-72E6-43CC-86EB-CFA0DDB61EF2}" type="parTrans" cxnId="{5DB11B2D-B509-418E-B3B4-C85A300A288E}">
      <dgm:prSet/>
      <dgm:spPr/>
      <dgm:t>
        <a:bodyPr/>
        <a:lstStyle/>
        <a:p>
          <a:endParaRPr lang="en-GB" sz="3200"/>
        </a:p>
      </dgm:t>
    </dgm:pt>
    <dgm:pt modelId="{A531EAC0-022B-4ECF-A226-0653242802C7}" type="sibTrans" cxnId="{5DB11B2D-B509-418E-B3B4-C85A300A288E}">
      <dgm:prSet/>
      <dgm:spPr/>
      <dgm:t>
        <a:bodyPr/>
        <a:lstStyle/>
        <a:p>
          <a:endParaRPr lang="en-GB" sz="3200"/>
        </a:p>
      </dgm:t>
    </dgm:pt>
    <dgm:pt modelId="{F4CD7A77-BC98-4197-A9DF-AA2B02F2C4CE}">
      <dgm:prSet phldrT="[Text]" custT="1"/>
      <dgm:spPr/>
      <dgm:t>
        <a:bodyPr/>
        <a:lstStyle/>
        <a:p>
          <a:r>
            <a:rPr lang="en-GB" sz="1400" dirty="0"/>
            <a:t>4</a:t>
          </a:r>
        </a:p>
      </dgm:t>
    </dgm:pt>
    <dgm:pt modelId="{B016A2C2-C1CB-4B39-B69D-F213E620096E}" type="parTrans" cxnId="{FBC046F7-DF64-4390-9CC9-7E448E2740EF}">
      <dgm:prSet/>
      <dgm:spPr/>
      <dgm:t>
        <a:bodyPr/>
        <a:lstStyle/>
        <a:p>
          <a:endParaRPr lang="en-GB" sz="3200"/>
        </a:p>
      </dgm:t>
    </dgm:pt>
    <dgm:pt modelId="{D89BB6E6-1C4A-4447-A77F-9F98387D0EFA}" type="sibTrans" cxnId="{FBC046F7-DF64-4390-9CC9-7E448E2740EF}">
      <dgm:prSet/>
      <dgm:spPr/>
      <dgm:t>
        <a:bodyPr/>
        <a:lstStyle/>
        <a:p>
          <a:endParaRPr lang="en-GB" sz="3200"/>
        </a:p>
      </dgm:t>
    </dgm:pt>
    <dgm:pt modelId="{26EB8F14-913B-4F82-BEC2-B16C9F3A29EC}">
      <dgm:prSet phldrT="[Text]" custT="1"/>
      <dgm:spPr/>
      <dgm:t>
        <a:bodyPr/>
        <a:lstStyle/>
        <a:p>
          <a:r>
            <a:rPr lang="en-GB" sz="1400" dirty="0"/>
            <a:t>5</a:t>
          </a:r>
        </a:p>
      </dgm:t>
    </dgm:pt>
    <dgm:pt modelId="{62ACA522-554B-4C79-A7CD-F1AC8C1F3204}" type="parTrans" cxnId="{3689F25C-852F-4A3B-BE17-4200D3616C17}">
      <dgm:prSet/>
      <dgm:spPr/>
      <dgm:t>
        <a:bodyPr/>
        <a:lstStyle/>
        <a:p>
          <a:endParaRPr lang="en-GB" sz="3200"/>
        </a:p>
      </dgm:t>
    </dgm:pt>
    <dgm:pt modelId="{B98DE731-1BC9-4AA4-A658-D6150F49D873}" type="sibTrans" cxnId="{3689F25C-852F-4A3B-BE17-4200D3616C17}">
      <dgm:prSet/>
      <dgm:spPr/>
      <dgm:t>
        <a:bodyPr/>
        <a:lstStyle/>
        <a:p>
          <a:endParaRPr lang="en-GB" sz="3200"/>
        </a:p>
      </dgm:t>
    </dgm:pt>
    <dgm:pt modelId="{58DDEC36-D60E-45BC-8CC0-EDF4742FE175}">
      <dgm:prSet phldrT="[Text]" custT="1"/>
      <dgm:spPr/>
      <dgm:t>
        <a:bodyPr/>
        <a:lstStyle/>
        <a:p>
          <a:r>
            <a:rPr lang="en-GB" sz="1400" dirty="0"/>
            <a:t>6</a:t>
          </a:r>
        </a:p>
      </dgm:t>
    </dgm:pt>
    <dgm:pt modelId="{09BA97D1-9457-4497-9E6E-7E25F058D283}" type="parTrans" cxnId="{EC0A7008-7804-4FCD-99A8-7F3B11BA3068}">
      <dgm:prSet/>
      <dgm:spPr/>
      <dgm:t>
        <a:bodyPr/>
        <a:lstStyle/>
        <a:p>
          <a:endParaRPr lang="en-GB" sz="3200"/>
        </a:p>
      </dgm:t>
    </dgm:pt>
    <dgm:pt modelId="{8C0FAE12-ADE9-434A-85D2-E3D2CEC5F563}" type="sibTrans" cxnId="{EC0A7008-7804-4FCD-99A8-7F3B11BA3068}">
      <dgm:prSet/>
      <dgm:spPr/>
      <dgm:t>
        <a:bodyPr/>
        <a:lstStyle/>
        <a:p>
          <a:endParaRPr lang="en-GB" sz="3200"/>
        </a:p>
      </dgm:t>
    </dgm:pt>
    <dgm:pt modelId="{3A2123D7-C22A-42B6-84F0-F46E5625C139}">
      <dgm:prSet phldrT="[Text]" custT="1"/>
      <dgm:spPr/>
      <dgm:t>
        <a:bodyPr/>
        <a:lstStyle/>
        <a:p>
          <a:r>
            <a:rPr lang="en-GB" sz="1400" dirty="0"/>
            <a:t>7</a:t>
          </a:r>
        </a:p>
      </dgm:t>
    </dgm:pt>
    <dgm:pt modelId="{6757B153-95EA-4368-9D77-50960BC04EC8}" type="parTrans" cxnId="{67182710-5FF2-45D8-87CD-F153455AF86D}">
      <dgm:prSet/>
      <dgm:spPr/>
      <dgm:t>
        <a:bodyPr/>
        <a:lstStyle/>
        <a:p>
          <a:endParaRPr lang="en-GB" sz="3200"/>
        </a:p>
      </dgm:t>
    </dgm:pt>
    <dgm:pt modelId="{469B319B-7AF5-41A2-915C-A0EE31C6CD79}" type="sibTrans" cxnId="{67182710-5FF2-45D8-87CD-F153455AF86D}">
      <dgm:prSet/>
      <dgm:spPr/>
      <dgm:t>
        <a:bodyPr/>
        <a:lstStyle/>
        <a:p>
          <a:endParaRPr lang="en-GB" sz="3200"/>
        </a:p>
      </dgm:t>
    </dgm:pt>
    <dgm:pt modelId="{547A2DDB-6DFC-4794-8680-65E720DA4C19}">
      <dgm:prSet phldrT="[Text]" custT="1"/>
      <dgm:spPr/>
      <dgm:t>
        <a:bodyPr/>
        <a:lstStyle/>
        <a:p>
          <a:r>
            <a:rPr lang="en-GB" sz="1400" dirty="0"/>
            <a:t>8</a:t>
          </a:r>
        </a:p>
      </dgm:t>
    </dgm:pt>
    <dgm:pt modelId="{EB6F23A6-F3FB-4A65-9E13-84AA345ED693}" type="parTrans" cxnId="{89CB5461-AA43-4C74-B1F7-3148756FDDDB}">
      <dgm:prSet/>
      <dgm:spPr/>
      <dgm:t>
        <a:bodyPr/>
        <a:lstStyle/>
        <a:p>
          <a:endParaRPr lang="en-GB" sz="3200"/>
        </a:p>
      </dgm:t>
    </dgm:pt>
    <dgm:pt modelId="{A9822B18-4FAC-49DA-B7B0-A4B4B21500D4}" type="sibTrans" cxnId="{89CB5461-AA43-4C74-B1F7-3148756FDDDB}">
      <dgm:prSet/>
      <dgm:spPr/>
      <dgm:t>
        <a:bodyPr/>
        <a:lstStyle/>
        <a:p>
          <a:endParaRPr lang="en-GB" sz="3200"/>
        </a:p>
      </dgm:t>
    </dgm:pt>
    <dgm:pt modelId="{2A3B9299-8EC6-450C-8A19-120C78E8C479}">
      <dgm:prSet phldrT="[Text]" custT="1"/>
      <dgm:spPr/>
      <dgm:t>
        <a:bodyPr/>
        <a:lstStyle/>
        <a:p>
          <a:r>
            <a:rPr lang="en-GB" sz="1400" dirty="0"/>
            <a:t>9</a:t>
          </a:r>
        </a:p>
      </dgm:t>
    </dgm:pt>
    <dgm:pt modelId="{2CEC5E9B-B3C2-45C2-956B-FBE6C4AF7626}" type="parTrans" cxnId="{26182CEA-4821-4334-ACB6-7151FD180515}">
      <dgm:prSet/>
      <dgm:spPr/>
      <dgm:t>
        <a:bodyPr/>
        <a:lstStyle/>
        <a:p>
          <a:endParaRPr lang="en-GB" sz="3200"/>
        </a:p>
      </dgm:t>
    </dgm:pt>
    <dgm:pt modelId="{851B5FEE-5C30-4BC5-B923-68A4EFAA03A2}" type="sibTrans" cxnId="{26182CEA-4821-4334-ACB6-7151FD180515}">
      <dgm:prSet/>
      <dgm:spPr/>
      <dgm:t>
        <a:bodyPr/>
        <a:lstStyle/>
        <a:p>
          <a:endParaRPr lang="en-GB" sz="3200"/>
        </a:p>
      </dgm:t>
    </dgm:pt>
    <dgm:pt modelId="{83CB85A8-542C-4DA7-9884-49108C2801FF}">
      <dgm:prSet phldrT="[Text]" custT="1"/>
      <dgm:spPr/>
      <dgm:t>
        <a:bodyPr/>
        <a:lstStyle/>
        <a:p>
          <a:r>
            <a:rPr lang="en-GB" sz="1400" dirty="0"/>
            <a:t>10</a:t>
          </a:r>
        </a:p>
      </dgm:t>
    </dgm:pt>
    <dgm:pt modelId="{6900F7C1-7AC3-4302-942C-D3A1D9F053C6}" type="parTrans" cxnId="{70539A19-0B2B-4A9A-A8D1-651EBB206491}">
      <dgm:prSet/>
      <dgm:spPr/>
      <dgm:t>
        <a:bodyPr/>
        <a:lstStyle/>
        <a:p>
          <a:endParaRPr lang="en-GB"/>
        </a:p>
      </dgm:t>
    </dgm:pt>
    <dgm:pt modelId="{8583CBE2-5663-4E80-AA73-77BB98D5AAE4}" type="sibTrans" cxnId="{70539A19-0B2B-4A9A-A8D1-651EBB206491}">
      <dgm:prSet/>
      <dgm:spPr/>
      <dgm:t>
        <a:bodyPr/>
        <a:lstStyle/>
        <a:p>
          <a:endParaRPr lang="en-GB"/>
        </a:p>
      </dgm:t>
    </dgm:pt>
    <dgm:pt modelId="{6939DDA8-3B21-43E8-A998-A1A9184B5880}">
      <dgm:prSet phldrT="[Text]" custT="1"/>
      <dgm:spPr/>
      <dgm:t>
        <a:bodyPr/>
        <a:lstStyle/>
        <a:p>
          <a:r>
            <a:rPr lang="en-GB" sz="1400" dirty="0"/>
            <a:t>11</a:t>
          </a:r>
        </a:p>
      </dgm:t>
    </dgm:pt>
    <dgm:pt modelId="{1A4C676D-6781-4068-BE99-2F1FF25EC2FD}" type="parTrans" cxnId="{1AA30177-A804-446B-B939-A4924C07F05F}">
      <dgm:prSet/>
      <dgm:spPr/>
      <dgm:t>
        <a:bodyPr/>
        <a:lstStyle/>
        <a:p>
          <a:endParaRPr lang="en-GB"/>
        </a:p>
      </dgm:t>
    </dgm:pt>
    <dgm:pt modelId="{AC86171C-22A0-4119-9EE8-E3AF568D72E3}" type="sibTrans" cxnId="{1AA30177-A804-446B-B939-A4924C07F05F}">
      <dgm:prSet/>
      <dgm:spPr/>
      <dgm:t>
        <a:bodyPr/>
        <a:lstStyle/>
        <a:p>
          <a:endParaRPr lang="en-GB"/>
        </a:p>
      </dgm:t>
    </dgm:pt>
    <dgm:pt modelId="{BE0599BB-6D93-4BB7-A438-2D59AE352AC3}" type="pres">
      <dgm:prSet presAssocID="{CE69C73D-AAAC-4BF2-801F-00E41AD6A937}" presName="cycle" presStyleCnt="0">
        <dgm:presLayoutVars>
          <dgm:dir/>
          <dgm:resizeHandles val="exact"/>
        </dgm:presLayoutVars>
      </dgm:prSet>
      <dgm:spPr/>
    </dgm:pt>
    <dgm:pt modelId="{19A3C710-3CB8-4FD0-B9DA-BDCB84B156FB}" type="pres">
      <dgm:prSet presAssocID="{87F7DF64-BCBF-4654-9C5D-C5986D3E7BA2}" presName="node" presStyleLbl="node1" presStyleIdx="0" presStyleCnt="12">
        <dgm:presLayoutVars>
          <dgm:bulletEnabled val="1"/>
        </dgm:presLayoutVars>
      </dgm:prSet>
      <dgm:spPr/>
    </dgm:pt>
    <dgm:pt modelId="{2D153B90-F7C9-4FDF-87BF-22E7490AB222}" type="pres">
      <dgm:prSet presAssocID="{87F7DF64-BCBF-4654-9C5D-C5986D3E7BA2}" presName="spNode" presStyleCnt="0"/>
      <dgm:spPr/>
    </dgm:pt>
    <dgm:pt modelId="{76A37EE3-3844-49D6-8304-E5A3919E09CF}" type="pres">
      <dgm:prSet presAssocID="{F50A96F0-3D3A-4486-A1A5-BCDC5F4A5DA8}" presName="sibTrans" presStyleLbl="sibTrans1D1" presStyleIdx="0" presStyleCnt="12"/>
      <dgm:spPr/>
    </dgm:pt>
    <dgm:pt modelId="{A38FCA7D-EA88-46EC-B66C-E07AFFF7474D}" type="pres">
      <dgm:prSet presAssocID="{D279EDD6-0A54-4A12-B98E-7DE4542EC5AE}" presName="node" presStyleLbl="node1" presStyleIdx="1" presStyleCnt="12">
        <dgm:presLayoutVars>
          <dgm:bulletEnabled val="1"/>
        </dgm:presLayoutVars>
      </dgm:prSet>
      <dgm:spPr/>
    </dgm:pt>
    <dgm:pt modelId="{C39BFE07-1855-46CB-8DAE-6C3553773288}" type="pres">
      <dgm:prSet presAssocID="{D279EDD6-0A54-4A12-B98E-7DE4542EC5AE}" presName="spNode" presStyleCnt="0"/>
      <dgm:spPr/>
    </dgm:pt>
    <dgm:pt modelId="{4633CC5A-855D-4884-AC36-CECD9B955060}" type="pres">
      <dgm:prSet presAssocID="{B540EA95-3F22-4047-BBF2-ECA4198C8321}" presName="sibTrans" presStyleLbl="sibTrans1D1" presStyleIdx="1" presStyleCnt="12"/>
      <dgm:spPr/>
    </dgm:pt>
    <dgm:pt modelId="{2065D906-6424-41F1-9ED7-F21DDA856CC9}" type="pres">
      <dgm:prSet presAssocID="{4E0D5971-F970-4210-9CBA-2471E6119312}" presName="node" presStyleLbl="node1" presStyleIdx="2" presStyleCnt="12">
        <dgm:presLayoutVars>
          <dgm:bulletEnabled val="1"/>
        </dgm:presLayoutVars>
      </dgm:prSet>
      <dgm:spPr/>
    </dgm:pt>
    <dgm:pt modelId="{A44E85DE-B6A4-4962-A02C-00736DBD499A}" type="pres">
      <dgm:prSet presAssocID="{4E0D5971-F970-4210-9CBA-2471E6119312}" presName="spNode" presStyleCnt="0"/>
      <dgm:spPr/>
    </dgm:pt>
    <dgm:pt modelId="{AD8425B3-93A4-4C8F-8FC7-CDB5E2D879A4}" type="pres">
      <dgm:prSet presAssocID="{F4827191-986A-47BD-9B8A-921C50B059E7}" presName="sibTrans" presStyleLbl="sibTrans1D1" presStyleIdx="2" presStyleCnt="12"/>
      <dgm:spPr/>
    </dgm:pt>
    <dgm:pt modelId="{5466F53B-E0F6-473D-8A6E-B7ADA45674B9}" type="pres">
      <dgm:prSet presAssocID="{96AECAD0-E75F-449C-AE77-5F923D567D30}" presName="node" presStyleLbl="node1" presStyleIdx="3" presStyleCnt="12">
        <dgm:presLayoutVars>
          <dgm:bulletEnabled val="1"/>
        </dgm:presLayoutVars>
      </dgm:prSet>
      <dgm:spPr/>
    </dgm:pt>
    <dgm:pt modelId="{03D969B9-C9C0-4FC8-A21E-0AE7097905A3}" type="pres">
      <dgm:prSet presAssocID="{96AECAD0-E75F-449C-AE77-5F923D567D30}" presName="spNode" presStyleCnt="0"/>
      <dgm:spPr/>
    </dgm:pt>
    <dgm:pt modelId="{4CD4A6AC-5AA1-462D-A253-27F67284FCA6}" type="pres">
      <dgm:prSet presAssocID="{A531EAC0-022B-4ECF-A226-0653242802C7}" presName="sibTrans" presStyleLbl="sibTrans1D1" presStyleIdx="3" presStyleCnt="12"/>
      <dgm:spPr/>
    </dgm:pt>
    <dgm:pt modelId="{8353BFDD-B32B-4E5B-9A26-72897D5F188D}" type="pres">
      <dgm:prSet presAssocID="{F4CD7A77-BC98-4197-A9DF-AA2B02F2C4CE}" presName="node" presStyleLbl="node1" presStyleIdx="4" presStyleCnt="12">
        <dgm:presLayoutVars>
          <dgm:bulletEnabled val="1"/>
        </dgm:presLayoutVars>
      </dgm:prSet>
      <dgm:spPr/>
    </dgm:pt>
    <dgm:pt modelId="{72D8AB5C-42E9-4126-BEF9-FECFF35347BB}" type="pres">
      <dgm:prSet presAssocID="{F4CD7A77-BC98-4197-A9DF-AA2B02F2C4CE}" presName="spNode" presStyleCnt="0"/>
      <dgm:spPr/>
    </dgm:pt>
    <dgm:pt modelId="{D9F67963-1452-4635-8BE5-18772FF0CF76}" type="pres">
      <dgm:prSet presAssocID="{D89BB6E6-1C4A-4447-A77F-9F98387D0EFA}" presName="sibTrans" presStyleLbl="sibTrans1D1" presStyleIdx="4" presStyleCnt="12"/>
      <dgm:spPr/>
    </dgm:pt>
    <dgm:pt modelId="{4B587824-4EE3-4B4F-8DB0-C0A55BDCDF8A}" type="pres">
      <dgm:prSet presAssocID="{26EB8F14-913B-4F82-BEC2-B16C9F3A29EC}" presName="node" presStyleLbl="node1" presStyleIdx="5" presStyleCnt="12">
        <dgm:presLayoutVars>
          <dgm:bulletEnabled val="1"/>
        </dgm:presLayoutVars>
      </dgm:prSet>
      <dgm:spPr/>
    </dgm:pt>
    <dgm:pt modelId="{84E6A2AA-2985-4B32-99FC-EFA06DBC8AC8}" type="pres">
      <dgm:prSet presAssocID="{26EB8F14-913B-4F82-BEC2-B16C9F3A29EC}" presName="spNode" presStyleCnt="0"/>
      <dgm:spPr/>
    </dgm:pt>
    <dgm:pt modelId="{03F1149E-2208-4D41-9F0E-4191BA0E5D5C}" type="pres">
      <dgm:prSet presAssocID="{B98DE731-1BC9-4AA4-A658-D6150F49D873}" presName="sibTrans" presStyleLbl="sibTrans1D1" presStyleIdx="5" presStyleCnt="12"/>
      <dgm:spPr/>
    </dgm:pt>
    <dgm:pt modelId="{44FCE3D8-AAAD-4578-8C12-27FAB6C49640}" type="pres">
      <dgm:prSet presAssocID="{58DDEC36-D60E-45BC-8CC0-EDF4742FE175}" presName="node" presStyleLbl="node1" presStyleIdx="6" presStyleCnt="12">
        <dgm:presLayoutVars>
          <dgm:bulletEnabled val="1"/>
        </dgm:presLayoutVars>
      </dgm:prSet>
      <dgm:spPr/>
    </dgm:pt>
    <dgm:pt modelId="{F11EC438-CAA1-4329-BFA6-B1E3CABEC52F}" type="pres">
      <dgm:prSet presAssocID="{58DDEC36-D60E-45BC-8CC0-EDF4742FE175}" presName="spNode" presStyleCnt="0"/>
      <dgm:spPr/>
    </dgm:pt>
    <dgm:pt modelId="{72B2129C-044D-4229-874A-2A834411F4CC}" type="pres">
      <dgm:prSet presAssocID="{8C0FAE12-ADE9-434A-85D2-E3D2CEC5F563}" presName="sibTrans" presStyleLbl="sibTrans1D1" presStyleIdx="6" presStyleCnt="12"/>
      <dgm:spPr/>
    </dgm:pt>
    <dgm:pt modelId="{FB2D1EFC-1019-44B3-A695-1DFCCFCCDA0F}" type="pres">
      <dgm:prSet presAssocID="{3A2123D7-C22A-42B6-84F0-F46E5625C139}" presName="node" presStyleLbl="node1" presStyleIdx="7" presStyleCnt="12">
        <dgm:presLayoutVars>
          <dgm:bulletEnabled val="1"/>
        </dgm:presLayoutVars>
      </dgm:prSet>
      <dgm:spPr/>
    </dgm:pt>
    <dgm:pt modelId="{72AF7B59-EA4D-4853-9012-BAADC5B4DAF5}" type="pres">
      <dgm:prSet presAssocID="{3A2123D7-C22A-42B6-84F0-F46E5625C139}" presName="spNode" presStyleCnt="0"/>
      <dgm:spPr/>
    </dgm:pt>
    <dgm:pt modelId="{F92E47F8-3245-4DEF-A53A-EE90A6D26859}" type="pres">
      <dgm:prSet presAssocID="{469B319B-7AF5-41A2-915C-A0EE31C6CD79}" presName="sibTrans" presStyleLbl="sibTrans1D1" presStyleIdx="7" presStyleCnt="12"/>
      <dgm:spPr/>
    </dgm:pt>
    <dgm:pt modelId="{95145546-4C20-48D5-B1CD-90826105C855}" type="pres">
      <dgm:prSet presAssocID="{547A2DDB-6DFC-4794-8680-65E720DA4C19}" presName="node" presStyleLbl="node1" presStyleIdx="8" presStyleCnt="12">
        <dgm:presLayoutVars>
          <dgm:bulletEnabled val="1"/>
        </dgm:presLayoutVars>
      </dgm:prSet>
      <dgm:spPr/>
    </dgm:pt>
    <dgm:pt modelId="{DCE0D3B7-8465-4949-A584-A02CF459D0C7}" type="pres">
      <dgm:prSet presAssocID="{547A2DDB-6DFC-4794-8680-65E720DA4C19}" presName="spNode" presStyleCnt="0"/>
      <dgm:spPr/>
    </dgm:pt>
    <dgm:pt modelId="{AE260077-80F6-4646-B786-FD1A6EFB9C5A}" type="pres">
      <dgm:prSet presAssocID="{A9822B18-4FAC-49DA-B7B0-A4B4B21500D4}" presName="sibTrans" presStyleLbl="sibTrans1D1" presStyleIdx="8" presStyleCnt="12"/>
      <dgm:spPr/>
    </dgm:pt>
    <dgm:pt modelId="{03F6C3CA-F95E-4672-8408-F5227FA3C2EF}" type="pres">
      <dgm:prSet presAssocID="{2A3B9299-8EC6-450C-8A19-120C78E8C479}" presName="node" presStyleLbl="node1" presStyleIdx="9" presStyleCnt="12">
        <dgm:presLayoutVars>
          <dgm:bulletEnabled val="1"/>
        </dgm:presLayoutVars>
      </dgm:prSet>
      <dgm:spPr/>
    </dgm:pt>
    <dgm:pt modelId="{45102B7D-C1EE-4FC3-9034-3EB24BB70582}" type="pres">
      <dgm:prSet presAssocID="{2A3B9299-8EC6-450C-8A19-120C78E8C479}" presName="spNode" presStyleCnt="0"/>
      <dgm:spPr/>
    </dgm:pt>
    <dgm:pt modelId="{A17837A2-9D3B-4F8C-BE0C-C7B7DC4F8F6D}" type="pres">
      <dgm:prSet presAssocID="{851B5FEE-5C30-4BC5-B923-68A4EFAA03A2}" presName="sibTrans" presStyleLbl="sibTrans1D1" presStyleIdx="9" presStyleCnt="12"/>
      <dgm:spPr/>
    </dgm:pt>
    <dgm:pt modelId="{75310148-1483-4FEE-A110-80F20A9257E2}" type="pres">
      <dgm:prSet presAssocID="{83CB85A8-542C-4DA7-9884-49108C2801FF}" presName="node" presStyleLbl="node1" presStyleIdx="10" presStyleCnt="12">
        <dgm:presLayoutVars>
          <dgm:bulletEnabled val="1"/>
        </dgm:presLayoutVars>
      </dgm:prSet>
      <dgm:spPr/>
    </dgm:pt>
    <dgm:pt modelId="{D0172A5F-EE50-4552-9ABB-00C809EFB993}" type="pres">
      <dgm:prSet presAssocID="{83CB85A8-542C-4DA7-9884-49108C2801FF}" presName="spNode" presStyleCnt="0"/>
      <dgm:spPr/>
    </dgm:pt>
    <dgm:pt modelId="{BC73C144-92F9-40C6-9463-A75F9F49E8D2}" type="pres">
      <dgm:prSet presAssocID="{8583CBE2-5663-4E80-AA73-77BB98D5AAE4}" presName="sibTrans" presStyleLbl="sibTrans1D1" presStyleIdx="10" presStyleCnt="12"/>
      <dgm:spPr/>
    </dgm:pt>
    <dgm:pt modelId="{D03C5FEF-75AD-4C2A-AA8B-F82F46298C8D}" type="pres">
      <dgm:prSet presAssocID="{6939DDA8-3B21-43E8-A998-A1A9184B5880}" presName="node" presStyleLbl="node1" presStyleIdx="11" presStyleCnt="12">
        <dgm:presLayoutVars>
          <dgm:bulletEnabled val="1"/>
        </dgm:presLayoutVars>
      </dgm:prSet>
      <dgm:spPr/>
    </dgm:pt>
    <dgm:pt modelId="{04774485-8355-49FE-87DA-034298A127D8}" type="pres">
      <dgm:prSet presAssocID="{6939DDA8-3B21-43E8-A998-A1A9184B5880}" presName="spNode" presStyleCnt="0"/>
      <dgm:spPr/>
    </dgm:pt>
    <dgm:pt modelId="{710176DB-7E8F-49A0-9A90-49665241A4FA}" type="pres">
      <dgm:prSet presAssocID="{AC86171C-22A0-4119-9EE8-E3AF568D72E3}" presName="sibTrans" presStyleLbl="sibTrans1D1" presStyleIdx="11" presStyleCnt="12"/>
      <dgm:spPr/>
    </dgm:pt>
  </dgm:ptLst>
  <dgm:cxnLst>
    <dgm:cxn modelId="{EC0A7008-7804-4FCD-99A8-7F3B11BA3068}" srcId="{CE69C73D-AAAC-4BF2-801F-00E41AD6A937}" destId="{58DDEC36-D60E-45BC-8CC0-EDF4742FE175}" srcOrd="6" destOrd="0" parTransId="{09BA97D1-9457-4497-9E6E-7E25F058D283}" sibTransId="{8C0FAE12-ADE9-434A-85D2-E3D2CEC5F563}"/>
    <dgm:cxn modelId="{3F987808-4050-45C6-BB90-865554DFFF6C}" type="presOf" srcId="{87F7DF64-BCBF-4654-9C5D-C5986D3E7BA2}" destId="{19A3C710-3CB8-4FD0-B9DA-BDCB84B156FB}" srcOrd="0" destOrd="0" presId="urn:microsoft.com/office/officeart/2005/8/layout/cycle6"/>
    <dgm:cxn modelId="{CE4A940D-5650-41FE-951C-8B9DACE869D1}" type="presOf" srcId="{A531EAC0-022B-4ECF-A226-0653242802C7}" destId="{4CD4A6AC-5AA1-462D-A253-27F67284FCA6}" srcOrd="0" destOrd="0" presId="urn:microsoft.com/office/officeart/2005/8/layout/cycle6"/>
    <dgm:cxn modelId="{67182710-5FF2-45D8-87CD-F153455AF86D}" srcId="{CE69C73D-AAAC-4BF2-801F-00E41AD6A937}" destId="{3A2123D7-C22A-42B6-84F0-F46E5625C139}" srcOrd="7" destOrd="0" parTransId="{6757B153-95EA-4368-9D77-50960BC04EC8}" sibTransId="{469B319B-7AF5-41A2-915C-A0EE31C6CD79}"/>
    <dgm:cxn modelId="{F4587014-5341-438B-B8B1-EEF2F08E6260}" type="presOf" srcId="{B98DE731-1BC9-4AA4-A658-D6150F49D873}" destId="{03F1149E-2208-4D41-9F0E-4191BA0E5D5C}" srcOrd="0" destOrd="0" presId="urn:microsoft.com/office/officeart/2005/8/layout/cycle6"/>
    <dgm:cxn modelId="{70539A19-0B2B-4A9A-A8D1-651EBB206491}" srcId="{CE69C73D-AAAC-4BF2-801F-00E41AD6A937}" destId="{83CB85A8-542C-4DA7-9884-49108C2801FF}" srcOrd="10" destOrd="0" parTransId="{6900F7C1-7AC3-4302-942C-D3A1D9F053C6}" sibTransId="{8583CBE2-5663-4E80-AA73-77BB98D5AAE4}"/>
    <dgm:cxn modelId="{946A8C21-4F2A-4749-9A73-7B0853E7705D}" type="presOf" srcId="{B540EA95-3F22-4047-BBF2-ECA4198C8321}" destId="{4633CC5A-855D-4884-AC36-CECD9B955060}" srcOrd="0" destOrd="0" presId="urn:microsoft.com/office/officeart/2005/8/layout/cycle6"/>
    <dgm:cxn modelId="{95629F23-C96F-43EE-9BAF-EB92AA2452DD}" type="presOf" srcId="{547A2DDB-6DFC-4794-8680-65E720DA4C19}" destId="{95145546-4C20-48D5-B1CD-90826105C855}" srcOrd="0" destOrd="0" presId="urn:microsoft.com/office/officeart/2005/8/layout/cycle6"/>
    <dgm:cxn modelId="{31FF6A2C-F546-42A9-BCE9-F81F2C2A865A}" type="presOf" srcId="{6939DDA8-3B21-43E8-A998-A1A9184B5880}" destId="{D03C5FEF-75AD-4C2A-AA8B-F82F46298C8D}" srcOrd="0" destOrd="0" presId="urn:microsoft.com/office/officeart/2005/8/layout/cycle6"/>
    <dgm:cxn modelId="{5DB11B2D-B509-418E-B3B4-C85A300A288E}" srcId="{CE69C73D-AAAC-4BF2-801F-00E41AD6A937}" destId="{96AECAD0-E75F-449C-AE77-5F923D567D30}" srcOrd="3" destOrd="0" parTransId="{B167134A-72E6-43CC-86EB-CFA0DDB61EF2}" sibTransId="{A531EAC0-022B-4ECF-A226-0653242802C7}"/>
    <dgm:cxn modelId="{6F55572F-1F18-4CBA-B5AA-191D061F33E9}" type="presOf" srcId="{D89BB6E6-1C4A-4447-A77F-9F98387D0EFA}" destId="{D9F67963-1452-4635-8BE5-18772FF0CF76}" srcOrd="0" destOrd="0" presId="urn:microsoft.com/office/officeart/2005/8/layout/cycle6"/>
    <dgm:cxn modelId="{2D5C8734-6512-44D0-81F8-8B3E7142CB0C}" type="presOf" srcId="{A9822B18-4FAC-49DA-B7B0-A4B4B21500D4}" destId="{AE260077-80F6-4646-B786-FD1A6EFB9C5A}" srcOrd="0" destOrd="0" presId="urn:microsoft.com/office/officeart/2005/8/layout/cycle6"/>
    <dgm:cxn modelId="{D6ADDF35-9DA4-41EB-8A12-B37E5400291A}" type="presOf" srcId="{8C0FAE12-ADE9-434A-85D2-E3D2CEC5F563}" destId="{72B2129C-044D-4229-874A-2A834411F4CC}" srcOrd="0" destOrd="0" presId="urn:microsoft.com/office/officeart/2005/8/layout/cycle6"/>
    <dgm:cxn modelId="{3689F25C-852F-4A3B-BE17-4200D3616C17}" srcId="{CE69C73D-AAAC-4BF2-801F-00E41AD6A937}" destId="{26EB8F14-913B-4F82-BEC2-B16C9F3A29EC}" srcOrd="5" destOrd="0" parTransId="{62ACA522-554B-4C79-A7CD-F1AC8C1F3204}" sibTransId="{B98DE731-1BC9-4AA4-A658-D6150F49D873}"/>
    <dgm:cxn modelId="{89CB5461-AA43-4C74-B1F7-3148756FDDDB}" srcId="{CE69C73D-AAAC-4BF2-801F-00E41AD6A937}" destId="{547A2DDB-6DFC-4794-8680-65E720DA4C19}" srcOrd="8" destOrd="0" parTransId="{EB6F23A6-F3FB-4A65-9E13-84AA345ED693}" sibTransId="{A9822B18-4FAC-49DA-B7B0-A4B4B21500D4}"/>
    <dgm:cxn modelId="{8863AF61-E185-4C3C-B8F5-BBF6FD9141E3}" srcId="{CE69C73D-AAAC-4BF2-801F-00E41AD6A937}" destId="{4E0D5971-F970-4210-9CBA-2471E6119312}" srcOrd="2" destOrd="0" parTransId="{D9F3A6E1-7ED4-41C2-8310-CDBE8A3B1ECD}" sibTransId="{F4827191-986A-47BD-9B8A-921C50B059E7}"/>
    <dgm:cxn modelId="{CC351C6A-1714-432C-8574-08129104D7EF}" type="presOf" srcId="{2A3B9299-8EC6-450C-8A19-120C78E8C479}" destId="{03F6C3CA-F95E-4672-8408-F5227FA3C2EF}" srcOrd="0" destOrd="0" presId="urn:microsoft.com/office/officeart/2005/8/layout/cycle6"/>
    <dgm:cxn modelId="{1998F76B-5F0D-4D59-9B08-AE2A2AA4B2FB}" srcId="{CE69C73D-AAAC-4BF2-801F-00E41AD6A937}" destId="{D279EDD6-0A54-4A12-B98E-7DE4542EC5AE}" srcOrd="1" destOrd="0" parTransId="{48B16F04-FB67-4DCF-AE5B-ABF27581EF2D}" sibTransId="{B540EA95-3F22-4047-BBF2-ECA4198C8321}"/>
    <dgm:cxn modelId="{3C35F76E-8B1D-4F53-B569-19A238F1FE81}" type="presOf" srcId="{469B319B-7AF5-41A2-915C-A0EE31C6CD79}" destId="{F92E47F8-3245-4DEF-A53A-EE90A6D26859}" srcOrd="0" destOrd="0" presId="urn:microsoft.com/office/officeart/2005/8/layout/cycle6"/>
    <dgm:cxn modelId="{AB61A94F-0481-407F-81D4-C4AEF631D282}" type="presOf" srcId="{851B5FEE-5C30-4BC5-B923-68A4EFAA03A2}" destId="{A17837A2-9D3B-4F8C-BE0C-C7B7DC4F8F6D}" srcOrd="0" destOrd="0" presId="urn:microsoft.com/office/officeart/2005/8/layout/cycle6"/>
    <dgm:cxn modelId="{D2E8D06F-37DA-4F0D-A2A2-A53E5BD26C46}" type="presOf" srcId="{8583CBE2-5663-4E80-AA73-77BB98D5AAE4}" destId="{BC73C144-92F9-40C6-9463-A75F9F49E8D2}" srcOrd="0" destOrd="0" presId="urn:microsoft.com/office/officeart/2005/8/layout/cycle6"/>
    <dgm:cxn modelId="{E3B7D952-F55D-479B-A3A2-CB6BC4FD06D8}" type="presOf" srcId="{83CB85A8-542C-4DA7-9884-49108C2801FF}" destId="{75310148-1483-4FEE-A110-80F20A9257E2}" srcOrd="0" destOrd="0" presId="urn:microsoft.com/office/officeart/2005/8/layout/cycle6"/>
    <dgm:cxn modelId="{1AA30177-A804-446B-B939-A4924C07F05F}" srcId="{CE69C73D-AAAC-4BF2-801F-00E41AD6A937}" destId="{6939DDA8-3B21-43E8-A998-A1A9184B5880}" srcOrd="11" destOrd="0" parTransId="{1A4C676D-6781-4068-BE99-2F1FF25EC2FD}" sibTransId="{AC86171C-22A0-4119-9EE8-E3AF568D72E3}"/>
    <dgm:cxn modelId="{A337297A-3AE7-403C-AC6F-21DDDD2A2CCA}" type="presOf" srcId="{D279EDD6-0A54-4A12-B98E-7DE4542EC5AE}" destId="{A38FCA7D-EA88-46EC-B66C-E07AFFF7474D}" srcOrd="0" destOrd="0" presId="urn:microsoft.com/office/officeart/2005/8/layout/cycle6"/>
    <dgm:cxn modelId="{F03A9882-0DA8-4D11-9983-8D64642CACE9}" srcId="{CE69C73D-AAAC-4BF2-801F-00E41AD6A937}" destId="{87F7DF64-BCBF-4654-9C5D-C5986D3E7BA2}" srcOrd="0" destOrd="0" parTransId="{3C62DC41-438C-4126-9DC1-787E456A4C76}" sibTransId="{F50A96F0-3D3A-4486-A1A5-BCDC5F4A5DA8}"/>
    <dgm:cxn modelId="{F0716F88-0C2E-4782-A09E-8096DCC529D4}" type="presOf" srcId="{AC86171C-22A0-4119-9EE8-E3AF568D72E3}" destId="{710176DB-7E8F-49A0-9A90-49665241A4FA}" srcOrd="0" destOrd="0" presId="urn:microsoft.com/office/officeart/2005/8/layout/cycle6"/>
    <dgm:cxn modelId="{6A181BB6-7C6C-4AD1-8091-2B686DD86E0B}" type="presOf" srcId="{F4827191-986A-47BD-9B8A-921C50B059E7}" destId="{AD8425B3-93A4-4C8F-8FC7-CDB5E2D879A4}" srcOrd="0" destOrd="0" presId="urn:microsoft.com/office/officeart/2005/8/layout/cycle6"/>
    <dgm:cxn modelId="{A47F43BD-20C0-4705-B123-D69480A4995F}" type="presOf" srcId="{3A2123D7-C22A-42B6-84F0-F46E5625C139}" destId="{FB2D1EFC-1019-44B3-A695-1DFCCFCCDA0F}" srcOrd="0" destOrd="0" presId="urn:microsoft.com/office/officeart/2005/8/layout/cycle6"/>
    <dgm:cxn modelId="{8C6AA3BD-C1DC-4D08-92AC-50F3A7E26D61}" type="presOf" srcId="{CE69C73D-AAAC-4BF2-801F-00E41AD6A937}" destId="{BE0599BB-6D93-4BB7-A438-2D59AE352AC3}" srcOrd="0" destOrd="0" presId="urn:microsoft.com/office/officeart/2005/8/layout/cycle6"/>
    <dgm:cxn modelId="{F4CBC5C3-A1DA-491C-BC90-FB2583B737DF}" type="presOf" srcId="{F50A96F0-3D3A-4486-A1A5-BCDC5F4A5DA8}" destId="{76A37EE3-3844-49D6-8304-E5A3919E09CF}" srcOrd="0" destOrd="0" presId="urn:microsoft.com/office/officeart/2005/8/layout/cycle6"/>
    <dgm:cxn modelId="{6A681CCB-5A7F-4D6F-AC0A-0772FF4D45BE}" type="presOf" srcId="{26EB8F14-913B-4F82-BEC2-B16C9F3A29EC}" destId="{4B587824-4EE3-4B4F-8DB0-C0A55BDCDF8A}" srcOrd="0" destOrd="0" presId="urn:microsoft.com/office/officeart/2005/8/layout/cycle6"/>
    <dgm:cxn modelId="{CD9EE7DA-5035-4607-9C63-4D71EB9D9EFF}" type="presOf" srcId="{96AECAD0-E75F-449C-AE77-5F923D567D30}" destId="{5466F53B-E0F6-473D-8A6E-B7ADA45674B9}" srcOrd="0" destOrd="0" presId="urn:microsoft.com/office/officeart/2005/8/layout/cycle6"/>
    <dgm:cxn modelId="{D299ACDC-3762-4612-BFA3-1CF0D8A748BD}" type="presOf" srcId="{58DDEC36-D60E-45BC-8CC0-EDF4742FE175}" destId="{44FCE3D8-AAAD-4578-8C12-27FAB6C49640}" srcOrd="0" destOrd="0" presId="urn:microsoft.com/office/officeart/2005/8/layout/cycle6"/>
    <dgm:cxn modelId="{2FA65AE9-4F9E-4BB5-A382-BC33976A35A9}" type="presOf" srcId="{F4CD7A77-BC98-4197-A9DF-AA2B02F2C4CE}" destId="{8353BFDD-B32B-4E5B-9A26-72897D5F188D}" srcOrd="0" destOrd="0" presId="urn:microsoft.com/office/officeart/2005/8/layout/cycle6"/>
    <dgm:cxn modelId="{26182CEA-4821-4334-ACB6-7151FD180515}" srcId="{CE69C73D-AAAC-4BF2-801F-00E41AD6A937}" destId="{2A3B9299-8EC6-450C-8A19-120C78E8C479}" srcOrd="9" destOrd="0" parTransId="{2CEC5E9B-B3C2-45C2-956B-FBE6C4AF7626}" sibTransId="{851B5FEE-5C30-4BC5-B923-68A4EFAA03A2}"/>
    <dgm:cxn modelId="{684CE2F1-3F9B-4DF1-8876-7EF07E9DD325}" type="presOf" srcId="{4E0D5971-F970-4210-9CBA-2471E6119312}" destId="{2065D906-6424-41F1-9ED7-F21DDA856CC9}" srcOrd="0" destOrd="0" presId="urn:microsoft.com/office/officeart/2005/8/layout/cycle6"/>
    <dgm:cxn modelId="{FBC046F7-DF64-4390-9CC9-7E448E2740EF}" srcId="{CE69C73D-AAAC-4BF2-801F-00E41AD6A937}" destId="{F4CD7A77-BC98-4197-A9DF-AA2B02F2C4CE}" srcOrd="4" destOrd="0" parTransId="{B016A2C2-C1CB-4B39-B69D-F213E620096E}" sibTransId="{D89BB6E6-1C4A-4447-A77F-9F98387D0EFA}"/>
    <dgm:cxn modelId="{A9977549-3314-478C-ADED-4218694B4E20}" type="presParOf" srcId="{BE0599BB-6D93-4BB7-A438-2D59AE352AC3}" destId="{19A3C710-3CB8-4FD0-B9DA-BDCB84B156FB}" srcOrd="0" destOrd="0" presId="urn:microsoft.com/office/officeart/2005/8/layout/cycle6"/>
    <dgm:cxn modelId="{B9798F23-3B08-4588-84AD-07F0E0E55FBD}" type="presParOf" srcId="{BE0599BB-6D93-4BB7-A438-2D59AE352AC3}" destId="{2D153B90-F7C9-4FDF-87BF-22E7490AB222}" srcOrd="1" destOrd="0" presId="urn:microsoft.com/office/officeart/2005/8/layout/cycle6"/>
    <dgm:cxn modelId="{2A64B095-D111-4D60-86CF-3505A7572AE6}" type="presParOf" srcId="{BE0599BB-6D93-4BB7-A438-2D59AE352AC3}" destId="{76A37EE3-3844-49D6-8304-E5A3919E09CF}" srcOrd="2" destOrd="0" presId="urn:microsoft.com/office/officeart/2005/8/layout/cycle6"/>
    <dgm:cxn modelId="{5B6DAF3E-E940-4909-8D22-99EBDD8F5AAB}" type="presParOf" srcId="{BE0599BB-6D93-4BB7-A438-2D59AE352AC3}" destId="{A38FCA7D-EA88-46EC-B66C-E07AFFF7474D}" srcOrd="3" destOrd="0" presId="urn:microsoft.com/office/officeart/2005/8/layout/cycle6"/>
    <dgm:cxn modelId="{F27E38DA-E16F-42D3-AF9F-D991D04AB83F}" type="presParOf" srcId="{BE0599BB-6D93-4BB7-A438-2D59AE352AC3}" destId="{C39BFE07-1855-46CB-8DAE-6C3553773288}" srcOrd="4" destOrd="0" presId="urn:microsoft.com/office/officeart/2005/8/layout/cycle6"/>
    <dgm:cxn modelId="{1AB48FB0-A94C-42D9-BE0E-B10033756D72}" type="presParOf" srcId="{BE0599BB-6D93-4BB7-A438-2D59AE352AC3}" destId="{4633CC5A-855D-4884-AC36-CECD9B955060}" srcOrd="5" destOrd="0" presId="urn:microsoft.com/office/officeart/2005/8/layout/cycle6"/>
    <dgm:cxn modelId="{446DD929-2787-49EC-9FF2-843847257AEF}" type="presParOf" srcId="{BE0599BB-6D93-4BB7-A438-2D59AE352AC3}" destId="{2065D906-6424-41F1-9ED7-F21DDA856CC9}" srcOrd="6" destOrd="0" presId="urn:microsoft.com/office/officeart/2005/8/layout/cycle6"/>
    <dgm:cxn modelId="{C21C01B4-C297-4682-9073-575A5722F4DD}" type="presParOf" srcId="{BE0599BB-6D93-4BB7-A438-2D59AE352AC3}" destId="{A44E85DE-B6A4-4962-A02C-00736DBD499A}" srcOrd="7" destOrd="0" presId="urn:microsoft.com/office/officeart/2005/8/layout/cycle6"/>
    <dgm:cxn modelId="{1691C00D-D1A7-4A4E-B032-6EDB3272E2C9}" type="presParOf" srcId="{BE0599BB-6D93-4BB7-A438-2D59AE352AC3}" destId="{AD8425B3-93A4-4C8F-8FC7-CDB5E2D879A4}" srcOrd="8" destOrd="0" presId="urn:microsoft.com/office/officeart/2005/8/layout/cycle6"/>
    <dgm:cxn modelId="{DD54C431-FFBF-45FC-8724-863E63F1E810}" type="presParOf" srcId="{BE0599BB-6D93-4BB7-A438-2D59AE352AC3}" destId="{5466F53B-E0F6-473D-8A6E-B7ADA45674B9}" srcOrd="9" destOrd="0" presId="urn:microsoft.com/office/officeart/2005/8/layout/cycle6"/>
    <dgm:cxn modelId="{D357C617-963D-48E6-B395-6E7323F8033A}" type="presParOf" srcId="{BE0599BB-6D93-4BB7-A438-2D59AE352AC3}" destId="{03D969B9-C9C0-4FC8-A21E-0AE7097905A3}" srcOrd="10" destOrd="0" presId="urn:microsoft.com/office/officeart/2005/8/layout/cycle6"/>
    <dgm:cxn modelId="{CEFF3FB8-B372-4973-87C5-BF18DF8B87DA}" type="presParOf" srcId="{BE0599BB-6D93-4BB7-A438-2D59AE352AC3}" destId="{4CD4A6AC-5AA1-462D-A253-27F67284FCA6}" srcOrd="11" destOrd="0" presId="urn:microsoft.com/office/officeart/2005/8/layout/cycle6"/>
    <dgm:cxn modelId="{034FE21E-931E-470D-BB7A-19423C86BDC3}" type="presParOf" srcId="{BE0599BB-6D93-4BB7-A438-2D59AE352AC3}" destId="{8353BFDD-B32B-4E5B-9A26-72897D5F188D}" srcOrd="12" destOrd="0" presId="urn:microsoft.com/office/officeart/2005/8/layout/cycle6"/>
    <dgm:cxn modelId="{CC47CED7-5D1C-4389-93E9-C01D0F28A3C4}" type="presParOf" srcId="{BE0599BB-6D93-4BB7-A438-2D59AE352AC3}" destId="{72D8AB5C-42E9-4126-BEF9-FECFF35347BB}" srcOrd="13" destOrd="0" presId="urn:microsoft.com/office/officeart/2005/8/layout/cycle6"/>
    <dgm:cxn modelId="{3F868B6D-0254-4026-846A-B224D053CD35}" type="presParOf" srcId="{BE0599BB-6D93-4BB7-A438-2D59AE352AC3}" destId="{D9F67963-1452-4635-8BE5-18772FF0CF76}" srcOrd="14" destOrd="0" presId="urn:microsoft.com/office/officeart/2005/8/layout/cycle6"/>
    <dgm:cxn modelId="{A0512C2D-8EAD-45C3-8A4D-EB2F38687670}" type="presParOf" srcId="{BE0599BB-6D93-4BB7-A438-2D59AE352AC3}" destId="{4B587824-4EE3-4B4F-8DB0-C0A55BDCDF8A}" srcOrd="15" destOrd="0" presId="urn:microsoft.com/office/officeart/2005/8/layout/cycle6"/>
    <dgm:cxn modelId="{C5507437-4246-40FB-B47C-68CDBEA8997A}" type="presParOf" srcId="{BE0599BB-6D93-4BB7-A438-2D59AE352AC3}" destId="{84E6A2AA-2985-4B32-99FC-EFA06DBC8AC8}" srcOrd="16" destOrd="0" presId="urn:microsoft.com/office/officeart/2005/8/layout/cycle6"/>
    <dgm:cxn modelId="{B19534A2-358A-453B-A58E-D28E4E366F48}" type="presParOf" srcId="{BE0599BB-6D93-4BB7-A438-2D59AE352AC3}" destId="{03F1149E-2208-4D41-9F0E-4191BA0E5D5C}" srcOrd="17" destOrd="0" presId="urn:microsoft.com/office/officeart/2005/8/layout/cycle6"/>
    <dgm:cxn modelId="{9F034AF7-558E-4367-AFD8-1BB2DC0A4CC4}" type="presParOf" srcId="{BE0599BB-6D93-4BB7-A438-2D59AE352AC3}" destId="{44FCE3D8-AAAD-4578-8C12-27FAB6C49640}" srcOrd="18" destOrd="0" presId="urn:microsoft.com/office/officeart/2005/8/layout/cycle6"/>
    <dgm:cxn modelId="{F280F71F-755C-4517-ABBE-5A83D967E9C8}" type="presParOf" srcId="{BE0599BB-6D93-4BB7-A438-2D59AE352AC3}" destId="{F11EC438-CAA1-4329-BFA6-B1E3CABEC52F}" srcOrd="19" destOrd="0" presId="urn:microsoft.com/office/officeart/2005/8/layout/cycle6"/>
    <dgm:cxn modelId="{D299589D-8B38-4AFB-B7F8-5723D2AD775C}" type="presParOf" srcId="{BE0599BB-6D93-4BB7-A438-2D59AE352AC3}" destId="{72B2129C-044D-4229-874A-2A834411F4CC}" srcOrd="20" destOrd="0" presId="urn:microsoft.com/office/officeart/2005/8/layout/cycle6"/>
    <dgm:cxn modelId="{0100B70A-3104-4514-B1BB-39C22A3DA685}" type="presParOf" srcId="{BE0599BB-6D93-4BB7-A438-2D59AE352AC3}" destId="{FB2D1EFC-1019-44B3-A695-1DFCCFCCDA0F}" srcOrd="21" destOrd="0" presId="urn:microsoft.com/office/officeart/2005/8/layout/cycle6"/>
    <dgm:cxn modelId="{8D5A21E7-4DE7-439B-A413-5D833B79CFF8}" type="presParOf" srcId="{BE0599BB-6D93-4BB7-A438-2D59AE352AC3}" destId="{72AF7B59-EA4D-4853-9012-BAADC5B4DAF5}" srcOrd="22" destOrd="0" presId="urn:microsoft.com/office/officeart/2005/8/layout/cycle6"/>
    <dgm:cxn modelId="{E4394329-ECB5-47AB-A804-3F64B759EE17}" type="presParOf" srcId="{BE0599BB-6D93-4BB7-A438-2D59AE352AC3}" destId="{F92E47F8-3245-4DEF-A53A-EE90A6D26859}" srcOrd="23" destOrd="0" presId="urn:microsoft.com/office/officeart/2005/8/layout/cycle6"/>
    <dgm:cxn modelId="{3A6D9BD4-5A2C-4CBF-A5EF-C723E0190BBA}" type="presParOf" srcId="{BE0599BB-6D93-4BB7-A438-2D59AE352AC3}" destId="{95145546-4C20-48D5-B1CD-90826105C855}" srcOrd="24" destOrd="0" presId="urn:microsoft.com/office/officeart/2005/8/layout/cycle6"/>
    <dgm:cxn modelId="{5BF08148-4728-419C-995F-8457A6DFBE61}" type="presParOf" srcId="{BE0599BB-6D93-4BB7-A438-2D59AE352AC3}" destId="{DCE0D3B7-8465-4949-A584-A02CF459D0C7}" srcOrd="25" destOrd="0" presId="urn:microsoft.com/office/officeart/2005/8/layout/cycle6"/>
    <dgm:cxn modelId="{1F96D16E-B61D-4AA8-BCCC-79674055E0AA}" type="presParOf" srcId="{BE0599BB-6D93-4BB7-A438-2D59AE352AC3}" destId="{AE260077-80F6-4646-B786-FD1A6EFB9C5A}" srcOrd="26" destOrd="0" presId="urn:microsoft.com/office/officeart/2005/8/layout/cycle6"/>
    <dgm:cxn modelId="{C9FF33CA-05FE-4E5E-A18C-7C837F5D04AB}" type="presParOf" srcId="{BE0599BB-6D93-4BB7-A438-2D59AE352AC3}" destId="{03F6C3CA-F95E-4672-8408-F5227FA3C2EF}" srcOrd="27" destOrd="0" presId="urn:microsoft.com/office/officeart/2005/8/layout/cycle6"/>
    <dgm:cxn modelId="{1B19A664-12B5-4185-B91F-BEB7B0D2549E}" type="presParOf" srcId="{BE0599BB-6D93-4BB7-A438-2D59AE352AC3}" destId="{45102B7D-C1EE-4FC3-9034-3EB24BB70582}" srcOrd="28" destOrd="0" presId="urn:microsoft.com/office/officeart/2005/8/layout/cycle6"/>
    <dgm:cxn modelId="{BD5AF927-1DB1-4A00-BBE8-223F1F021008}" type="presParOf" srcId="{BE0599BB-6D93-4BB7-A438-2D59AE352AC3}" destId="{A17837A2-9D3B-4F8C-BE0C-C7B7DC4F8F6D}" srcOrd="29" destOrd="0" presId="urn:microsoft.com/office/officeart/2005/8/layout/cycle6"/>
    <dgm:cxn modelId="{64B9E1DF-769A-4C91-A8D7-941154D9F42F}" type="presParOf" srcId="{BE0599BB-6D93-4BB7-A438-2D59AE352AC3}" destId="{75310148-1483-4FEE-A110-80F20A9257E2}" srcOrd="30" destOrd="0" presId="urn:microsoft.com/office/officeart/2005/8/layout/cycle6"/>
    <dgm:cxn modelId="{5CD83FA5-B928-4600-94BD-7889611E8603}" type="presParOf" srcId="{BE0599BB-6D93-4BB7-A438-2D59AE352AC3}" destId="{D0172A5F-EE50-4552-9ABB-00C809EFB993}" srcOrd="31" destOrd="0" presId="urn:microsoft.com/office/officeart/2005/8/layout/cycle6"/>
    <dgm:cxn modelId="{3F1EEA13-AB67-4941-BDF2-5E963FBEA9F1}" type="presParOf" srcId="{BE0599BB-6D93-4BB7-A438-2D59AE352AC3}" destId="{BC73C144-92F9-40C6-9463-A75F9F49E8D2}" srcOrd="32" destOrd="0" presId="urn:microsoft.com/office/officeart/2005/8/layout/cycle6"/>
    <dgm:cxn modelId="{A0E3B044-F737-4CB7-BBD3-75C8D4D2AE5D}" type="presParOf" srcId="{BE0599BB-6D93-4BB7-A438-2D59AE352AC3}" destId="{D03C5FEF-75AD-4C2A-AA8B-F82F46298C8D}" srcOrd="33" destOrd="0" presId="urn:microsoft.com/office/officeart/2005/8/layout/cycle6"/>
    <dgm:cxn modelId="{CB16456E-6979-42CD-9FFC-3A1BE20E09B9}" type="presParOf" srcId="{BE0599BB-6D93-4BB7-A438-2D59AE352AC3}" destId="{04774485-8355-49FE-87DA-034298A127D8}" srcOrd="34" destOrd="0" presId="urn:microsoft.com/office/officeart/2005/8/layout/cycle6"/>
    <dgm:cxn modelId="{481AC667-A424-4548-A7DE-EF3A1E9427FC}" type="presParOf" srcId="{BE0599BB-6D93-4BB7-A438-2D59AE352AC3}" destId="{710176DB-7E8F-49A0-9A90-49665241A4FA}" srcOrd="3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9C73D-AAAC-4BF2-801F-00E41AD6A93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F7DF64-BCBF-4654-9C5D-C5986D3E7BA2}">
      <dgm:prSet phldrT="[Text]" custT="1"/>
      <dgm:spPr/>
      <dgm:t>
        <a:bodyPr/>
        <a:lstStyle/>
        <a:p>
          <a:r>
            <a:rPr lang="en-GB" sz="1400" dirty="0"/>
            <a:t>0</a:t>
          </a:r>
        </a:p>
      </dgm:t>
    </dgm:pt>
    <dgm:pt modelId="{3C62DC41-438C-4126-9DC1-787E456A4C76}" type="parTrans" cxnId="{F03A9882-0DA8-4D11-9983-8D64642CACE9}">
      <dgm:prSet/>
      <dgm:spPr/>
      <dgm:t>
        <a:bodyPr/>
        <a:lstStyle/>
        <a:p>
          <a:endParaRPr lang="en-GB" sz="3200"/>
        </a:p>
      </dgm:t>
    </dgm:pt>
    <dgm:pt modelId="{F50A96F0-3D3A-4486-A1A5-BCDC5F4A5DA8}" type="sibTrans" cxnId="{F03A9882-0DA8-4D11-9983-8D64642CACE9}">
      <dgm:prSet/>
      <dgm:spPr/>
      <dgm:t>
        <a:bodyPr/>
        <a:lstStyle/>
        <a:p>
          <a:endParaRPr lang="en-GB" sz="3200"/>
        </a:p>
      </dgm:t>
    </dgm:pt>
    <dgm:pt modelId="{D279EDD6-0A54-4A12-B98E-7DE4542EC5AE}">
      <dgm:prSet phldrT="[Text]" custT="1"/>
      <dgm:spPr/>
      <dgm:t>
        <a:bodyPr/>
        <a:lstStyle/>
        <a:p>
          <a:r>
            <a:rPr lang="en-GB" sz="1400" dirty="0"/>
            <a:t>1</a:t>
          </a:r>
        </a:p>
      </dgm:t>
    </dgm:pt>
    <dgm:pt modelId="{48B16F04-FB67-4DCF-AE5B-ABF27581EF2D}" type="parTrans" cxnId="{1998F76B-5F0D-4D59-9B08-AE2A2AA4B2FB}">
      <dgm:prSet/>
      <dgm:spPr/>
      <dgm:t>
        <a:bodyPr/>
        <a:lstStyle/>
        <a:p>
          <a:endParaRPr lang="en-GB" sz="3200"/>
        </a:p>
      </dgm:t>
    </dgm:pt>
    <dgm:pt modelId="{B540EA95-3F22-4047-BBF2-ECA4198C8321}" type="sibTrans" cxnId="{1998F76B-5F0D-4D59-9B08-AE2A2AA4B2FB}">
      <dgm:prSet/>
      <dgm:spPr/>
      <dgm:t>
        <a:bodyPr/>
        <a:lstStyle/>
        <a:p>
          <a:endParaRPr lang="en-GB" sz="3200"/>
        </a:p>
      </dgm:t>
    </dgm:pt>
    <dgm:pt modelId="{4E0D5971-F970-4210-9CBA-2471E6119312}">
      <dgm:prSet phldrT="[Text]" custT="1"/>
      <dgm:spPr/>
      <dgm:t>
        <a:bodyPr/>
        <a:lstStyle/>
        <a:p>
          <a:r>
            <a:rPr lang="en-GB" sz="1400" dirty="0"/>
            <a:t>2</a:t>
          </a:r>
        </a:p>
      </dgm:t>
    </dgm:pt>
    <dgm:pt modelId="{D9F3A6E1-7ED4-41C2-8310-CDBE8A3B1ECD}" type="parTrans" cxnId="{8863AF61-E185-4C3C-B8F5-BBF6FD9141E3}">
      <dgm:prSet/>
      <dgm:spPr/>
      <dgm:t>
        <a:bodyPr/>
        <a:lstStyle/>
        <a:p>
          <a:endParaRPr lang="en-GB" sz="3200"/>
        </a:p>
      </dgm:t>
    </dgm:pt>
    <dgm:pt modelId="{F4827191-986A-47BD-9B8A-921C50B059E7}" type="sibTrans" cxnId="{8863AF61-E185-4C3C-B8F5-BBF6FD9141E3}">
      <dgm:prSet/>
      <dgm:spPr/>
      <dgm:t>
        <a:bodyPr/>
        <a:lstStyle/>
        <a:p>
          <a:endParaRPr lang="en-GB" sz="3200"/>
        </a:p>
      </dgm:t>
    </dgm:pt>
    <dgm:pt modelId="{96AECAD0-E75F-449C-AE77-5F923D567D30}">
      <dgm:prSet phldrT="[Text]" custT="1"/>
      <dgm:spPr/>
      <dgm:t>
        <a:bodyPr/>
        <a:lstStyle/>
        <a:p>
          <a:r>
            <a:rPr lang="en-GB" sz="1400" dirty="0"/>
            <a:t>3</a:t>
          </a:r>
        </a:p>
      </dgm:t>
    </dgm:pt>
    <dgm:pt modelId="{B167134A-72E6-43CC-86EB-CFA0DDB61EF2}" type="parTrans" cxnId="{5DB11B2D-B509-418E-B3B4-C85A300A288E}">
      <dgm:prSet/>
      <dgm:spPr/>
      <dgm:t>
        <a:bodyPr/>
        <a:lstStyle/>
        <a:p>
          <a:endParaRPr lang="en-GB" sz="3200"/>
        </a:p>
      </dgm:t>
    </dgm:pt>
    <dgm:pt modelId="{A531EAC0-022B-4ECF-A226-0653242802C7}" type="sibTrans" cxnId="{5DB11B2D-B509-418E-B3B4-C85A300A288E}">
      <dgm:prSet/>
      <dgm:spPr/>
      <dgm:t>
        <a:bodyPr/>
        <a:lstStyle/>
        <a:p>
          <a:endParaRPr lang="en-GB" sz="3200"/>
        </a:p>
      </dgm:t>
    </dgm:pt>
    <dgm:pt modelId="{F4CD7A77-BC98-4197-A9DF-AA2B02F2C4CE}">
      <dgm:prSet phldrT="[Text]" custT="1"/>
      <dgm:spPr/>
      <dgm:t>
        <a:bodyPr/>
        <a:lstStyle/>
        <a:p>
          <a:r>
            <a:rPr lang="en-GB" sz="1400" dirty="0"/>
            <a:t>4</a:t>
          </a:r>
        </a:p>
      </dgm:t>
    </dgm:pt>
    <dgm:pt modelId="{B016A2C2-C1CB-4B39-B69D-F213E620096E}" type="parTrans" cxnId="{FBC046F7-DF64-4390-9CC9-7E448E2740EF}">
      <dgm:prSet/>
      <dgm:spPr/>
      <dgm:t>
        <a:bodyPr/>
        <a:lstStyle/>
        <a:p>
          <a:endParaRPr lang="en-GB" sz="3200"/>
        </a:p>
      </dgm:t>
    </dgm:pt>
    <dgm:pt modelId="{D89BB6E6-1C4A-4447-A77F-9F98387D0EFA}" type="sibTrans" cxnId="{FBC046F7-DF64-4390-9CC9-7E448E2740EF}">
      <dgm:prSet/>
      <dgm:spPr/>
      <dgm:t>
        <a:bodyPr/>
        <a:lstStyle/>
        <a:p>
          <a:endParaRPr lang="en-GB" sz="3200"/>
        </a:p>
      </dgm:t>
    </dgm:pt>
    <dgm:pt modelId="{26EB8F14-913B-4F82-BEC2-B16C9F3A29EC}">
      <dgm:prSet phldrT="[Text]" custT="1"/>
      <dgm:spPr/>
      <dgm:t>
        <a:bodyPr/>
        <a:lstStyle/>
        <a:p>
          <a:r>
            <a:rPr lang="en-GB" sz="1400" dirty="0"/>
            <a:t>5</a:t>
          </a:r>
        </a:p>
      </dgm:t>
    </dgm:pt>
    <dgm:pt modelId="{62ACA522-554B-4C79-A7CD-F1AC8C1F3204}" type="parTrans" cxnId="{3689F25C-852F-4A3B-BE17-4200D3616C17}">
      <dgm:prSet/>
      <dgm:spPr/>
      <dgm:t>
        <a:bodyPr/>
        <a:lstStyle/>
        <a:p>
          <a:endParaRPr lang="en-GB" sz="3200"/>
        </a:p>
      </dgm:t>
    </dgm:pt>
    <dgm:pt modelId="{B98DE731-1BC9-4AA4-A658-D6150F49D873}" type="sibTrans" cxnId="{3689F25C-852F-4A3B-BE17-4200D3616C17}">
      <dgm:prSet/>
      <dgm:spPr/>
      <dgm:t>
        <a:bodyPr/>
        <a:lstStyle/>
        <a:p>
          <a:endParaRPr lang="en-GB" sz="3200"/>
        </a:p>
      </dgm:t>
    </dgm:pt>
    <dgm:pt modelId="{58DDEC36-D60E-45BC-8CC0-EDF4742FE175}">
      <dgm:prSet phldrT="[Text]" custT="1"/>
      <dgm:spPr/>
      <dgm:t>
        <a:bodyPr/>
        <a:lstStyle/>
        <a:p>
          <a:r>
            <a:rPr lang="en-GB" sz="1400" dirty="0"/>
            <a:t>6</a:t>
          </a:r>
        </a:p>
      </dgm:t>
    </dgm:pt>
    <dgm:pt modelId="{09BA97D1-9457-4497-9E6E-7E25F058D283}" type="parTrans" cxnId="{EC0A7008-7804-4FCD-99A8-7F3B11BA3068}">
      <dgm:prSet/>
      <dgm:spPr/>
      <dgm:t>
        <a:bodyPr/>
        <a:lstStyle/>
        <a:p>
          <a:endParaRPr lang="en-GB" sz="3200"/>
        </a:p>
      </dgm:t>
    </dgm:pt>
    <dgm:pt modelId="{8C0FAE12-ADE9-434A-85D2-E3D2CEC5F563}" type="sibTrans" cxnId="{EC0A7008-7804-4FCD-99A8-7F3B11BA3068}">
      <dgm:prSet/>
      <dgm:spPr/>
      <dgm:t>
        <a:bodyPr/>
        <a:lstStyle/>
        <a:p>
          <a:endParaRPr lang="en-GB" sz="3200"/>
        </a:p>
      </dgm:t>
    </dgm:pt>
    <dgm:pt modelId="{3A2123D7-C22A-42B6-84F0-F46E5625C139}">
      <dgm:prSet phldrT="[Text]" custT="1"/>
      <dgm:spPr/>
      <dgm:t>
        <a:bodyPr/>
        <a:lstStyle/>
        <a:p>
          <a:r>
            <a:rPr lang="en-GB" sz="1400" dirty="0"/>
            <a:t>7</a:t>
          </a:r>
        </a:p>
      </dgm:t>
    </dgm:pt>
    <dgm:pt modelId="{6757B153-95EA-4368-9D77-50960BC04EC8}" type="parTrans" cxnId="{67182710-5FF2-45D8-87CD-F153455AF86D}">
      <dgm:prSet/>
      <dgm:spPr/>
      <dgm:t>
        <a:bodyPr/>
        <a:lstStyle/>
        <a:p>
          <a:endParaRPr lang="en-GB" sz="3200"/>
        </a:p>
      </dgm:t>
    </dgm:pt>
    <dgm:pt modelId="{469B319B-7AF5-41A2-915C-A0EE31C6CD79}" type="sibTrans" cxnId="{67182710-5FF2-45D8-87CD-F153455AF86D}">
      <dgm:prSet/>
      <dgm:spPr/>
      <dgm:t>
        <a:bodyPr/>
        <a:lstStyle/>
        <a:p>
          <a:endParaRPr lang="en-GB" sz="3200"/>
        </a:p>
      </dgm:t>
    </dgm:pt>
    <dgm:pt modelId="{547A2DDB-6DFC-4794-8680-65E720DA4C19}">
      <dgm:prSet phldrT="[Text]" custT="1"/>
      <dgm:spPr/>
      <dgm:t>
        <a:bodyPr/>
        <a:lstStyle/>
        <a:p>
          <a:r>
            <a:rPr lang="en-GB" sz="1400" dirty="0"/>
            <a:t>8</a:t>
          </a:r>
        </a:p>
      </dgm:t>
    </dgm:pt>
    <dgm:pt modelId="{EB6F23A6-F3FB-4A65-9E13-84AA345ED693}" type="parTrans" cxnId="{89CB5461-AA43-4C74-B1F7-3148756FDDDB}">
      <dgm:prSet/>
      <dgm:spPr/>
      <dgm:t>
        <a:bodyPr/>
        <a:lstStyle/>
        <a:p>
          <a:endParaRPr lang="en-GB" sz="3200"/>
        </a:p>
      </dgm:t>
    </dgm:pt>
    <dgm:pt modelId="{A9822B18-4FAC-49DA-B7B0-A4B4B21500D4}" type="sibTrans" cxnId="{89CB5461-AA43-4C74-B1F7-3148756FDDDB}">
      <dgm:prSet/>
      <dgm:spPr/>
      <dgm:t>
        <a:bodyPr/>
        <a:lstStyle/>
        <a:p>
          <a:endParaRPr lang="en-GB" sz="3200"/>
        </a:p>
      </dgm:t>
    </dgm:pt>
    <dgm:pt modelId="{2A3B9299-8EC6-450C-8A19-120C78E8C479}">
      <dgm:prSet phldrT="[Text]" custT="1"/>
      <dgm:spPr/>
      <dgm:t>
        <a:bodyPr/>
        <a:lstStyle/>
        <a:p>
          <a:r>
            <a:rPr lang="en-GB" sz="1400" dirty="0"/>
            <a:t>9</a:t>
          </a:r>
        </a:p>
      </dgm:t>
    </dgm:pt>
    <dgm:pt modelId="{2CEC5E9B-B3C2-45C2-956B-FBE6C4AF7626}" type="parTrans" cxnId="{26182CEA-4821-4334-ACB6-7151FD180515}">
      <dgm:prSet/>
      <dgm:spPr/>
      <dgm:t>
        <a:bodyPr/>
        <a:lstStyle/>
        <a:p>
          <a:endParaRPr lang="en-GB" sz="3200"/>
        </a:p>
      </dgm:t>
    </dgm:pt>
    <dgm:pt modelId="{851B5FEE-5C30-4BC5-B923-68A4EFAA03A2}" type="sibTrans" cxnId="{26182CEA-4821-4334-ACB6-7151FD180515}">
      <dgm:prSet/>
      <dgm:spPr/>
      <dgm:t>
        <a:bodyPr/>
        <a:lstStyle/>
        <a:p>
          <a:endParaRPr lang="en-GB" sz="3200"/>
        </a:p>
      </dgm:t>
    </dgm:pt>
    <dgm:pt modelId="{4DE3D268-4BB7-486B-A92A-AB417542E6A3}">
      <dgm:prSet phldrT="[Text]" custT="1"/>
      <dgm:spPr/>
      <dgm:t>
        <a:bodyPr/>
        <a:lstStyle/>
        <a:p>
          <a:r>
            <a:rPr lang="en-GB" sz="1400" dirty="0"/>
            <a:t>10</a:t>
          </a:r>
        </a:p>
      </dgm:t>
    </dgm:pt>
    <dgm:pt modelId="{282C3637-5FC0-4A6C-A49E-6EC62E131BFD}" type="parTrans" cxnId="{0667EF37-A348-4571-9994-9542363F92ED}">
      <dgm:prSet/>
      <dgm:spPr/>
      <dgm:t>
        <a:bodyPr/>
        <a:lstStyle/>
        <a:p>
          <a:endParaRPr lang="en-GB" sz="3200"/>
        </a:p>
      </dgm:t>
    </dgm:pt>
    <dgm:pt modelId="{41D9CA4C-0A90-4088-8DF6-3E48F71EC366}" type="sibTrans" cxnId="{0667EF37-A348-4571-9994-9542363F92ED}">
      <dgm:prSet/>
      <dgm:spPr/>
      <dgm:t>
        <a:bodyPr/>
        <a:lstStyle/>
        <a:p>
          <a:endParaRPr lang="en-GB" sz="3200"/>
        </a:p>
      </dgm:t>
    </dgm:pt>
    <dgm:pt modelId="{8026C720-0951-4A24-954F-B9073F2A69A8}">
      <dgm:prSet phldrT="[Text]" custT="1"/>
      <dgm:spPr/>
      <dgm:t>
        <a:bodyPr/>
        <a:lstStyle/>
        <a:p>
          <a:r>
            <a:rPr lang="en-GB" sz="1400" dirty="0"/>
            <a:t>11</a:t>
          </a:r>
        </a:p>
      </dgm:t>
    </dgm:pt>
    <dgm:pt modelId="{566EEFCF-2ED5-46C0-8A28-BBFE8A2F5D63}" type="parTrans" cxnId="{3334AABE-5455-4135-A0A5-A2EF2C1C7C77}">
      <dgm:prSet/>
      <dgm:spPr/>
      <dgm:t>
        <a:bodyPr/>
        <a:lstStyle/>
        <a:p>
          <a:endParaRPr lang="en-GB" sz="3200"/>
        </a:p>
      </dgm:t>
    </dgm:pt>
    <dgm:pt modelId="{E7D2A17B-11AF-421B-AA86-44C7156B114C}" type="sibTrans" cxnId="{3334AABE-5455-4135-A0A5-A2EF2C1C7C77}">
      <dgm:prSet/>
      <dgm:spPr/>
      <dgm:t>
        <a:bodyPr/>
        <a:lstStyle/>
        <a:p>
          <a:endParaRPr lang="en-GB" sz="3200"/>
        </a:p>
      </dgm:t>
    </dgm:pt>
    <dgm:pt modelId="{730C9B8B-E24F-49A3-B0C8-D98DFC83CA98}">
      <dgm:prSet phldrT="[Text]" custT="1"/>
      <dgm:spPr/>
      <dgm:t>
        <a:bodyPr/>
        <a:lstStyle/>
        <a:p>
          <a:r>
            <a:rPr lang="en-GB" sz="1400" dirty="0"/>
            <a:t>12</a:t>
          </a:r>
        </a:p>
      </dgm:t>
    </dgm:pt>
    <dgm:pt modelId="{DD6E3409-6A3A-4B87-9C72-7C1307A9186E}" type="parTrans" cxnId="{C460FA6F-85F4-46F6-81CB-3EA9E26D4C7C}">
      <dgm:prSet/>
      <dgm:spPr/>
      <dgm:t>
        <a:bodyPr/>
        <a:lstStyle/>
        <a:p>
          <a:endParaRPr lang="en-GB" sz="3200"/>
        </a:p>
      </dgm:t>
    </dgm:pt>
    <dgm:pt modelId="{D0C0DA98-7721-4051-8652-2E3ABD11AF64}" type="sibTrans" cxnId="{C460FA6F-85F4-46F6-81CB-3EA9E26D4C7C}">
      <dgm:prSet/>
      <dgm:spPr/>
      <dgm:t>
        <a:bodyPr/>
        <a:lstStyle/>
        <a:p>
          <a:endParaRPr lang="en-GB" sz="3200"/>
        </a:p>
      </dgm:t>
    </dgm:pt>
    <dgm:pt modelId="{02EC3D4C-CBA2-4331-B96B-CEE1474C8918}">
      <dgm:prSet phldrT="[Text]" custT="1"/>
      <dgm:spPr/>
      <dgm:t>
        <a:bodyPr/>
        <a:lstStyle/>
        <a:p>
          <a:r>
            <a:rPr lang="en-GB" sz="1400" dirty="0"/>
            <a:t>13</a:t>
          </a:r>
        </a:p>
      </dgm:t>
    </dgm:pt>
    <dgm:pt modelId="{FEE89545-F0EE-43DF-8B91-C2BEDF22B9AF}" type="parTrans" cxnId="{91B2330D-F86F-4396-9023-E628DDEC41FA}">
      <dgm:prSet/>
      <dgm:spPr/>
      <dgm:t>
        <a:bodyPr/>
        <a:lstStyle/>
        <a:p>
          <a:endParaRPr lang="en-GB" sz="3200"/>
        </a:p>
      </dgm:t>
    </dgm:pt>
    <dgm:pt modelId="{0F7DF04B-5094-4534-ABD7-727E7105FA96}" type="sibTrans" cxnId="{91B2330D-F86F-4396-9023-E628DDEC41FA}">
      <dgm:prSet/>
      <dgm:spPr/>
      <dgm:t>
        <a:bodyPr/>
        <a:lstStyle/>
        <a:p>
          <a:endParaRPr lang="en-GB" sz="3200"/>
        </a:p>
      </dgm:t>
    </dgm:pt>
    <dgm:pt modelId="{83A2063D-33C9-4384-9EC8-CE9C8A6ACFA6}">
      <dgm:prSet phldrT="[Text]" custT="1"/>
      <dgm:spPr/>
      <dgm:t>
        <a:bodyPr/>
        <a:lstStyle/>
        <a:p>
          <a:r>
            <a:rPr lang="en-GB" sz="1400" dirty="0"/>
            <a:t>14</a:t>
          </a:r>
        </a:p>
      </dgm:t>
    </dgm:pt>
    <dgm:pt modelId="{92945FBF-8AC0-46D9-BF66-11ACD5BB6F9F}" type="parTrans" cxnId="{A6DCDFDC-5C4F-486D-AA93-103F9843FB25}">
      <dgm:prSet/>
      <dgm:spPr/>
      <dgm:t>
        <a:bodyPr/>
        <a:lstStyle/>
        <a:p>
          <a:endParaRPr lang="en-GB" sz="3200"/>
        </a:p>
      </dgm:t>
    </dgm:pt>
    <dgm:pt modelId="{D9AE4A4E-68B0-4CC0-9C33-C7BB684E485E}" type="sibTrans" cxnId="{A6DCDFDC-5C4F-486D-AA93-103F9843FB25}">
      <dgm:prSet/>
      <dgm:spPr/>
      <dgm:t>
        <a:bodyPr/>
        <a:lstStyle/>
        <a:p>
          <a:endParaRPr lang="en-GB" sz="3200"/>
        </a:p>
      </dgm:t>
    </dgm:pt>
    <dgm:pt modelId="{3A35BA3B-B3BB-46B8-B750-4FDF462FE927}">
      <dgm:prSet phldrT="[Text]" custT="1"/>
      <dgm:spPr/>
      <dgm:t>
        <a:bodyPr/>
        <a:lstStyle/>
        <a:p>
          <a:r>
            <a:rPr lang="en-GB" sz="1400" dirty="0"/>
            <a:t>15</a:t>
          </a:r>
        </a:p>
      </dgm:t>
    </dgm:pt>
    <dgm:pt modelId="{2A91CB91-F364-4BC2-A38A-286AD2241C09}" type="parTrans" cxnId="{DDB27BDC-0A12-48D4-AF13-F96EEE9B9688}">
      <dgm:prSet/>
      <dgm:spPr/>
      <dgm:t>
        <a:bodyPr/>
        <a:lstStyle/>
        <a:p>
          <a:endParaRPr lang="en-GB" sz="3200"/>
        </a:p>
      </dgm:t>
    </dgm:pt>
    <dgm:pt modelId="{51E079CA-5012-4DAE-93F7-2F1057EC361D}" type="sibTrans" cxnId="{DDB27BDC-0A12-48D4-AF13-F96EEE9B9688}">
      <dgm:prSet/>
      <dgm:spPr/>
      <dgm:t>
        <a:bodyPr/>
        <a:lstStyle/>
        <a:p>
          <a:endParaRPr lang="en-GB" sz="3200"/>
        </a:p>
      </dgm:t>
    </dgm:pt>
    <dgm:pt modelId="{BE0599BB-6D93-4BB7-A438-2D59AE352AC3}" type="pres">
      <dgm:prSet presAssocID="{CE69C73D-AAAC-4BF2-801F-00E41AD6A937}" presName="cycle" presStyleCnt="0">
        <dgm:presLayoutVars>
          <dgm:dir/>
          <dgm:resizeHandles val="exact"/>
        </dgm:presLayoutVars>
      </dgm:prSet>
      <dgm:spPr/>
    </dgm:pt>
    <dgm:pt modelId="{19A3C710-3CB8-4FD0-B9DA-BDCB84B156FB}" type="pres">
      <dgm:prSet presAssocID="{87F7DF64-BCBF-4654-9C5D-C5986D3E7BA2}" presName="node" presStyleLbl="node1" presStyleIdx="0" presStyleCnt="16">
        <dgm:presLayoutVars>
          <dgm:bulletEnabled val="1"/>
        </dgm:presLayoutVars>
      </dgm:prSet>
      <dgm:spPr/>
    </dgm:pt>
    <dgm:pt modelId="{2D153B90-F7C9-4FDF-87BF-22E7490AB222}" type="pres">
      <dgm:prSet presAssocID="{87F7DF64-BCBF-4654-9C5D-C5986D3E7BA2}" presName="spNode" presStyleCnt="0"/>
      <dgm:spPr/>
    </dgm:pt>
    <dgm:pt modelId="{76A37EE3-3844-49D6-8304-E5A3919E09CF}" type="pres">
      <dgm:prSet presAssocID="{F50A96F0-3D3A-4486-A1A5-BCDC5F4A5DA8}" presName="sibTrans" presStyleLbl="sibTrans1D1" presStyleIdx="0" presStyleCnt="16"/>
      <dgm:spPr/>
    </dgm:pt>
    <dgm:pt modelId="{A38FCA7D-EA88-46EC-B66C-E07AFFF7474D}" type="pres">
      <dgm:prSet presAssocID="{D279EDD6-0A54-4A12-B98E-7DE4542EC5AE}" presName="node" presStyleLbl="node1" presStyleIdx="1" presStyleCnt="16">
        <dgm:presLayoutVars>
          <dgm:bulletEnabled val="1"/>
        </dgm:presLayoutVars>
      </dgm:prSet>
      <dgm:spPr/>
    </dgm:pt>
    <dgm:pt modelId="{C39BFE07-1855-46CB-8DAE-6C3553773288}" type="pres">
      <dgm:prSet presAssocID="{D279EDD6-0A54-4A12-B98E-7DE4542EC5AE}" presName="spNode" presStyleCnt="0"/>
      <dgm:spPr/>
    </dgm:pt>
    <dgm:pt modelId="{4633CC5A-855D-4884-AC36-CECD9B955060}" type="pres">
      <dgm:prSet presAssocID="{B540EA95-3F22-4047-BBF2-ECA4198C8321}" presName="sibTrans" presStyleLbl="sibTrans1D1" presStyleIdx="1" presStyleCnt="16"/>
      <dgm:spPr/>
    </dgm:pt>
    <dgm:pt modelId="{2065D906-6424-41F1-9ED7-F21DDA856CC9}" type="pres">
      <dgm:prSet presAssocID="{4E0D5971-F970-4210-9CBA-2471E6119312}" presName="node" presStyleLbl="node1" presStyleIdx="2" presStyleCnt="16">
        <dgm:presLayoutVars>
          <dgm:bulletEnabled val="1"/>
        </dgm:presLayoutVars>
      </dgm:prSet>
      <dgm:spPr/>
    </dgm:pt>
    <dgm:pt modelId="{A44E85DE-B6A4-4962-A02C-00736DBD499A}" type="pres">
      <dgm:prSet presAssocID="{4E0D5971-F970-4210-9CBA-2471E6119312}" presName="spNode" presStyleCnt="0"/>
      <dgm:spPr/>
    </dgm:pt>
    <dgm:pt modelId="{AD8425B3-93A4-4C8F-8FC7-CDB5E2D879A4}" type="pres">
      <dgm:prSet presAssocID="{F4827191-986A-47BD-9B8A-921C50B059E7}" presName="sibTrans" presStyleLbl="sibTrans1D1" presStyleIdx="2" presStyleCnt="16"/>
      <dgm:spPr/>
    </dgm:pt>
    <dgm:pt modelId="{5466F53B-E0F6-473D-8A6E-B7ADA45674B9}" type="pres">
      <dgm:prSet presAssocID="{96AECAD0-E75F-449C-AE77-5F923D567D30}" presName="node" presStyleLbl="node1" presStyleIdx="3" presStyleCnt="16">
        <dgm:presLayoutVars>
          <dgm:bulletEnabled val="1"/>
        </dgm:presLayoutVars>
      </dgm:prSet>
      <dgm:spPr/>
    </dgm:pt>
    <dgm:pt modelId="{03D969B9-C9C0-4FC8-A21E-0AE7097905A3}" type="pres">
      <dgm:prSet presAssocID="{96AECAD0-E75F-449C-AE77-5F923D567D30}" presName="spNode" presStyleCnt="0"/>
      <dgm:spPr/>
    </dgm:pt>
    <dgm:pt modelId="{4CD4A6AC-5AA1-462D-A253-27F67284FCA6}" type="pres">
      <dgm:prSet presAssocID="{A531EAC0-022B-4ECF-A226-0653242802C7}" presName="sibTrans" presStyleLbl="sibTrans1D1" presStyleIdx="3" presStyleCnt="16"/>
      <dgm:spPr/>
    </dgm:pt>
    <dgm:pt modelId="{8353BFDD-B32B-4E5B-9A26-72897D5F188D}" type="pres">
      <dgm:prSet presAssocID="{F4CD7A77-BC98-4197-A9DF-AA2B02F2C4CE}" presName="node" presStyleLbl="node1" presStyleIdx="4" presStyleCnt="16">
        <dgm:presLayoutVars>
          <dgm:bulletEnabled val="1"/>
        </dgm:presLayoutVars>
      </dgm:prSet>
      <dgm:spPr/>
    </dgm:pt>
    <dgm:pt modelId="{72D8AB5C-42E9-4126-BEF9-FECFF35347BB}" type="pres">
      <dgm:prSet presAssocID="{F4CD7A77-BC98-4197-A9DF-AA2B02F2C4CE}" presName="spNode" presStyleCnt="0"/>
      <dgm:spPr/>
    </dgm:pt>
    <dgm:pt modelId="{D9F67963-1452-4635-8BE5-18772FF0CF76}" type="pres">
      <dgm:prSet presAssocID="{D89BB6E6-1C4A-4447-A77F-9F98387D0EFA}" presName="sibTrans" presStyleLbl="sibTrans1D1" presStyleIdx="4" presStyleCnt="16"/>
      <dgm:spPr/>
    </dgm:pt>
    <dgm:pt modelId="{4B587824-4EE3-4B4F-8DB0-C0A55BDCDF8A}" type="pres">
      <dgm:prSet presAssocID="{26EB8F14-913B-4F82-BEC2-B16C9F3A29EC}" presName="node" presStyleLbl="node1" presStyleIdx="5" presStyleCnt="16">
        <dgm:presLayoutVars>
          <dgm:bulletEnabled val="1"/>
        </dgm:presLayoutVars>
      </dgm:prSet>
      <dgm:spPr/>
    </dgm:pt>
    <dgm:pt modelId="{84E6A2AA-2985-4B32-99FC-EFA06DBC8AC8}" type="pres">
      <dgm:prSet presAssocID="{26EB8F14-913B-4F82-BEC2-B16C9F3A29EC}" presName="spNode" presStyleCnt="0"/>
      <dgm:spPr/>
    </dgm:pt>
    <dgm:pt modelId="{03F1149E-2208-4D41-9F0E-4191BA0E5D5C}" type="pres">
      <dgm:prSet presAssocID="{B98DE731-1BC9-4AA4-A658-D6150F49D873}" presName="sibTrans" presStyleLbl="sibTrans1D1" presStyleIdx="5" presStyleCnt="16"/>
      <dgm:spPr/>
    </dgm:pt>
    <dgm:pt modelId="{44FCE3D8-AAAD-4578-8C12-27FAB6C49640}" type="pres">
      <dgm:prSet presAssocID="{58DDEC36-D60E-45BC-8CC0-EDF4742FE175}" presName="node" presStyleLbl="node1" presStyleIdx="6" presStyleCnt="16">
        <dgm:presLayoutVars>
          <dgm:bulletEnabled val="1"/>
        </dgm:presLayoutVars>
      </dgm:prSet>
      <dgm:spPr/>
    </dgm:pt>
    <dgm:pt modelId="{F11EC438-CAA1-4329-BFA6-B1E3CABEC52F}" type="pres">
      <dgm:prSet presAssocID="{58DDEC36-D60E-45BC-8CC0-EDF4742FE175}" presName="spNode" presStyleCnt="0"/>
      <dgm:spPr/>
    </dgm:pt>
    <dgm:pt modelId="{72B2129C-044D-4229-874A-2A834411F4CC}" type="pres">
      <dgm:prSet presAssocID="{8C0FAE12-ADE9-434A-85D2-E3D2CEC5F563}" presName="sibTrans" presStyleLbl="sibTrans1D1" presStyleIdx="6" presStyleCnt="16"/>
      <dgm:spPr/>
    </dgm:pt>
    <dgm:pt modelId="{FB2D1EFC-1019-44B3-A695-1DFCCFCCDA0F}" type="pres">
      <dgm:prSet presAssocID="{3A2123D7-C22A-42B6-84F0-F46E5625C139}" presName="node" presStyleLbl="node1" presStyleIdx="7" presStyleCnt="16">
        <dgm:presLayoutVars>
          <dgm:bulletEnabled val="1"/>
        </dgm:presLayoutVars>
      </dgm:prSet>
      <dgm:spPr/>
    </dgm:pt>
    <dgm:pt modelId="{72AF7B59-EA4D-4853-9012-BAADC5B4DAF5}" type="pres">
      <dgm:prSet presAssocID="{3A2123D7-C22A-42B6-84F0-F46E5625C139}" presName="spNode" presStyleCnt="0"/>
      <dgm:spPr/>
    </dgm:pt>
    <dgm:pt modelId="{F92E47F8-3245-4DEF-A53A-EE90A6D26859}" type="pres">
      <dgm:prSet presAssocID="{469B319B-7AF5-41A2-915C-A0EE31C6CD79}" presName="sibTrans" presStyleLbl="sibTrans1D1" presStyleIdx="7" presStyleCnt="16"/>
      <dgm:spPr/>
    </dgm:pt>
    <dgm:pt modelId="{95145546-4C20-48D5-B1CD-90826105C855}" type="pres">
      <dgm:prSet presAssocID="{547A2DDB-6DFC-4794-8680-65E720DA4C19}" presName="node" presStyleLbl="node1" presStyleIdx="8" presStyleCnt="16">
        <dgm:presLayoutVars>
          <dgm:bulletEnabled val="1"/>
        </dgm:presLayoutVars>
      </dgm:prSet>
      <dgm:spPr/>
    </dgm:pt>
    <dgm:pt modelId="{DCE0D3B7-8465-4949-A584-A02CF459D0C7}" type="pres">
      <dgm:prSet presAssocID="{547A2DDB-6DFC-4794-8680-65E720DA4C19}" presName="spNode" presStyleCnt="0"/>
      <dgm:spPr/>
    </dgm:pt>
    <dgm:pt modelId="{AE260077-80F6-4646-B786-FD1A6EFB9C5A}" type="pres">
      <dgm:prSet presAssocID="{A9822B18-4FAC-49DA-B7B0-A4B4B21500D4}" presName="sibTrans" presStyleLbl="sibTrans1D1" presStyleIdx="8" presStyleCnt="16"/>
      <dgm:spPr/>
    </dgm:pt>
    <dgm:pt modelId="{03F6C3CA-F95E-4672-8408-F5227FA3C2EF}" type="pres">
      <dgm:prSet presAssocID="{2A3B9299-8EC6-450C-8A19-120C78E8C479}" presName="node" presStyleLbl="node1" presStyleIdx="9" presStyleCnt="16">
        <dgm:presLayoutVars>
          <dgm:bulletEnabled val="1"/>
        </dgm:presLayoutVars>
      </dgm:prSet>
      <dgm:spPr/>
    </dgm:pt>
    <dgm:pt modelId="{45102B7D-C1EE-4FC3-9034-3EB24BB70582}" type="pres">
      <dgm:prSet presAssocID="{2A3B9299-8EC6-450C-8A19-120C78E8C479}" presName="spNode" presStyleCnt="0"/>
      <dgm:spPr/>
    </dgm:pt>
    <dgm:pt modelId="{A17837A2-9D3B-4F8C-BE0C-C7B7DC4F8F6D}" type="pres">
      <dgm:prSet presAssocID="{851B5FEE-5C30-4BC5-B923-68A4EFAA03A2}" presName="sibTrans" presStyleLbl="sibTrans1D1" presStyleIdx="9" presStyleCnt="16"/>
      <dgm:spPr/>
    </dgm:pt>
    <dgm:pt modelId="{5B2B1211-166E-4AA6-A8EC-E545721367A4}" type="pres">
      <dgm:prSet presAssocID="{4DE3D268-4BB7-486B-A92A-AB417542E6A3}" presName="node" presStyleLbl="node1" presStyleIdx="10" presStyleCnt="16">
        <dgm:presLayoutVars>
          <dgm:bulletEnabled val="1"/>
        </dgm:presLayoutVars>
      </dgm:prSet>
      <dgm:spPr/>
    </dgm:pt>
    <dgm:pt modelId="{D503DEBB-29A6-4A54-BF30-126A8A8E7FE8}" type="pres">
      <dgm:prSet presAssocID="{4DE3D268-4BB7-486B-A92A-AB417542E6A3}" presName="spNode" presStyleCnt="0"/>
      <dgm:spPr/>
    </dgm:pt>
    <dgm:pt modelId="{A37FF36C-ED96-4F73-83BD-D53B39D93D69}" type="pres">
      <dgm:prSet presAssocID="{41D9CA4C-0A90-4088-8DF6-3E48F71EC366}" presName="sibTrans" presStyleLbl="sibTrans1D1" presStyleIdx="10" presStyleCnt="16"/>
      <dgm:spPr/>
    </dgm:pt>
    <dgm:pt modelId="{75C7496E-B6F9-4772-BAA0-F237285BE055}" type="pres">
      <dgm:prSet presAssocID="{8026C720-0951-4A24-954F-B9073F2A69A8}" presName="node" presStyleLbl="node1" presStyleIdx="11" presStyleCnt="16">
        <dgm:presLayoutVars>
          <dgm:bulletEnabled val="1"/>
        </dgm:presLayoutVars>
      </dgm:prSet>
      <dgm:spPr/>
    </dgm:pt>
    <dgm:pt modelId="{BD0F040D-22EC-42A7-B107-9B63E50D6571}" type="pres">
      <dgm:prSet presAssocID="{8026C720-0951-4A24-954F-B9073F2A69A8}" presName="spNode" presStyleCnt="0"/>
      <dgm:spPr/>
    </dgm:pt>
    <dgm:pt modelId="{209E2018-EE20-41C3-A84B-4CA3AA215120}" type="pres">
      <dgm:prSet presAssocID="{E7D2A17B-11AF-421B-AA86-44C7156B114C}" presName="sibTrans" presStyleLbl="sibTrans1D1" presStyleIdx="11" presStyleCnt="16"/>
      <dgm:spPr/>
    </dgm:pt>
    <dgm:pt modelId="{A207E76E-A0A3-41C8-9F6D-FA78B79BCFD0}" type="pres">
      <dgm:prSet presAssocID="{730C9B8B-E24F-49A3-B0C8-D98DFC83CA98}" presName="node" presStyleLbl="node1" presStyleIdx="12" presStyleCnt="16">
        <dgm:presLayoutVars>
          <dgm:bulletEnabled val="1"/>
        </dgm:presLayoutVars>
      </dgm:prSet>
      <dgm:spPr/>
    </dgm:pt>
    <dgm:pt modelId="{0160F81E-DA28-46C0-A53F-5A7F0910179B}" type="pres">
      <dgm:prSet presAssocID="{730C9B8B-E24F-49A3-B0C8-D98DFC83CA98}" presName="spNode" presStyleCnt="0"/>
      <dgm:spPr/>
    </dgm:pt>
    <dgm:pt modelId="{9C7755C9-D1B0-491A-9947-8E31CDCB9E4E}" type="pres">
      <dgm:prSet presAssocID="{D0C0DA98-7721-4051-8652-2E3ABD11AF64}" presName="sibTrans" presStyleLbl="sibTrans1D1" presStyleIdx="12" presStyleCnt="16"/>
      <dgm:spPr/>
    </dgm:pt>
    <dgm:pt modelId="{F7CD64AD-74F9-4529-94E4-577F49F09B0C}" type="pres">
      <dgm:prSet presAssocID="{02EC3D4C-CBA2-4331-B96B-CEE1474C8918}" presName="node" presStyleLbl="node1" presStyleIdx="13" presStyleCnt="16">
        <dgm:presLayoutVars>
          <dgm:bulletEnabled val="1"/>
        </dgm:presLayoutVars>
      </dgm:prSet>
      <dgm:spPr/>
    </dgm:pt>
    <dgm:pt modelId="{1BB0D9DE-AA69-4AB1-8C0B-1E0659ECF06C}" type="pres">
      <dgm:prSet presAssocID="{02EC3D4C-CBA2-4331-B96B-CEE1474C8918}" presName="spNode" presStyleCnt="0"/>
      <dgm:spPr/>
    </dgm:pt>
    <dgm:pt modelId="{36032D26-76E0-4579-9C3D-EB7000083D72}" type="pres">
      <dgm:prSet presAssocID="{0F7DF04B-5094-4534-ABD7-727E7105FA96}" presName="sibTrans" presStyleLbl="sibTrans1D1" presStyleIdx="13" presStyleCnt="16"/>
      <dgm:spPr/>
    </dgm:pt>
    <dgm:pt modelId="{1214ABD8-243C-4ED6-9A6B-B89280D184BA}" type="pres">
      <dgm:prSet presAssocID="{83A2063D-33C9-4384-9EC8-CE9C8A6ACFA6}" presName="node" presStyleLbl="node1" presStyleIdx="14" presStyleCnt="16">
        <dgm:presLayoutVars>
          <dgm:bulletEnabled val="1"/>
        </dgm:presLayoutVars>
      </dgm:prSet>
      <dgm:spPr/>
    </dgm:pt>
    <dgm:pt modelId="{E51FE0DD-9A17-40B4-B42D-A75873805FBE}" type="pres">
      <dgm:prSet presAssocID="{83A2063D-33C9-4384-9EC8-CE9C8A6ACFA6}" presName="spNode" presStyleCnt="0"/>
      <dgm:spPr/>
    </dgm:pt>
    <dgm:pt modelId="{8B6EBF09-BD13-4510-B350-D795BC5101FA}" type="pres">
      <dgm:prSet presAssocID="{D9AE4A4E-68B0-4CC0-9C33-C7BB684E485E}" presName="sibTrans" presStyleLbl="sibTrans1D1" presStyleIdx="14" presStyleCnt="16"/>
      <dgm:spPr/>
    </dgm:pt>
    <dgm:pt modelId="{D1844DB8-AD33-42C1-A684-09A5E0AD0766}" type="pres">
      <dgm:prSet presAssocID="{3A35BA3B-B3BB-46B8-B750-4FDF462FE927}" presName="node" presStyleLbl="node1" presStyleIdx="15" presStyleCnt="16">
        <dgm:presLayoutVars>
          <dgm:bulletEnabled val="1"/>
        </dgm:presLayoutVars>
      </dgm:prSet>
      <dgm:spPr/>
    </dgm:pt>
    <dgm:pt modelId="{CD598889-F9F7-4A09-A148-F1203145D280}" type="pres">
      <dgm:prSet presAssocID="{3A35BA3B-B3BB-46B8-B750-4FDF462FE927}" presName="spNode" presStyleCnt="0"/>
      <dgm:spPr/>
    </dgm:pt>
    <dgm:pt modelId="{8EB6A457-E4EE-4E6D-807E-33D8C864C879}" type="pres">
      <dgm:prSet presAssocID="{51E079CA-5012-4DAE-93F7-2F1057EC361D}" presName="sibTrans" presStyleLbl="sibTrans1D1" presStyleIdx="15" presStyleCnt="16"/>
      <dgm:spPr/>
    </dgm:pt>
  </dgm:ptLst>
  <dgm:cxnLst>
    <dgm:cxn modelId="{D2533203-436C-47E7-9E4D-0029474AA81D}" type="presOf" srcId="{E7D2A17B-11AF-421B-AA86-44C7156B114C}" destId="{209E2018-EE20-41C3-A84B-4CA3AA215120}" srcOrd="0" destOrd="0" presId="urn:microsoft.com/office/officeart/2005/8/layout/cycle6"/>
    <dgm:cxn modelId="{EC0A7008-7804-4FCD-99A8-7F3B11BA3068}" srcId="{CE69C73D-AAAC-4BF2-801F-00E41AD6A937}" destId="{58DDEC36-D60E-45BC-8CC0-EDF4742FE175}" srcOrd="6" destOrd="0" parTransId="{09BA97D1-9457-4497-9E6E-7E25F058D283}" sibTransId="{8C0FAE12-ADE9-434A-85D2-E3D2CEC5F563}"/>
    <dgm:cxn modelId="{3F987808-4050-45C6-BB90-865554DFFF6C}" type="presOf" srcId="{87F7DF64-BCBF-4654-9C5D-C5986D3E7BA2}" destId="{19A3C710-3CB8-4FD0-B9DA-BDCB84B156FB}" srcOrd="0" destOrd="0" presId="urn:microsoft.com/office/officeart/2005/8/layout/cycle6"/>
    <dgm:cxn modelId="{91B2330D-F86F-4396-9023-E628DDEC41FA}" srcId="{CE69C73D-AAAC-4BF2-801F-00E41AD6A937}" destId="{02EC3D4C-CBA2-4331-B96B-CEE1474C8918}" srcOrd="13" destOrd="0" parTransId="{FEE89545-F0EE-43DF-8B91-C2BEDF22B9AF}" sibTransId="{0F7DF04B-5094-4534-ABD7-727E7105FA96}"/>
    <dgm:cxn modelId="{CE4A940D-5650-41FE-951C-8B9DACE869D1}" type="presOf" srcId="{A531EAC0-022B-4ECF-A226-0653242802C7}" destId="{4CD4A6AC-5AA1-462D-A253-27F67284FCA6}" srcOrd="0" destOrd="0" presId="urn:microsoft.com/office/officeart/2005/8/layout/cycle6"/>
    <dgm:cxn modelId="{67182710-5FF2-45D8-87CD-F153455AF86D}" srcId="{CE69C73D-AAAC-4BF2-801F-00E41AD6A937}" destId="{3A2123D7-C22A-42B6-84F0-F46E5625C139}" srcOrd="7" destOrd="0" parTransId="{6757B153-95EA-4368-9D77-50960BC04EC8}" sibTransId="{469B319B-7AF5-41A2-915C-A0EE31C6CD79}"/>
    <dgm:cxn modelId="{CDE7AF11-3096-48E8-BB17-2E65158F7A7A}" type="presOf" srcId="{41D9CA4C-0A90-4088-8DF6-3E48F71EC366}" destId="{A37FF36C-ED96-4F73-83BD-D53B39D93D69}" srcOrd="0" destOrd="0" presId="urn:microsoft.com/office/officeart/2005/8/layout/cycle6"/>
    <dgm:cxn modelId="{F4587014-5341-438B-B8B1-EEF2F08E6260}" type="presOf" srcId="{B98DE731-1BC9-4AA4-A658-D6150F49D873}" destId="{03F1149E-2208-4D41-9F0E-4191BA0E5D5C}" srcOrd="0" destOrd="0" presId="urn:microsoft.com/office/officeart/2005/8/layout/cycle6"/>
    <dgm:cxn modelId="{F0A0141D-4CA8-492A-B4F1-FD1514D1DF2E}" type="presOf" srcId="{D9AE4A4E-68B0-4CC0-9C33-C7BB684E485E}" destId="{8B6EBF09-BD13-4510-B350-D795BC5101FA}" srcOrd="0" destOrd="0" presId="urn:microsoft.com/office/officeart/2005/8/layout/cycle6"/>
    <dgm:cxn modelId="{946A8C21-4F2A-4749-9A73-7B0853E7705D}" type="presOf" srcId="{B540EA95-3F22-4047-BBF2-ECA4198C8321}" destId="{4633CC5A-855D-4884-AC36-CECD9B955060}" srcOrd="0" destOrd="0" presId="urn:microsoft.com/office/officeart/2005/8/layout/cycle6"/>
    <dgm:cxn modelId="{95629F23-C96F-43EE-9BAF-EB92AA2452DD}" type="presOf" srcId="{547A2DDB-6DFC-4794-8680-65E720DA4C19}" destId="{95145546-4C20-48D5-B1CD-90826105C855}" srcOrd="0" destOrd="0" presId="urn:microsoft.com/office/officeart/2005/8/layout/cycle6"/>
    <dgm:cxn modelId="{5DB11B2D-B509-418E-B3B4-C85A300A288E}" srcId="{CE69C73D-AAAC-4BF2-801F-00E41AD6A937}" destId="{96AECAD0-E75F-449C-AE77-5F923D567D30}" srcOrd="3" destOrd="0" parTransId="{B167134A-72E6-43CC-86EB-CFA0DDB61EF2}" sibTransId="{A531EAC0-022B-4ECF-A226-0653242802C7}"/>
    <dgm:cxn modelId="{6F55572F-1F18-4CBA-B5AA-191D061F33E9}" type="presOf" srcId="{D89BB6E6-1C4A-4447-A77F-9F98387D0EFA}" destId="{D9F67963-1452-4635-8BE5-18772FF0CF76}" srcOrd="0" destOrd="0" presId="urn:microsoft.com/office/officeart/2005/8/layout/cycle6"/>
    <dgm:cxn modelId="{05E48F30-15C6-4AC1-9C71-11B97ECDFDED}" type="presOf" srcId="{0F7DF04B-5094-4534-ABD7-727E7105FA96}" destId="{36032D26-76E0-4579-9C3D-EB7000083D72}" srcOrd="0" destOrd="0" presId="urn:microsoft.com/office/officeart/2005/8/layout/cycle6"/>
    <dgm:cxn modelId="{2D5C8734-6512-44D0-81F8-8B3E7142CB0C}" type="presOf" srcId="{A9822B18-4FAC-49DA-B7B0-A4B4B21500D4}" destId="{AE260077-80F6-4646-B786-FD1A6EFB9C5A}" srcOrd="0" destOrd="0" presId="urn:microsoft.com/office/officeart/2005/8/layout/cycle6"/>
    <dgm:cxn modelId="{D6ADDF35-9DA4-41EB-8A12-B37E5400291A}" type="presOf" srcId="{8C0FAE12-ADE9-434A-85D2-E3D2CEC5F563}" destId="{72B2129C-044D-4229-874A-2A834411F4CC}" srcOrd="0" destOrd="0" presId="urn:microsoft.com/office/officeart/2005/8/layout/cycle6"/>
    <dgm:cxn modelId="{0667EF37-A348-4571-9994-9542363F92ED}" srcId="{CE69C73D-AAAC-4BF2-801F-00E41AD6A937}" destId="{4DE3D268-4BB7-486B-A92A-AB417542E6A3}" srcOrd="10" destOrd="0" parTransId="{282C3637-5FC0-4A6C-A49E-6EC62E131BFD}" sibTransId="{41D9CA4C-0A90-4088-8DF6-3E48F71EC366}"/>
    <dgm:cxn modelId="{76417A3E-2036-4E8A-9047-7EB8C0607D3D}" type="presOf" srcId="{730C9B8B-E24F-49A3-B0C8-D98DFC83CA98}" destId="{A207E76E-A0A3-41C8-9F6D-FA78B79BCFD0}" srcOrd="0" destOrd="0" presId="urn:microsoft.com/office/officeart/2005/8/layout/cycle6"/>
    <dgm:cxn modelId="{3689F25C-852F-4A3B-BE17-4200D3616C17}" srcId="{CE69C73D-AAAC-4BF2-801F-00E41AD6A937}" destId="{26EB8F14-913B-4F82-BEC2-B16C9F3A29EC}" srcOrd="5" destOrd="0" parTransId="{62ACA522-554B-4C79-A7CD-F1AC8C1F3204}" sibTransId="{B98DE731-1BC9-4AA4-A658-D6150F49D873}"/>
    <dgm:cxn modelId="{89CB5461-AA43-4C74-B1F7-3148756FDDDB}" srcId="{CE69C73D-AAAC-4BF2-801F-00E41AD6A937}" destId="{547A2DDB-6DFC-4794-8680-65E720DA4C19}" srcOrd="8" destOrd="0" parTransId="{EB6F23A6-F3FB-4A65-9E13-84AA345ED693}" sibTransId="{A9822B18-4FAC-49DA-B7B0-A4B4B21500D4}"/>
    <dgm:cxn modelId="{8863AF61-E185-4C3C-B8F5-BBF6FD9141E3}" srcId="{CE69C73D-AAAC-4BF2-801F-00E41AD6A937}" destId="{4E0D5971-F970-4210-9CBA-2471E6119312}" srcOrd="2" destOrd="0" parTransId="{D9F3A6E1-7ED4-41C2-8310-CDBE8A3B1ECD}" sibTransId="{F4827191-986A-47BD-9B8A-921C50B059E7}"/>
    <dgm:cxn modelId="{D2151665-B5EF-4AE8-985B-167E6EFD93BA}" type="presOf" srcId="{02EC3D4C-CBA2-4331-B96B-CEE1474C8918}" destId="{F7CD64AD-74F9-4529-94E4-577F49F09B0C}" srcOrd="0" destOrd="0" presId="urn:microsoft.com/office/officeart/2005/8/layout/cycle6"/>
    <dgm:cxn modelId="{CC351C6A-1714-432C-8574-08129104D7EF}" type="presOf" srcId="{2A3B9299-8EC6-450C-8A19-120C78E8C479}" destId="{03F6C3CA-F95E-4672-8408-F5227FA3C2EF}" srcOrd="0" destOrd="0" presId="urn:microsoft.com/office/officeart/2005/8/layout/cycle6"/>
    <dgm:cxn modelId="{1998F76B-5F0D-4D59-9B08-AE2A2AA4B2FB}" srcId="{CE69C73D-AAAC-4BF2-801F-00E41AD6A937}" destId="{D279EDD6-0A54-4A12-B98E-7DE4542EC5AE}" srcOrd="1" destOrd="0" parTransId="{48B16F04-FB67-4DCF-AE5B-ABF27581EF2D}" sibTransId="{B540EA95-3F22-4047-BBF2-ECA4198C8321}"/>
    <dgm:cxn modelId="{3C35F76E-8B1D-4F53-B569-19A238F1FE81}" type="presOf" srcId="{469B319B-7AF5-41A2-915C-A0EE31C6CD79}" destId="{F92E47F8-3245-4DEF-A53A-EE90A6D26859}" srcOrd="0" destOrd="0" presId="urn:microsoft.com/office/officeart/2005/8/layout/cycle6"/>
    <dgm:cxn modelId="{AB61A94F-0481-407F-81D4-C4AEF631D282}" type="presOf" srcId="{851B5FEE-5C30-4BC5-B923-68A4EFAA03A2}" destId="{A17837A2-9D3B-4F8C-BE0C-C7B7DC4F8F6D}" srcOrd="0" destOrd="0" presId="urn:microsoft.com/office/officeart/2005/8/layout/cycle6"/>
    <dgm:cxn modelId="{C460FA6F-85F4-46F6-81CB-3EA9E26D4C7C}" srcId="{CE69C73D-AAAC-4BF2-801F-00E41AD6A937}" destId="{730C9B8B-E24F-49A3-B0C8-D98DFC83CA98}" srcOrd="12" destOrd="0" parTransId="{DD6E3409-6A3A-4B87-9C72-7C1307A9186E}" sibTransId="{D0C0DA98-7721-4051-8652-2E3ABD11AF64}"/>
    <dgm:cxn modelId="{A337297A-3AE7-403C-AC6F-21DDDD2A2CCA}" type="presOf" srcId="{D279EDD6-0A54-4A12-B98E-7DE4542EC5AE}" destId="{A38FCA7D-EA88-46EC-B66C-E07AFFF7474D}" srcOrd="0" destOrd="0" presId="urn:microsoft.com/office/officeart/2005/8/layout/cycle6"/>
    <dgm:cxn modelId="{F03A9882-0DA8-4D11-9983-8D64642CACE9}" srcId="{CE69C73D-AAAC-4BF2-801F-00E41AD6A937}" destId="{87F7DF64-BCBF-4654-9C5D-C5986D3E7BA2}" srcOrd="0" destOrd="0" parTransId="{3C62DC41-438C-4126-9DC1-787E456A4C76}" sibTransId="{F50A96F0-3D3A-4486-A1A5-BCDC5F4A5DA8}"/>
    <dgm:cxn modelId="{3EDECE8A-8693-4CF1-85E2-405A97EE4A3A}" type="presOf" srcId="{51E079CA-5012-4DAE-93F7-2F1057EC361D}" destId="{8EB6A457-E4EE-4E6D-807E-33D8C864C879}" srcOrd="0" destOrd="0" presId="urn:microsoft.com/office/officeart/2005/8/layout/cycle6"/>
    <dgm:cxn modelId="{7F8526B1-AED3-43A8-95A0-B20BD76FC444}" type="presOf" srcId="{3A35BA3B-B3BB-46B8-B750-4FDF462FE927}" destId="{D1844DB8-AD33-42C1-A684-09A5E0AD0766}" srcOrd="0" destOrd="0" presId="urn:microsoft.com/office/officeart/2005/8/layout/cycle6"/>
    <dgm:cxn modelId="{6A181BB6-7C6C-4AD1-8091-2B686DD86E0B}" type="presOf" srcId="{F4827191-986A-47BD-9B8A-921C50B059E7}" destId="{AD8425B3-93A4-4C8F-8FC7-CDB5E2D879A4}" srcOrd="0" destOrd="0" presId="urn:microsoft.com/office/officeart/2005/8/layout/cycle6"/>
    <dgm:cxn modelId="{A47F43BD-20C0-4705-B123-D69480A4995F}" type="presOf" srcId="{3A2123D7-C22A-42B6-84F0-F46E5625C139}" destId="{FB2D1EFC-1019-44B3-A695-1DFCCFCCDA0F}" srcOrd="0" destOrd="0" presId="urn:microsoft.com/office/officeart/2005/8/layout/cycle6"/>
    <dgm:cxn modelId="{8C6AA3BD-C1DC-4D08-92AC-50F3A7E26D61}" type="presOf" srcId="{CE69C73D-AAAC-4BF2-801F-00E41AD6A937}" destId="{BE0599BB-6D93-4BB7-A438-2D59AE352AC3}" srcOrd="0" destOrd="0" presId="urn:microsoft.com/office/officeart/2005/8/layout/cycle6"/>
    <dgm:cxn modelId="{3334AABE-5455-4135-A0A5-A2EF2C1C7C77}" srcId="{CE69C73D-AAAC-4BF2-801F-00E41AD6A937}" destId="{8026C720-0951-4A24-954F-B9073F2A69A8}" srcOrd="11" destOrd="0" parTransId="{566EEFCF-2ED5-46C0-8A28-BBFE8A2F5D63}" sibTransId="{E7D2A17B-11AF-421B-AA86-44C7156B114C}"/>
    <dgm:cxn modelId="{713760C1-D51D-495B-8F87-9588E31D6885}" type="presOf" srcId="{83A2063D-33C9-4384-9EC8-CE9C8A6ACFA6}" destId="{1214ABD8-243C-4ED6-9A6B-B89280D184BA}" srcOrd="0" destOrd="0" presId="urn:microsoft.com/office/officeart/2005/8/layout/cycle6"/>
    <dgm:cxn modelId="{F4CBC5C3-A1DA-491C-BC90-FB2583B737DF}" type="presOf" srcId="{F50A96F0-3D3A-4486-A1A5-BCDC5F4A5DA8}" destId="{76A37EE3-3844-49D6-8304-E5A3919E09CF}" srcOrd="0" destOrd="0" presId="urn:microsoft.com/office/officeart/2005/8/layout/cycle6"/>
    <dgm:cxn modelId="{F5540EC9-A62F-4F39-AB67-2BE7FC150ACF}" type="presOf" srcId="{8026C720-0951-4A24-954F-B9073F2A69A8}" destId="{75C7496E-B6F9-4772-BAA0-F237285BE055}" srcOrd="0" destOrd="0" presId="urn:microsoft.com/office/officeart/2005/8/layout/cycle6"/>
    <dgm:cxn modelId="{6A681CCB-5A7F-4D6F-AC0A-0772FF4D45BE}" type="presOf" srcId="{26EB8F14-913B-4F82-BEC2-B16C9F3A29EC}" destId="{4B587824-4EE3-4B4F-8DB0-C0A55BDCDF8A}" srcOrd="0" destOrd="0" presId="urn:microsoft.com/office/officeart/2005/8/layout/cycle6"/>
    <dgm:cxn modelId="{B0940DD1-1E33-4A05-8670-A49680EB833C}" type="presOf" srcId="{4DE3D268-4BB7-486B-A92A-AB417542E6A3}" destId="{5B2B1211-166E-4AA6-A8EC-E545721367A4}" srcOrd="0" destOrd="0" presId="urn:microsoft.com/office/officeart/2005/8/layout/cycle6"/>
    <dgm:cxn modelId="{CD9EE7DA-5035-4607-9C63-4D71EB9D9EFF}" type="presOf" srcId="{96AECAD0-E75F-449C-AE77-5F923D567D30}" destId="{5466F53B-E0F6-473D-8A6E-B7ADA45674B9}" srcOrd="0" destOrd="0" presId="urn:microsoft.com/office/officeart/2005/8/layout/cycle6"/>
    <dgm:cxn modelId="{DDB27BDC-0A12-48D4-AF13-F96EEE9B9688}" srcId="{CE69C73D-AAAC-4BF2-801F-00E41AD6A937}" destId="{3A35BA3B-B3BB-46B8-B750-4FDF462FE927}" srcOrd="15" destOrd="0" parTransId="{2A91CB91-F364-4BC2-A38A-286AD2241C09}" sibTransId="{51E079CA-5012-4DAE-93F7-2F1057EC361D}"/>
    <dgm:cxn modelId="{D299ACDC-3762-4612-BFA3-1CF0D8A748BD}" type="presOf" srcId="{58DDEC36-D60E-45BC-8CC0-EDF4742FE175}" destId="{44FCE3D8-AAAD-4578-8C12-27FAB6C49640}" srcOrd="0" destOrd="0" presId="urn:microsoft.com/office/officeart/2005/8/layout/cycle6"/>
    <dgm:cxn modelId="{A6DCDFDC-5C4F-486D-AA93-103F9843FB25}" srcId="{CE69C73D-AAAC-4BF2-801F-00E41AD6A937}" destId="{83A2063D-33C9-4384-9EC8-CE9C8A6ACFA6}" srcOrd="14" destOrd="0" parTransId="{92945FBF-8AC0-46D9-BF66-11ACD5BB6F9F}" sibTransId="{D9AE4A4E-68B0-4CC0-9C33-C7BB684E485E}"/>
    <dgm:cxn modelId="{2FA65AE9-4F9E-4BB5-A382-BC33976A35A9}" type="presOf" srcId="{F4CD7A77-BC98-4197-A9DF-AA2B02F2C4CE}" destId="{8353BFDD-B32B-4E5B-9A26-72897D5F188D}" srcOrd="0" destOrd="0" presId="urn:microsoft.com/office/officeart/2005/8/layout/cycle6"/>
    <dgm:cxn modelId="{26182CEA-4821-4334-ACB6-7151FD180515}" srcId="{CE69C73D-AAAC-4BF2-801F-00E41AD6A937}" destId="{2A3B9299-8EC6-450C-8A19-120C78E8C479}" srcOrd="9" destOrd="0" parTransId="{2CEC5E9B-B3C2-45C2-956B-FBE6C4AF7626}" sibTransId="{851B5FEE-5C30-4BC5-B923-68A4EFAA03A2}"/>
    <dgm:cxn modelId="{E16A7DEA-27DA-42B6-AC5D-333C519C4F7C}" type="presOf" srcId="{D0C0DA98-7721-4051-8652-2E3ABD11AF64}" destId="{9C7755C9-D1B0-491A-9947-8E31CDCB9E4E}" srcOrd="0" destOrd="0" presId="urn:microsoft.com/office/officeart/2005/8/layout/cycle6"/>
    <dgm:cxn modelId="{684CE2F1-3F9B-4DF1-8876-7EF07E9DD325}" type="presOf" srcId="{4E0D5971-F970-4210-9CBA-2471E6119312}" destId="{2065D906-6424-41F1-9ED7-F21DDA856CC9}" srcOrd="0" destOrd="0" presId="urn:microsoft.com/office/officeart/2005/8/layout/cycle6"/>
    <dgm:cxn modelId="{FBC046F7-DF64-4390-9CC9-7E448E2740EF}" srcId="{CE69C73D-AAAC-4BF2-801F-00E41AD6A937}" destId="{F4CD7A77-BC98-4197-A9DF-AA2B02F2C4CE}" srcOrd="4" destOrd="0" parTransId="{B016A2C2-C1CB-4B39-B69D-F213E620096E}" sibTransId="{D89BB6E6-1C4A-4447-A77F-9F98387D0EFA}"/>
    <dgm:cxn modelId="{A9977549-3314-478C-ADED-4218694B4E20}" type="presParOf" srcId="{BE0599BB-6D93-4BB7-A438-2D59AE352AC3}" destId="{19A3C710-3CB8-4FD0-B9DA-BDCB84B156FB}" srcOrd="0" destOrd="0" presId="urn:microsoft.com/office/officeart/2005/8/layout/cycle6"/>
    <dgm:cxn modelId="{B9798F23-3B08-4588-84AD-07F0E0E55FBD}" type="presParOf" srcId="{BE0599BB-6D93-4BB7-A438-2D59AE352AC3}" destId="{2D153B90-F7C9-4FDF-87BF-22E7490AB222}" srcOrd="1" destOrd="0" presId="urn:microsoft.com/office/officeart/2005/8/layout/cycle6"/>
    <dgm:cxn modelId="{2A64B095-D111-4D60-86CF-3505A7572AE6}" type="presParOf" srcId="{BE0599BB-6D93-4BB7-A438-2D59AE352AC3}" destId="{76A37EE3-3844-49D6-8304-E5A3919E09CF}" srcOrd="2" destOrd="0" presId="urn:microsoft.com/office/officeart/2005/8/layout/cycle6"/>
    <dgm:cxn modelId="{5B6DAF3E-E940-4909-8D22-99EBDD8F5AAB}" type="presParOf" srcId="{BE0599BB-6D93-4BB7-A438-2D59AE352AC3}" destId="{A38FCA7D-EA88-46EC-B66C-E07AFFF7474D}" srcOrd="3" destOrd="0" presId="urn:microsoft.com/office/officeart/2005/8/layout/cycle6"/>
    <dgm:cxn modelId="{F27E38DA-E16F-42D3-AF9F-D991D04AB83F}" type="presParOf" srcId="{BE0599BB-6D93-4BB7-A438-2D59AE352AC3}" destId="{C39BFE07-1855-46CB-8DAE-6C3553773288}" srcOrd="4" destOrd="0" presId="urn:microsoft.com/office/officeart/2005/8/layout/cycle6"/>
    <dgm:cxn modelId="{1AB48FB0-A94C-42D9-BE0E-B10033756D72}" type="presParOf" srcId="{BE0599BB-6D93-4BB7-A438-2D59AE352AC3}" destId="{4633CC5A-855D-4884-AC36-CECD9B955060}" srcOrd="5" destOrd="0" presId="urn:microsoft.com/office/officeart/2005/8/layout/cycle6"/>
    <dgm:cxn modelId="{446DD929-2787-49EC-9FF2-843847257AEF}" type="presParOf" srcId="{BE0599BB-6D93-4BB7-A438-2D59AE352AC3}" destId="{2065D906-6424-41F1-9ED7-F21DDA856CC9}" srcOrd="6" destOrd="0" presId="urn:microsoft.com/office/officeart/2005/8/layout/cycle6"/>
    <dgm:cxn modelId="{C21C01B4-C297-4682-9073-575A5722F4DD}" type="presParOf" srcId="{BE0599BB-6D93-4BB7-A438-2D59AE352AC3}" destId="{A44E85DE-B6A4-4962-A02C-00736DBD499A}" srcOrd="7" destOrd="0" presId="urn:microsoft.com/office/officeart/2005/8/layout/cycle6"/>
    <dgm:cxn modelId="{1691C00D-D1A7-4A4E-B032-6EDB3272E2C9}" type="presParOf" srcId="{BE0599BB-6D93-4BB7-A438-2D59AE352AC3}" destId="{AD8425B3-93A4-4C8F-8FC7-CDB5E2D879A4}" srcOrd="8" destOrd="0" presId="urn:microsoft.com/office/officeart/2005/8/layout/cycle6"/>
    <dgm:cxn modelId="{DD54C431-FFBF-45FC-8724-863E63F1E810}" type="presParOf" srcId="{BE0599BB-6D93-4BB7-A438-2D59AE352AC3}" destId="{5466F53B-E0F6-473D-8A6E-B7ADA45674B9}" srcOrd="9" destOrd="0" presId="urn:microsoft.com/office/officeart/2005/8/layout/cycle6"/>
    <dgm:cxn modelId="{D357C617-963D-48E6-B395-6E7323F8033A}" type="presParOf" srcId="{BE0599BB-6D93-4BB7-A438-2D59AE352AC3}" destId="{03D969B9-C9C0-4FC8-A21E-0AE7097905A3}" srcOrd="10" destOrd="0" presId="urn:microsoft.com/office/officeart/2005/8/layout/cycle6"/>
    <dgm:cxn modelId="{CEFF3FB8-B372-4973-87C5-BF18DF8B87DA}" type="presParOf" srcId="{BE0599BB-6D93-4BB7-A438-2D59AE352AC3}" destId="{4CD4A6AC-5AA1-462D-A253-27F67284FCA6}" srcOrd="11" destOrd="0" presId="urn:microsoft.com/office/officeart/2005/8/layout/cycle6"/>
    <dgm:cxn modelId="{034FE21E-931E-470D-BB7A-19423C86BDC3}" type="presParOf" srcId="{BE0599BB-6D93-4BB7-A438-2D59AE352AC3}" destId="{8353BFDD-B32B-4E5B-9A26-72897D5F188D}" srcOrd="12" destOrd="0" presId="urn:microsoft.com/office/officeart/2005/8/layout/cycle6"/>
    <dgm:cxn modelId="{CC47CED7-5D1C-4389-93E9-C01D0F28A3C4}" type="presParOf" srcId="{BE0599BB-6D93-4BB7-A438-2D59AE352AC3}" destId="{72D8AB5C-42E9-4126-BEF9-FECFF35347BB}" srcOrd="13" destOrd="0" presId="urn:microsoft.com/office/officeart/2005/8/layout/cycle6"/>
    <dgm:cxn modelId="{3F868B6D-0254-4026-846A-B224D053CD35}" type="presParOf" srcId="{BE0599BB-6D93-4BB7-A438-2D59AE352AC3}" destId="{D9F67963-1452-4635-8BE5-18772FF0CF76}" srcOrd="14" destOrd="0" presId="urn:microsoft.com/office/officeart/2005/8/layout/cycle6"/>
    <dgm:cxn modelId="{A0512C2D-8EAD-45C3-8A4D-EB2F38687670}" type="presParOf" srcId="{BE0599BB-6D93-4BB7-A438-2D59AE352AC3}" destId="{4B587824-4EE3-4B4F-8DB0-C0A55BDCDF8A}" srcOrd="15" destOrd="0" presId="urn:microsoft.com/office/officeart/2005/8/layout/cycle6"/>
    <dgm:cxn modelId="{C5507437-4246-40FB-B47C-68CDBEA8997A}" type="presParOf" srcId="{BE0599BB-6D93-4BB7-A438-2D59AE352AC3}" destId="{84E6A2AA-2985-4B32-99FC-EFA06DBC8AC8}" srcOrd="16" destOrd="0" presId="urn:microsoft.com/office/officeart/2005/8/layout/cycle6"/>
    <dgm:cxn modelId="{B19534A2-358A-453B-A58E-D28E4E366F48}" type="presParOf" srcId="{BE0599BB-6D93-4BB7-A438-2D59AE352AC3}" destId="{03F1149E-2208-4D41-9F0E-4191BA0E5D5C}" srcOrd="17" destOrd="0" presId="urn:microsoft.com/office/officeart/2005/8/layout/cycle6"/>
    <dgm:cxn modelId="{9F034AF7-558E-4367-AFD8-1BB2DC0A4CC4}" type="presParOf" srcId="{BE0599BB-6D93-4BB7-A438-2D59AE352AC3}" destId="{44FCE3D8-AAAD-4578-8C12-27FAB6C49640}" srcOrd="18" destOrd="0" presId="urn:microsoft.com/office/officeart/2005/8/layout/cycle6"/>
    <dgm:cxn modelId="{F280F71F-755C-4517-ABBE-5A83D967E9C8}" type="presParOf" srcId="{BE0599BB-6D93-4BB7-A438-2D59AE352AC3}" destId="{F11EC438-CAA1-4329-BFA6-B1E3CABEC52F}" srcOrd="19" destOrd="0" presId="urn:microsoft.com/office/officeart/2005/8/layout/cycle6"/>
    <dgm:cxn modelId="{D299589D-8B38-4AFB-B7F8-5723D2AD775C}" type="presParOf" srcId="{BE0599BB-6D93-4BB7-A438-2D59AE352AC3}" destId="{72B2129C-044D-4229-874A-2A834411F4CC}" srcOrd="20" destOrd="0" presId="urn:microsoft.com/office/officeart/2005/8/layout/cycle6"/>
    <dgm:cxn modelId="{0100B70A-3104-4514-B1BB-39C22A3DA685}" type="presParOf" srcId="{BE0599BB-6D93-4BB7-A438-2D59AE352AC3}" destId="{FB2D1EFC-1019-44B3-A695-1DFCCFCCDA0F}" srcOrd="21" destOrd="0" presId="urn:microsoft.com/office/officeart/2005/8/layout/cycle6"/>
    <dgm:cxn modelId="{8D5A21E7-4DE7-439B-A413-5D833B79CFF8}" type="presParOf" srcId="{BE0599BB-6D93-4BB7-A438-2D59AE352AC3}" destId="{72AF7B59-EA4D-4853-9012-BAADC5B4DAF5}" srcOrd="22" destOrd="0" presId="urn:microsoft.com/office/officeart/2005/8/layout/cycle6"/>
    <dgm:cxn modelId="{E4394329-ECB5-47AB-A804-3F64B759EE17}" type="presParOf" srcId="{BE0599BB-6D93-4BB7-A438-2D59AE352AC3}" destId="{F92E47F8-3245-4DEF-A53A-EE90A6D26859}" srcOrd="23" destOrd="0" presId="urn:microsoft.com/office/officeart/2005/8/layout/cycle6"/>
    <dgm:cxn modelId="{3A6D9BD4-5A2C-4CBF-A5EF-C723E0190BBA}" type="presParOf" srcId="{BE0599BB-6D93-4BB7-A438-2D59AE352AC3}" destId="{95145546-4C20-48D5-B1CD-90826105C855}" srcOrd="24" destOrd="0" presId="urn:microsoft.com/office/officeart/2005/8/layout/cycle6"/>
    <dgm:cxn modelId="{5BF08148-4728-419C-995F-8457A6DFBE61}" type="presParOf" srcId="{BE0599BB-6D93-4BB7-A438-2D59AE352AC3}" destId="{DCE0D3B7-8465-4949-A584-A02CF459D0C7}" srcOrd="25" destOrd="0" presId="urn:microsoft.com/office/officeart/2005/8/layout/cycle6"/>
    <dgm:cxn modelId="{1F96D16E-B61D-4AA8-BCCC-79674055E0AA}" type="presParOf" srcId="{BE0599BB-6D93-4BB7-A438-2D59AE352AC3}" destId="{AE260077-80F6-4646-B786-FD1A6EFB9C5A}" srcOrd="26" destOrd="0" presId="urn:microsoft.com/office/officeart/2005/8/layout/cycle6"/>
    <dgm:cxn modelId="{C9FF33CA-05FE-4E5E-A18C-7C837F5D04AB}" type="presParOf" srcId="{BE0599BB-6D93-4BB7-A438-2D59AE352AC3}" destId="{03F6C3CA-F95E-4672-8408-F5227FA3C2EF}" srcOrd="27" destOrd="0" presId="urn:microsoft.com/office/officeart/2005/8/layout/cycle6"/>
    <dgm:cxn modelId="{1B19A664-12B5-4185-B91F-BEB7B0D2549E}" type="presParOf" srcId="{BE0599BB-6D93-4BB7-A438-2D59AE352AC3}" destId="{45102B7D-C1EE-4FC3-9034-3EB24BB70582}" srcOrd="28" destOrd="0" presId="urn:microsoft.com/office/officeart/2005/8/layout/cycle6"/>
    <dgm:cxn modelId="{BD5AF927-1DB1-4A00-BBE8-223F1F021008}" type="presParOf" srcId="{BE0599BB-6D93-4BB7-A438-2D59AE352AC3}" destId="{A17837A2-9D3B-4F8C-BE0C-C7B7DC4F8F6D}" srcOrd="29" destOrd="0" presId="urn:microsoft.com/office/officeart/2005/8/layout/cycle6"/>
    <dgm:cxn modelId="{EC434E89-9DC9-4F72-99FE-8E276E7B503B}" type="presParOf" srcId="{BE0599BB-6D93-4BB7-A438-2D59AE352AC3}" destId="{5B2B1211-166E-4AA6-A8EC-E545721367A4}" srcOrd="30" destOrd="0" presId="urn:microsoft.com/office/officeart/2005/8/layout/cycle6"/>
    <dgm:cxn modelId="{31CD7D38-280A-49F3-913D-1BF1EE1FB256}" type="presParOf" srcId="{BE0599BB-6D93-4BB7-A438-2D59AE352AC3}" destId="{D503DEBB-29A6-4A54-BF30-126A8A8E7FE8}" srcOrd="31" destOrd="0" presId="urn:microsoft.com/office/officeart/2005/8/layout/cycle6"/>
    <dgm:cxn modelId="{F3FECBE0-BCC0-49A4-B015-7D27A9737E54}" type="presParOf" srcId="{BE0599BB-6D93-4BB7-A438-2D59AE352AC3}" destId="{A37FF36C-ED96-4F73-83BD-D53B39D93D69}" srcOrd="32" destOrd="0" presId="urn:microsoft.com/office/officeart/2005/8/layout/cycle6"/>
    <dgm:cxn modelId="{D29787F5-06D7-475B-ABB3-319CB03052DB}" type="presParOf" srcId="{BE0599BB-6D93-4BB7-A438-2D59AE352AC3}" destId="{75C7496E-B6F9-4772-BAA0-F237285BE055}" srcOrd="33" destOrd="0" presId="urn:microsoft.com/office/officeart/2005/8/layout/cycle6"/>
    <dgm:cxn modelId="{10271C3A-55FB-4004-A6D7-0C64D92473BC}" type="presParOf" srcId="{BE0599BB-6D93-4BB7-A438-2D59AE352AC3}" destId="{BD0F040D-22EC-42A7-B107-9B63E50D6571}" srcOrd="34" destOrd="0" presId="urn:microsoft.com/office/officeart/2005/8/layout/cycle6"/>
    <dgm:cxn modelId="{DBD3555C-0491-40D2-BB92-87036C8D579C}" type="presParOf" srcId="{BE0599BB-6D93-4BB7-A438-2D59AE352AC3}" destId="{209E2018-EE20-41C3-A84B-4CA3AA215120}" srcOrd="35" destOrd="0" presId="urn:microsoft.com/office/officeart/2005/8/layout/cycle6"/>
    <dgm:cxn modelId="{EB2AF758-D4DD-4F9E-A03F-501E1B6F3D8B}" type="presParOf" srcId="{BE0599BB-6D93-4BB7-A438-2D59AE352AC3}" destId="{A207E76E-A0A3-41C8-9F6D-FA78B79BCFD0}" srcOrd="36" destOrd="0" presId="urn:microsoft.com/office/officeart/2005/8/layout/cycle6"/>
    <dgm:cxn modelId="{186B3616-1D8E-4FF0-9CE2-D11E7ADAF636}" type="presParOf" srcId="{BE0599BB-6D93-4BB7-A438-2D59AE352AC3}" destId="{0160F81E-DA28-46C0-A53F-5A7F0910179B}" srcOrd="37" destOrd="0" presId="urn:microsoft.com/office/officeart/2005/8/layout/cycle6"/>
    <dgm:cxn modelId="{B9B92F13-D917-428C-AA30-BAF37952AC60}" type="presParOf" srcId="{BE0599BB-6D93-4BB7-A438-2D59AE352AC3}" destId="{9C7755C9-D1B0-491A-9947-8E31CDCB9E4E}" srcOrd="38" destOrd="0" presId="urn:microsoft.com/office/officeart/2005/8/layout/cycle6"/>
    <dgm:cxn modelId="{E9197132-920E-45B8-BF28-A355112520EE}" type="presParOf" srcId="{BE0599BB-6D93-4BB7-A438-2D59AE352AC3}" destId="{F7CD64AD-74F9-4529-94E4-577F49F09B0C}" srcOrd="39" destOrd="0" presId="urn:microsoft.com/office/officeart/2005/8/layout/cycle6"/>
    <dgm:cxn modelId="{AE70A37F-5933-4825-9BF9-F37F744FB1BC}" type="presParOf" srcId="{BE0599BB-6D93-4BB7-A438-2D59AE352AC3}" destId="{1BB0D9DE-AA69-4AB1-8C0B-1E0659ECF06C}" srcOrd="40" destOrd="0" presId="urn:microsoft.com/office/officeart/2005/8/layout/cycle6"/>
    <dgm:cxn modelId="{4B6E1E3C-15CE-4A09-8D98-FF0F5AF39AE3}" type="presParOf" srcId="{BE0599BB-6D93-4BB7-A438-2D59AE352AC3}" destId="{36032D26-76E0-4579-9C3D-EB7000083D72}" srcOrd="41" destOrd="0" presId="urn:microsoft.com/office/officeart/2005/8/layout/cycle6"/>
    <dgm:cxn modelId="{ED12380F-C145-4257-B3F4-E02F683244AE}" type="presParOf" srcId="{BE0599BB-6D93-4BB7-A438-2D59AE352AC3}" destId="{1214ABD8-243C-4ED6-9A6B-B89280D184BA}" srcOrd="42" destOrd="0" presId="urn:microsoft.com/office/officeart/2005/8/layout/cycle6"/>
    <dgm:cxn modelId="{11D9851A-2B10-43F2-9041-13C7ED1F8D1F}" type="presParOf" srcId="{BE0599BB-6D93-4BB7-A438-2D59AE352AC3}" destId="{E51FE0DD-9A17-40B4-B42D-A75873805FBE}" srcOrd="43" destOrd="0" presId="urn:microsoft.com/office/officeart/2005/8/layout/cycle6"/>
    <dgm:cxn modelId="{DED43E8F-6FB6-4387-BDF1-DE51440D10FD}" type="presParOf" srcId="{BE0599BB-6D93-4BB7-A438-2D59AE352AC3}" destId="{8B6EBF09-BD13-4510-B350-D795BC5101FA}" srcOrd="44" destOrd="0" presId="urn:microsoft.com/office/officeart/2005/8/layout/cycle6"/>
    <dgm:cxn modelId="{41CC49B6-4A6B-4E54-A3D2-A68C4C6827E5}" type="presParOf" srcId="{BE0599BB-6D93-4BB7-A438-2D59AE352AC3}" destId="{D1844DB8-AD33-42C1-A684-09A5E0AD0766}" srcOrd="45" destOrd="0" presId="urn:microsoft.com/office/officeart/2005/8/layout/cycle6"/>
    <dgm:cxn modelId="{79541CFC-EEE1-434B-A859-2AAD24BF72D1}" type="presParOf" srcId="{BE0599BB-6D93-4BB7-A438-2D59AE352AC3}" destId="{CD598889-F9F7-4A09-A148-F1203145D280}" srcOrd="46" destOrd="0" presId="urn:microsoft.com/office/officeart/2005/8/layout/cycle6"/>
    <dgm:cxn modelId="{BB51C538-8782-4011-AC3A-B21639323B08}" type="presParOf" srcId="{BE0599BB-6D93-4BB7-A438-2D59AE352AC3}" destId="{8EB6A457-E4EE-4E6D-807E-33D8C864C879}" srcOrd="4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69C73D-AAAC-4BF2-801F-00E41AD6A93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F7DF64-BCBF-4654-9C5D-C5986D3E7BA2}">
      <dgm:prSet phldrT="[Text]" custT="1"/>
      <dgm:spPr/>
      <dgm:t>
        <a:bodyPr/>
        <a:lstStyle/>
        <a:p>
          <a:r>
            <a:rPr lang="en-GB" sz="1400" dirty="0"/>
            <a:t>0</a:t>
          </a:r>
        </a:p>
      </dgm:t>
    </dgm:pt>
    <dgm:pt modelId="{3C62DC41-438C-4126-9DC1-787E456A4C76}" type="parTrans" cxnId="{F03A9882-0DA8-4D11-9983-8D64642CACE9}">
      <dgm:prSet/>
      <dgm:spPr/>
      <dgm:t>
        <a:bodyPr/>
        <a:lstStyle/>
        <a:p>
          <a:endParaRPr lang="en-GB" sz="3200"/>
        </a:p>
      </dgm:t>
    </dgm:pt>
    <dgm:pt modelId="{F50A96F0-3D3A-4486-A1A5-BCDC5F4A5DA8}" type="sibTrans" cxnId="{F03A9882-0DA8-4D11-9983-8D64642CACE9}">
      <dgm:prSet/>
      <dgm:spPr/>
      <dgm:t>
        <a:bodyPr/>
        <a:lstStyle/>
        <a:p>
          <a:endParaRPr lang="en-GB" sz="3200"/>
        </a:p>
      </dgm:t>
    </dgm:pt>
    <dgm:pt modelId="{D279EDD6-0A54-4A12-B98E-7DE4542EC5AE}">
      <dgm:prSet phldrT="[Text]" custT="1"/>
      <dgm:spPr/>
      <dgm:t>
        <a:bodyPr/>
        <a:lstStyle/>
        <a:p>
          <a:r>
            <a:rPr lang="en-GB" sz="1400" dirty="0"/>
            <a:t>1</a:t>
          </a:r>
        </a:p>
      </dgm:t>
    </dgm:pt>
    <dgm:pt modelId="{48B16F04-FB67-4DCF-AE5B-ABF27581EF2D}" type="parTrans" cxnId="{1998F76B-5F0D-4D59-9B08-AE2A2AA4B2FB}">
      <dgm:prSet/>
      <dgm:spPr/>
      <dgm:t>
        <a:bodyPr/>
        <a:lstStyle/>
        <a:p>
          <a:endParaRPr lang="en-GB" sz="3200"/>
        </a:p>
      </dgm:t>
    </dgm:pt>
    <dgm:pt modelId="{B540EA95-3F22-4047-BBF2-ECA4198C8321}" type="sibTrans" cxnId="{1998F76B-5F0D-4D59-9B08-AE2A2AA4B2FB}">
      <dgm:prSet/>
      <dgm:spPr/>
      <dgm:t>
        <a:bodyPr/>
        <a:lstStyle/>
        <a:p>
          <a:endParaRPr lang="en-GB" sz="3200"/>
        </a:p>
      </dgm:t>
    </dgm:pt>
    <dgm:pt modelId="{4E0D5971-F970-4210-9CBA-2471E6119312}">
      <dgm:prSet phldrT="[Text]" custT="1"/>
      <dgm:spPr/>
      <dgm:t>
        <a:bodyPr/>
        <a:lstStyle/>
        <a:p>
          <a:r>
            <a:rPr lang="en-GB" sz="1400" dirty="0"/>
            <a:t>2</a:t>
          </a:r>
        </a:p>
      </dgm:t>
    </dgm:pt>
    <dgm:pt modelId="{D9F3A6E1-7ED4-41C2-8310-CDBE8A3B1ECD}" type="parTrans" cxnId="{8863AF61-E185-4C3C-B8F5-BBF6FD9141E3}">
      <dgm:prSet/>
      <dgm:spPr/>
      <dgm:t>
        <a:bodyPr/>
        <a:lstStyle/>
        <a:p>
          <a:endParaRPr lang="en-GB" sz="3200"/>
        </a:p>
      </dgm:t>
    </dgm:pt>
    <dgm:pt modelId="{F4827191-986A-47BD-9B8A-921C50B059E7}" type="sibTrans" cxnId="{8863AF61-E185-4C3C-B8F5-BBF6FD9141E3}">
      <dgm:prSet/>
      <dgm:spPr/>
      <dgm:t>
        <a:bodyPr/>
        <a:lstStyle/>
        <a:p>
          <a:endParaRPr lang="en-GB" sz="3200"/>
        </a:p>
      </dgm:t>
    </dgm:pt>
    <dgm:pt modelId="{96AECAD0-E75F-449C-AE77-5F923D567D30}">
      <dgm:prSet phldrT="[Text]" custT="1"/>
      <dgm:spPr/>
      <dgm:t>
        <a:bodyPr/>
        <a:lstStyle/>
        <a:p>
          <a:r>
            <a:rPr lang="en-GB" sz="1400" dirty="0"/>
            <a:t>3</a:t>
          </a:r>
        </a:p>
      </dgm:t>
    </dgm:pt>
    <dgm:pt modelId="{B167134A-72E6-43CC-86EB-CFA0DDB61EF2}" type="parTrans" cxnId="{5DB11B2D-B509-418E-B3B4-C85A300A288E}">
      <dgm:prSet/>
      <dgm:spPr/>
      <dgm:t>
        <a:bodyPr/>
        <a:lstStyle/>
        <a:p>
          <a:endParaRPr lang="en-GB" sz="3200"/>
        </a:p>
      </dgm:t>
    </dgm:pt>
    <dgm:pt modelId="{A531EAC0-022B-4ECF-A226-0653242802C7}" type="sibTrans" cxnId="{5DB11B2D-B509-418E-B3B4-C85A300A288E}">
      <dgm:prSet/>
      <dgm:spPr/>
      <dgm:t>
        <a:bodyPr/>
        <a:lstStyle/>
        <a:p>
          <a:endParaRPr lang="en-GB" sz="3200"/>
        </a:p>
      </dgm:t>
    </dgm:pt>
    <dgm:pt modelId="{F4CD7A77-BC98-4197-A9DF-AA2B02F2C4CE}">
      <dgm:prSet phldrT="[Text]" custT="1"/>
      <dgm:spPr/>
      <dgm:t>
        <a:bodyPr/>
        <a:lstStyle/>
        <a:p>
          <a:r>
            <a:rPr lang="en-GB" sz="1400" dirty="0"/>
            <a:t>4</a:t>
          </a:r>
        </a:p>
      </dgm:t>
    </dgm:pt>
    <dgm:pt modelId="{B016A2C2-C1CB-4B39-B69D-F213E620096E}" type="parTrans" cxnId="{FBC046F7-DF64-4390-9CC9-7E448E2740EF}">
      <dgm:prSet/>
      <dgm:spPr/>
      <dgm:t>
        <a:bodyPr/>
        <a:lstStyle/>
        <a:p>
          <a:endParaRPr lang="en-GB" sz="3200"/>
        </a:p>
      </dgm:t>
    </dgm:pt>
    <dgm:pt modelId="{D89BB6E6-1C4A-4447-A77F-9F98387D0EFA}" type="sibTrans" cxnId="{FBC046F7-DF64-4390-9CC9-7E448E2740EF}">
      <dgm:prSet/>
      <dgm:spPr/>
      <dgm:t>
        <a:bodyPr/>
        <a:lstStyle/>
        <a:p>
          <a:endParaRPr lang="en-GB" sz="3200"/>
        </a:p>
      </dgm:t>
    </dgm:pt>
    <dgm:pt modelId="{26EB8F14-913B-4F82-BEC2-B16C9F3A29EC}">
      <dgm:prSet phldrT="[Text]" custT="1"/>
      <dgm:spPr/>
      <dgm:t>
        <a:bodyPr/>
        <a:lstStyle/>
        <a:p>
          <a:r>
            <a:rPr lang="en-GB" sz="1400" dirty="0"/>
            <a:t>5</a:t>
          </a:r>
        </a:p>
      </dgm:t>
    </dgm:pt>
    <dgm:pt modelId="{62ACA522-554B-4C79-A7CD-F1AC8C1F3204}" type="parTrans" cxnId="{3689F25C-852F-4A3B-BE17-4200D3616C17}">
      <dgm:prSet/>
      <dgm:spPr/>
      <dgm:t>
        <a:bodyPr/>
        <a:lstStyle/>
        <a:p>
          <a:endParaRPr lang="en-GB" sz="3200"/>
        </a:p>
      </dgm:t>
    </dgm:pt>
    <dgm:pt modelId="{B98DE731-1BC9-4AA4-A658-D6150F49D873}" type="sibTrans" cxnId="{3689F25C-852F-4A3B-BE17-4200D3616C17}">
      <dgm:prSet/>
      <dgm:spPr/>
      <dgm:t>
        <a:bodyPr/>
        <a:lstStyle/>
        <a:p>
          <a:endParaRPr lang="en-GB" sz="3200"/>
        </a:p>
      </dgm:t>
    </dgm:pt>
    <dgm:pt modelId="{58DDEC36-D60E-45BC-8CC0-EDF4742FE175}">
      <dgm:prSet phldrT="[Text]" custT="1"/>
      <dgm:spPr/>
      <dgm:t>
        <a:bodyPr/>
        <a:lstStyle/>
        <a:p>
          <a:r>
            <a:rPr lang="en-GB" sz="1400" dirty="0"/>
            <a:t>6</a:t>
          </a:r>
        </a:p>
      </dgm:t>
    </dgm:pt>
    <dgm:pt modelId="{09BA97D1-9457-4497-9E6E-7E25F058D283}" type="parTrans" cxnId="{EC0A7008-7804-4FCD-99A8-7F3B11BA3068}">
      <dgm:prSet/>
      <dgm:spPr/>
      <dgm:t>
        <a:bodyPr/>
        <a:lstStyle/>
        <a:p>
          <a:endParaRPr lang="en-GB" sz="3200"/>
        </a:p>
      </dgm:t>
    </dgm:pt>
    <dgm:pt modelId="{8C0FAE12-ADE9-434A-85D2-E3D2CEC5F563}" type="sibTrans" cxnId="{EC0A7008-7804-4FCD-99A8-7F3B11BA3068}">
      <dgm:prSet/>
      <dgm:spPr/>
      <dgm:t>
        <a:bodyPr/>
        <a:lstStyle/>
        <a:p>
          <a:endParaRPr lang="en-GB" sz="3200"/>
        </a:p>
      </dgm:t>
    </dgm:pt>
    <dgm:pt modelId="{3A2123D7-C22A-42B6-84F0-F46E5625C139}">
      <dgm:prSet phldrT="[Text]" custT="1"/>
      <dgm:spPr/>
      <dgm:t>
        <a:bodyPr/>
        <a:lstStyle/>
        <a:p>
          <a:r>
            <a:rPr lang="en-GB" sz="1400" dirty="0"/>
            <a:t>7</a:t>
          </a:r>
        </a:p>
      </dgm:t>
    </dgm:pt>
    <dgm:pt modelId="{6757B153-95EA-4368-9D77-50960BC04EC8}" type="parTrans" cxnId="{67182710-5FF2-45D8-87CD-F153455AF86D}">
      <dgm:prSet/>
      <dgm:spPr/>
      <dgm:t>
        <a:bodyPr/>
        <a:lstStyle/>
        <a:p>
          <a:endParaRPr lang="en-GB" sz="3200"/>
        </a:p>
      </dgm:t>
    </dgm:pt>
    <dgm:pt modelId="{469B319B-7AF5-41A2-915C-A0EE31C6CD79}" type="sibTrans" cxnId="{67182710-5FF2-45D8-87CD-F153455AF86D}">
      <dgm:prSet/>
      <dgm:spPr/>
      <dgm:t>
        <a:bodyPr/>
        <a:lstStyle/>
        <a:p>
          <a:endParaRPr lang="en-GB" sz="3200"/>
        </a:p>
      </dgm:t>
    </dgm:pt>
    <dgm:pt modelId="{547A2DDB-6DFC-4794-8680-65E720DA4C19}">
      <dgm:prSet phldrT="[Text]" custT="1"/>
      <dgm:spPr/>
      <dgm:t>
        <a:bodyPr/>
        <a:lstStyle/>
        <a:p>
          <a:r>
            <a:rPr lang="en-GB" sz="1400" dirty="0"/>
            <a:t>8</a:t>
          </a:r>
        </a:p>
      </dgm:t>
    </dgm:pt>
    <dgm:pt modelId="{EB6F23A6-F3FB-4A65-9E13-84AA345ED693}" type="parTrans" cxnId="{89CB5461-AA43-4C74-B1F7-3148756FDDDB}">
      <dgm:prSet/>
      <dgm:spPr/>
      <dgm:t>
        <a:bodyPr/>
        <a:lstStyle/>
        <a:p>
          <a:endParaRPr lang="en-GB" sz="3200"/>
        </a:p>
      </dgm:t>
    </dgm:pt>
    <dgm:pt modelId="{A9822B18-4FAC-49DA-B7B0-A4B4B21500D4}" type="sibTrans" cxnId="{89CB5461-AA43-4C74-B1F7-3148756FDDDB}">
      <dgm:prSet/>
      <dgm:spPr/>
      <dgm:t>
        <a:bodyPr/>
        <a:lstStyle/>
        <a:p>
          <a:endParaRPr lang="en-GB" sz="3200"/>
        </a:p>
      </dgm:t>
    </dgm:pt>
    <dgm:pt modelId="{2A3B9299-8EC6-450C-8A19-120C78E8C479}">
      <dgm:prSet phldrT="[Text]" custT="1"/>
      <dgm:spPr/>
      <dgm:t>
        <a:bodyPr/>
        <a:lstStyle/>
        <a:p>
          <a:r>
            <a:rPr lang="en-GB" sz="1400" dirty="0"/>
            <a:t>9</a:t>
          </a:r>
        </a:p>
      </dgm:t>
    </dgm:pt>
    <dgm:pt modelId="{2CEC5E9B-B3C2-45C2-956B-FBE6C4AF7626}" type="parTrans" cxnId="{26182CEA-4821-4334-ACB6-7151FD180515}">
      <dgm:prSet/>
      <dgm:spPr/>
      <dgm:t>
        <a:bodyPr/>
        <a:lstStyle/>
        <a:p>
          <a:endParaRPr lang="en-GB" sz="3200"/>
        </a:p>
      </dgm:t>
    </dgm:pt>
    <dgm:pt modelId="{851B5FEE-5C30-4BC5-B923-68A4EFAA03A2}" type="sibTrans" cxnId="{26182CEA-4821-4334-ACB6-7151FD180515}">
      <dgm:prSet/>
      <dgm:spPr/>
      <dgm:t>
        <a:bodyPr/>
        <a:lstStyle/>
        <a:p>
          <a:endParaRPr lang="en-GB" sz="3200"/>
        </a:p>
      </dgm:t>
    </dgm:pt>
    <dgm:pt modelId="{BE0599BB-6D93-4BB7-A438-2D59AE352AC3}" type="pres">
      <dgm:prSet presAssocID="{CE69C73D-AAAC-4BF2-801F-00E41AD6A937}" presName="cycle" presStyleCnt="0">
        <dgm:presLayoutVars>
          <dgm:dir/>
          <dgm:resizeHandles val="exact"/>
        </dgm:presLayoutVars>
      </dgm:prSet>
      <dgm:spPr/>
    </dgm:pt>
    <dgm:pt modelId="{19A3C710-3CB8-4FD0-B9DA-BDCB84B156FB}" type="pres">
      <dgm:prSet presAssocID="{87F7DF64-BCBF-4654-9C5D-C5986D3E7BA2}" presName="node" presStyleLbl="node1" presStyleIdx="0" presStyleCnt="10">
        <dgm:presLayoutVars>
          <dgm:bulletEnabled val="1"/>
        </dgm:presLayoutVars>
      </dgm:prSet>
      <dgm:spPr/>
    </dgm:pt>
    <dgm:pt modelId="{2D153B90-F7C9-4FDF-87BF-22E7490AB222}" type="pres">
      <dgm:prSet presAssocID="{87F7DF64-BCBF-4654-9C5D-C5986D3E7BA2}" presName="spNode" presStyleCnt="0"/>
      <dgm:spPr/>
    </dgm:pt>
    <dgm:pt modelId="{76A37EE3-3844-49D6-8304-E5A3919E09CF}" type="pres">
      <dgm:prSet presAssocID="{F50A96F0-3D3A-4486-A1A5-BCDC5F4A5DA8}" presName="sibTrans" presStyleLbl="sibTrans1D1" presStyleIdx="0" presStyleCnt="10"/>
      <dgm:spPr/>
    </dgm:pt>
    <dgm:pt modelId="{A38FCA7D-EA88-46EC-B66C-E07AFFF7474D}" type="pres">
      <dgm:prSet presAssocID="{D279EDD6-0A54-4A12-B98E-7DE4542EC5AE}" presName="node" presStyleLbl="node1" presStyleIdx="1" presStyleCnt="10">
        <dgm:presLayoutVars>
          <dgm:bulletEnabled val="1"/>
        </dgm:presLayoutVars>
      </dgm:prSet>
      <dgm:spPr/>
    </dgm:pt>
    <dgm:pt modelId="{C39BFE07-1855-46CB-8DAE-6C3553773288}" type="pres">
      <dgm:prSet presAssocID="{D279EDD6-0A54-4A12-B98E-7DE4542EC5AE}" presName="spNode" presStyleCnt="0"/>
      <dgm:spPr/>
    </dgm:pt>
    <dgm:pt modelId="{4633CC5A-855D-4884-AC36-CECD9B955060}" type="pres">
      <dgm:prSet presAssocID="{B540EA95-3F22-4047-BBF2-ECA4198C8321}" presName="sibTrans" presStyleLbl="sibTrans1D1" presStyleIdx="1" presStyleCnt="10"/>
      <dgm:spPr/>
    </dgm:pt>
    <dgm:pt modelId="{2065D906-6424-41F1-9ED7-F21DDA856CC9}" type="pres">
      <dgm:prSet presAssocID="{4E0D5971-F970-4210-9CBA-2471E6119312}" presName="node" presStyleLbl="node1" presStyleIdx="2" presStyleCnt="10">
        <dgm:presLayoutVars>
          <dgm:bulletEnabled val="1"/>
        </dgm:presLayoutVars>
      </dgm:prSet>
      <dgm:spPr/>
    </dgm:pt>
    <dgm:pt modelId="{A44E85DE-B6A4-4962-A02C-00736DBD499A}" type="pres">
      <dgm:prSet presAssocID="{4E0D5971-F970-4210-9CBA-2471E6119312}" presName="spNode" presStyleCnt="0"/>
      <dgm:spPr/>
    </dgm:pt>
    <dgm:pt modelId="{AD8425B3-93A4-4C8F-8FC7-CDB5E2D879A4}" type="pres">
      <dgm:prSet presAssocID="{F4827191-986A-47BD-9B8A-921C50B059E7}" presName="sibTrans" presStyleLbl="sibTrans1D1" presStyleIdx="2" presStyleCnt="10"/>
      <dgm:spPr/>
    </dgm:pt>
    <dgm:pt modelId="{5466F53B-E0F6-473D-8A6E-B7ADA45674B9}" type="pres">
      <dgm:prSet presAssocID="{96AECAD0-E75F-449C-AE77-5F923D567D30}" presName="node" presStyleLbl="node1" presStyleIdx="3" presStyleCnt="10">
        <dgm:presLayoutVars>
          <dgm:bulletEnabled val="1"/>
        </dgm:presLayoutVars>
      </dgm:prSet>
      <dgm:spPr/>
    </dgm:pt>
    <dgm:pt modelId="{03D969B9-C9C0-4FC8-A21E-0AE7097905A3}" type="pres">
      <dgm:prSet presAssocID="{96AECAD0-E75F-449C-AE77-5F923D567D30}" presName="spNode" presStyleCnt="0"/>
      <dgm:spPr/>
    </dgm:pt>
    <dgm:pt modelId="{4CD4A6AC-5AA1-462D-A253-27F67284FCA6}" type="pres">
      <dgm:prSet presAssocID="{A531EAC0-022B-4ECF-A226-0653242802C7}" presName="sibTrans" presStyleLbl="sibTrans1D1" presStyleIdx="3" presStyleCnt="10"/>
      <dgm:spPr/>
    </dgm:pt>
    <dgm:pt modelId="{8353BFDD-B32B-4E5B-9A26-72897D5F188D}" type="pres">
      <dgm:prSet presAssocID="{F4CD7A77-BC98-4197-A9DF-AA2B02F2C4CE}" presName="node" presStyleLbl="node1" presStyleIdx="4" presStyleCnt="10">
        <dgm:presLayoutVars>
          <dgm:bulletEnabled val="1"/>
        </dgm:presLayoutVars>
      </dgm:prSet>
      <dgm:spPr/>
    </dgm:pt>
    <dgm:pt modelId="{72D8AB5C-42E9-4126-BEF9-FECFF35347BB}" type="pres">
      <dgm:prSet presAssocID="{F4CD7A77-BC98-4197-A9DF-AA2B02F2C4CE}" presName="spNode" presStyleCnt="0"/>
      <dgm:spPr/>
    </dgm:pt>
    <dgm:pt modelId="{D9F67963-1452-4635-8BE5-18772FF0CF76}" type="pres">
      <dgm:prSet presAssocID="{D89BB6E6-1C4A-4447-A77F-9F98387D0EFA}" presName="sibTrans" presStyleLbl="sibTrans1D1" presStyleIdx="4" presStyleCnt="10"/>
      <dgm:spPr/>
    </dgm:pt>
    <dgm:pt modelId="{4B587824-4EE3-4B4F-8DB0-C0A55BDCDF8A}" type="pres">
      <dgm:prSet presAssocID="{26EB8F14-913B-4F82-BEC2-B16C9F3A29EC}" presName="node" presStyleLbl="node1" presStyleIdx="5" presStyleCnt="10">
        <dgm:presLayoutVars>
          <dgm:bulletEnabled val="1"/>
        </dgm:presLayoutVars>
      </dgm:prSet>
      <dgm:spPr/>
    </dgm:pt>
    <dgm:pt modelId="{84E6A2AA-2985-4B32-99FC-EFA06DBC8AC8}" type="pres">
      <dgm:prSet presAssocID="{26EB8F14-913B-4F82-BEC2-B16C9F3A29EC}" presName="spNode" presStyleCnt="0"/>
      <dgm:spPr/>
    </dgm:pt>
    <dgm:pt modelId="{03F1149E-2208-4D41-9F0E-4191BA0E5D5C}" type="pres">
      <dgm:prSet presAssocID="{B98DE731-1BC9-4AA4-A658-D6150F49D873}" presName="sibTrans" presStyleLbl="sibTrans1D1" presStyleIdx="5" presStyleCnt="10"/>
      <dgm:spPr/>
    </dgm:pt>
    <dgm:pt modelId="{44FCE3D8-AAAD-4578-8C12-27FAB6C49640}" type="pres">
      <dgm:prSet presAssocID="{58DDEC36-D60E-45BC-8CC0-EDF4742FE175}" presName="node" presStyleLbl="node1" presStyleIdx="6" presStyleCnt="10">
        <dgm:presLayoutVars>
          <dgm:bulletEnabled val="1"/>
        </dgm:presLayoutVars>
      </dgm:prSet>
      <dgm:spPr/>
    </dgm:pt>
    <dgm:pt modelId="{F11EC438-CAA1-4329-BFA6-B1E3CABEC52F}" type="pres">
      <dgm:prSet presAssocID="{58DDEC36-D60E-45BC-8CC0-EDF4742FE175}" presName="spNode" presStyleCnt="0"/>
      <dgm:spPr/>
    </dgm:pt>
    <dgm:pt modelId="{72B2129C-044D-4229-874A-2A834411F4CC}" type="pres">
      <dgm:prSet presAssocID="{8C0FAE12-ADE9-434A-85D2-E3D2CEC5F563}" presName="sibTrans" presStyleLbl="sibTrans1D1" presStyleIdx="6" presStyleCnt="10"/>
      <dgm:spPr/>
    </dgm:pt>
    <dgm:pt modelId="{FB2D1EFC-1019-44B3-A695-1DFCCFCCDA0F}" type="pres">
      <dgm:prSet presAssocID="{3A2123D7-C22A-42B6-84F0-F46E5625C139}" presName="node" presStyleLbl="node1" presStyleIdx="7" presStyleCnt="10">
        <dgm:presLayoutVars>
          <dgm:bulletEnabled val="1"/>
        </dgm:presLayoutVars>
      </dgm:prSet>
      <dgm:spPr/>
    </dgm:pt>
    <dgm:pt modelId="{72AF7B59-EA4D-4853-9012-BAADC5B4DAF5}" type="pres">
      <dgm:prSet presAssocID="{3A2123D7-C22A-42B6-84F0-F46E5625C139}" presName="spNode" presStyleCnt="0"/>
      <dgm:spPr/>
    </dgm:pt>
    <dgm:pt modelId="{F92E47F8-3245-4DEF-A53A-EE90A6D26859}" type="pres">
      <dgm:prSet presAssocID="{469B319B-7AF5-41A2-915C-A0EE31C6CD79}" presName="sibTrans" presStyleLbl="sibTrans1D1" presStyleIdx="7" presStyleCnt="10"/>
      <dgm:spPr/>
    </dgm:pt>
    <dgm:pt modelId="{95145546-4C20-48D5-B1CD-90826105C855}" type="pres">
      <dgm:prSet presAssocID="{547A2DDB-6DFC-4794-8680-65E720DA4C19}" presName="node" presStyleLbl="node1" presStyleIdx="8" presStyleCnt="10">
        <dgm:presLayoutVars>
          <dgm:bulletEnabled val="1"/>
        </dgm:presLayoutVars>
      </dgm:prSet>
      <dgm:spPr/>
    </dgm:pt>
    <dgm:pt modelId="{DCE0D3B7-8465-4949-A584-A02CF459D0C7}" type="pres">
      <dgm:prSet presAssocID="{547A2DDB-6DFC-4794-8680-65E720DA4C19}" presName="spNode" presStyleCnt="0"/>
      <dgm:spPr/>
    </dgm:pt>
    <dgm:pt modelId="{AE260077-80F6-4646-B786-FD1A6EFB9C5A}" type="pres">
      <dgm:prSet presAssocID="{A9822B18-4FAC-49DA-B7B0-A4B4B21500D4}" presName="sibTrans" presStyleLbl="sibTrans1D1" presStyleIdx="8" presStyleCnt="10"/>
      <dgm:spPr/>
    </dgm:pt>
    <dgm:pt modelId="{03F6C3CA-F95E-4672-8408-F5227FA3C2EF}" type="pres">
      <dgm:prSet presAssocID="{2A3B9299-8EC6-450C-8A19-120C78E8C479}" presName="node" presStyleLbl="node1" presStyleIdx="9" presStyleCnt="10">
        <dgm:presLayoutVars>
          <dgm:bulletEnabled val="1"/>
        </dgm:presLayoutVars>
      </dgm:prSet>
      <dgm:spPr/>
    </dgm:pt>
    <dgm:pt modelId="{45102B7D-C1EE-4FC3-9034-3EB24BB70582}" type="pres">
      <dgm:prSet presAssocID="{2A3B9299-8EC6-450C-8A19-120C78E8C479}" presName="spNode" presStyleCnt="0"/>
      <dgm:spPr/>
    </dgm:pt>
    <dgm:pt modelId="{A17837A2-9D3B-4F8C-BE0C-C7B7DC4F8F6D}" type="pres">
      <dgm:prSet presAssocID="{851B5FEE-5C30-4BC5-B923-68A4EFAA03A2}" presName="sibTrans" presStyleLbl="sibTrans1D1" presStyleIdx="9" presStyleCnt="10"/>
      <dgm:spPr/>
    </dgm:pt>
  </dgm:ptLst>
  <dgm:cxnLst>
    <dgm:cxn modelId="{EC0A7008-7804-4FCD-99A8-7F3B11BA3068}" srcId="{CE69C73D-AAAC-4BF2-801F-00E41AD6A937}" destId="{58DDEC36-D60E-45BC-8CC0-EDF4742FE175}" srcOrd="6" destOrd="0" parTransId="{09BA97D1-9457-4497-9E6E-7E25F058D283}" sibTransId="{8C0FAE12-ADE9-434A-85D2-E3D2CEC5F563}"/>
    <dgm:cxn modelId="{3F987808-4050-45C6-BB90-865554DFFF6C}" type="presOf" srcId="{87F7DF64-BCBF-4654-9C5D-C5986D3E7BA2}" destId="{19A3C710-3CB8-4FD0-B9DA-BDCB84B156FB}" srcOrd="0" destOrd="0" presId="urn:microsoft.com/office/officeart/2005/8/layout/cycle6"/>
    <dgm:cxn modelId="{CE4A940D-5650-41FE-951C-8B9DACE869D1}" type="presOf" srcId="{A531EAC0-022B-4ECF-A226-0653242802C7}" destId="{4CD4A6AC-5AA1-462D-A253-27F67284FCA6}" srcOrd="0" destOrd="0" presId="urn:microsoft.com/office/officeart/2005/8/layout/cycle6"/>
    <dgm:cxn modelId="{67182710-5FF2-45D8-87CD-F153455AF86D}" srcId="{CE69C73D-AAAC-4BF2-801F-00E41AD6A937}" destId="{3A2123D7-C22A-42B6-84F0-F46E5625C139}" srcOrd="7" destOrd="0" parTransId="{6757B153-95EA-4368-9D77-50960BC04EC8}" sibTransId="{469B319B-7AF5-41A2-915C-A0EE31C6CD79}"/>
    <dgm:cxn modelId="{F4587014-5341-438B-B8B1-EEF2F08E6260}" type="presOf" srcId="{B98DE731-1BC9-4AA4-A658-D6150F49D873}" destId="{03F1149E-2208-4D41-9F0E-4191BA0E5D5C}" srcOrd="0" destOrd="0" presId="urn:microsoft.com/office/officeart/2005/8/layout/cycle6"/>
    <dgm:cxn modelId="{946A8C21-4F2A-4749-9A73-7B0853E7705D}" type="presOf" srcId="{B540EA95-3F22-4047-BBF2-ECA4198C8321}" destId="{4633CC5A-855D-4884-AC36-CECD9B955060}" srcOrd="0" destOrd="0" presId="urn:microsoft.com/office/officeart/2005/8/layout/cycle6"/>
    <dgm:cxn modelId="{95629F23-C96F-43EE-9BAF-EB92AA2452DD}" type="presOf" srcId="{547A2DDB-6DFC-4794-8680-65E720DA4C19}" destId="{95145546-4C20-48D5-B1CD-90826105C855}" srcOrd="0" destOrd="0" presId="urn:microsoft.com/office/officeart/2005/8/layout/cycle6"/>
    <dgm:cxn modelId="{5DB11B2D-B509-418E-B3B4-C85A300A288E}" srcId="{CE69C73D-AAAC-4BF2-801F-00E41AD6A937}" destId="{96AECAD0-E75F-449C-AE77-5F923D567D30}" srcOrd="3" destOrd="0" parTransId="{B167134A-72E6-43CC-86EB-CFA0DDB61EF2}" sibTransId="{A531EAC0-022B-4ECF-A226-0653242802C7}"/>
    <dgm:cxn modelId="{6F55572F-1F18-4CBA-B5AA-191D061F33E9}" type="presOf" srcId="{D89BB6E6-1C4A-4447-A77F-9F98387D0EFA}" destId="{D9F67963-1452-4635-8BE5-18772FF0CF76}" srcOrd="0" destOrd="0" presId="urn:microsoft.com/office/officeart/2005/8/layout/cycle6"/>
    <dgm:cxn modelId="{2D5C8734-6512-44D0-81F8-8B3E7142CB0C}" type="presOf" srcId="{A9822B18-4FAC-49DA-B7B0-A4B4B21500D4}" destId="{AE260077-80F6-4646-B786-FD1A6EFB9C5A}" srcOrd="0" destOrd="0" presId="urn:microsoft.com/office/officeart/2005/8/layout/cycle6"/>
    <dgm:cxn modelId="{D6ADDF35-9DA4-41EB-8A12-B37E5400291A}" type="presOf" srcId="{8C0FAE12-ADE9-434A-85D2-E3D2CEC5F563}" destId="{72B2129C-044D-4229-874A-2A834411F4CC}" srcOrd="0" destOrd="0" presId="urn:microsoft.com/office/officeart/2005/8/layout/cycle6"/>
    <dgm:cxn modelId="{3689F25C-852F-4A3B-BE17-4200D3616C17}" srcId="{CE69C73D-AAAC-4BF2-801F-00E41AD6A937}" destId="{26EB8F14-913B-4F82-BEC2-B16C9F3A29EC}" srcOrd="5" destOrd="0" parTransId="{62ACA522-554B-4C79-A7CD-F1AC8C1F3204}" sibTransId="{B98DE731-1BC9-4AA4-A658-D6150F49D873}"/>
    <dgm:cxn modelId="{89CB5461-AA43-4C74-B1F7-3148756FDDDB}" srcId="{CE69C73D-AAAC-4BF2-801F-00E41AD6A937}" destId="{547A2DDB-6DFC-4794-8680-65E720DA4C19}" srcOrd="8" destOrd="0" parTransId="{EB6F23A6-F3FB-4A65-9E13-84AA345ED693}" sibTransId="{A9822B18-4FAC-49DA-B7B0-A4B4B21500D4}"/>
    <dgm:cxn modelId="{8863AF61-E185-4C3C-B8F5-BBF6FD9141E3}" srcId="{CE69C73D-AAAC-4BF2-801F-00E41AD6A937}" destId="{4E0D5971-F970-4210-9CBA-2471E6119312}" srcOrd="2" destOrd="0" parTransId="{D9F3A6E1-7ED4-41C2-8310-CDBE8A3B1ECD}" sibTransId="{F4827191-986A-47BD-9B8A-921C50B059E7}"/>
    <dgm:cxn modelId="{CC351C6A-1714-432C-8574-08129104D7EF}" type="presOf" srcId="{2A3B9299-8EC6-450C-8A19-120C78E8C479}" destId="{03F6C3CA-F95E-4672-8408-F5227FA3C2EF}" srcOrd="0" destOrd="0" presId="urn:microsoft.com/office/officeart/2005/8/layout/cycle6"/>
    <dgm:cxn modelId="{1998F76B-5F0D-4D59-9B08-AE2A2AA4B2FB}" srcId="{CE69C73D-AAAC-4BF2-801F-00E41AD6A937}" destId="{D279EDD6-0A54-4A12-B98E-7DE4542EC5AE}" srcOrd="1" destOrd="0" parTransId="{48B16F04-FB67-4DCF-AE5B-ABF27581EF2D}" sibTransId="{B540EA95-3F22-4047-BBF2-ECA4198C8321}"/>
    <dgm:cxn modelId="{3C35F76E-8B1D-4F53-B569-19A238F1FE81}" type="presOf" srcId="{469B319B-7AF5-41A2-915C-A0EE31C6CD79}" destId="{F92E47F8-3245-4DEF-A53A-EE90A6D26859}" srcOrd="0" destOrd="0" presId="urn:microsoft.com/office/officeart/2005/8/layout/cycle6"/>
    <dgm:cxn modelId="{AB61A94F-0481-407F-81D4-C4AEF631D282}" type="presOf" srcId="{851B5FEE-5C30-4BC5-B923-68A4EFAA03A2}" destId="{A17837A2-9D3B-4F8C-BE0C-C7B7DC4F8F6D}" srcOrd="0" destOrd="0" presId="urn:microsoft.com/office/officeart/2005/8/layout/cycle6"/>
    <dgm:cxn modelId="{A337297A-3AE7-403C-AC6F-21DDDD2A2CCA}" type="presOf" srcId="{D279EDD6-0A54-4A12-B98E-7DE4542EC5AE}" destId="{A38FCA7D-EA88-46EC-B66C-E07AFFF7474D}" srcOrd="0" destOrd="0" presId="urn:microsoft.com/office/officeart/2005/8/layout/cycle6"/>
    <dgm:cxn modelId="{F03A9882-0DA8-4D11-9983-8D64642CACE9}" srcId="{CE69C73D-AAAC-4BF2-801F-00E41AD6A937}" destId="{87F7DF64-BCBF-4654-9C5D-C5986D3E7BA2}" srcOrd="0" destOrd="0" parTransId="{3C62DC41-438C-4126-9DC1-787E456A4C76}" sibTransId="{F50A96F0-3D3A-4486-A1A5-BCDC5F4A5DA8}"/>
    <dgm:cxn modelId="{6A181BB6-7C6C-4AD1-8091-2B686DD86E0B}" type="presOf" srcId="{F4827191-986A-47BD-9B8A-921C50B059E7}" destId="{AD8425B3-93A4-4C8F-8FC7-CDB5E2D879A4}" srcOrd="0" destOrd="0" presId="urn:microsoft.com/office/officeart/2005/8/layout/cycle6"/>
    <dgm:cxn modelId="{A47F43BD-20C0-4705-B123-D69480A4995F}" type="presOf" srcId="{3A2123D7-C22A-42B6-84F0-F46E5625C139}" destId="{FB2D1EFC-1019-44B3-A695-1DFCCFCCDA0F}" srcOrd="0" destOrd="0" presId="urn:microsoft.com/office/officeart/2005/8/layout/cycle6"/>
    <dgm:cxn modelId="{8C6AA3BD-C1DC-4D08-92AC-50F3A7E26D61}" type="presOf" srcId="{CE69C73D-AAAC-4BF2-801F-00E41AD6A937}" destId="{BE0599BB-6D93-4BB7-A438-2D59AE352AC3}" srcOrd="0" destOrd="0" presId="urn:microsoft.com/office/officeart/2005/8/layout/cycle6"/>
    <dgm:cxn modelId="{F4CBC5C3-A1DA-491C-BC90-FB2583B737DF}" type="presOf" srcId="{F50A96F0-3D3A-4486-A1A5-BCDC5F4A5DA8}" destId="{76A37EE3-3844-49D6-8304-E5A3919E09CF}" srcOrd="0" destOrd="0" presId="urn:microsoft.com/office/officeart/2005/8/layout/cycle6"/>
    <dgm:cxn modelId="{6A681CCB-5A7F-4D6F-AC0A-0772FF4D45BE}" type="presOf" srcId="{26EB8F14-913B-4F82-BEC2-B16C9F3A29EC}" destId="{4B587824-4EE3-4B4F-8DB0-C0A55BDCDF8A}" srcOrd="0" destOrd="0" presId="urn:microsoft.com/office/officeart/2005/8/layout/cycle6"/>
    <dgm:cxn modelId="{CD9EE7DA-5035-4607-9C63-4D71EB9D9EFF}" type="presOf" srcId="{96AECAD0-E75F-449C-AE77-5F923D567D30}" destId="{5466F53B-E0F6-473D-8A6E-B7ADA45674B9}" srcOrd="0" destOrd="0" presId="urn:microsoft.com/office/officeart/2005/8/layout/cycle6"/>
    <dgm:cxn modelId="{D299ACDC-3762-4612-BFA3-1CF0D8A748BD}" type="presOf" srcId="{58DDEC36-D60E-45BC-8CC0-EDF4742FE175}" destId="{44FCE3D8-AAAD-4578-8C12-27FAB6C49640}" srcOrd="0" destOrd="0" presId="urn:microsoft.com/office/officeart/2005/8/layout/cycle6"/>
    <dgm:cxn modelId="{2FA65AE9-4F9E-4BB5-A382-BC33976A35A9}" type="presOf" srcId="{F4CD7A77-BC98-4197-A9DF-AA2B02F2C4CE}" destId="{8353BFDD-B32B-4E5B-9A26-72897D5F188D}" srcOrd="0" destOrd="0" presId="urn:microsoft.com/office/officeart/2005/8/layout/cycle6"/>
    <dgm:cxn modelId="{26182CEA-4821-4334-ACB6-7151FD180515}" srcId="{CE69C73D-AAAC-4BF2-801F-00E41AD6A937}" destId="{2A3B9299-8EC6-450C-8A19-120C78E8C479}" srcOrd="9" destOrd="0" parTransId="{2CEC5E9B-B3C2-45C2-956B-FBE6C4AF7626}" sibTransId="{851B5FEE-5C30-4BC5-B923-68A4EFAA03A2}"/>
    <dgm:cxn modelId="{684CE2F1-3F9B-4DF1-8876-7EF07E9DD325}" type="presOf" srcId="{4E0D5971-F970-4210-9CBA-2471E6119312}" destId="{2065D906-6424-41F1-9ED7-F21DDA856CC9}" srcOrd="0" destOrd="0" presId="urn:microsoft.com/office/officeart/2005/8/layout/cycle6"/>
    <dgm:cxn modelId="{FBC046F7-DF64-4390-9CC9-7E448E2740EF}" srcId="{CE69C73D-AAAC-4BF2-801F-00E41AD6A937}" destId="{F4CD7A77-BC98-4197-A9DF-AA2B02F2C4CE}" srcOrd="4" destOrd="0" parTransId="{B016A2C2-C1CB-4B39-B69D-F213E620096E}" sibTransId="{D89BB6E6-1C4A-4447-A77F-9F98387D0EFA}"/>
    <dgm:cxn modelId="{A9977549-3314-478C-ADED-4218694B4E20}" type="presParOf" srcId="{BE0599BB-6D93-4BB7-A438-2D59AE352AC3}" destId="{19A3C710-3CB8-4FD0-B9DA-BDCB84B156FB}" srcOrd="0" destOrd="0" presId="urn:microsoft.com/office/officeart/2005/8/layout/cycle6"/>
    <dgm:cxn modelId="{B9798F23-3B08-4588-84AD-07F0E0E55FBD}" type="presParOf" srcId="{BE0599BB-6D93-4BB7-A438-2D59AE352AC3}" destId="{2D153B90-F7C9-4FDF-87BF-22E7490AB222}" srcOrd="1" destOrd="0" presId="urn:microsoft.com/office/officeart/2005/8/layout/cycle6"/>
    <dgm:cxn modelId="{2A64B095-D111-4D60-86CF-3505A7572AE6}" type="presParOf" srcId="{BE0599BB-6D93-4BB7-A438-2D59AE352AC3}" destId="{76A37EE3-3844-49D6-8304-E5A3919E09CF}" srcOrd="2" destOrd="0" presId="urn:microsoft.com/office/officeart/2005/8/layout/cycle6"/>
    <dgm:cxn modelId="{5B6DAF3E-E940-4909-8D22-99EBDD8F5AAB}" type="presParOf" srcId="{BE0599BB-6D93-4BB7-A438-2D59AE352AC3}" destId="{A38FCA7D-EA88-46EC-B66C-E07AFFF7474D}" srcOrd="3" destOrd="0" presId="urn:microsoft.com/office/officeart/2005/8/layout/cycle6"/>
    <dgm:cxn modelId="{F27E38DA-E16F-42D3-AF9F-D991D04AB83F}" type="presParOf" srcId="{BE0599BB-6D93-4BB7-A438-2D59AE352AC3}" destId="{C39BFE07-1855-46CB-8DAE-6C3553773288}" srcOrd="4" destOrd="0" presId="urn:microsoft.com/office/officeart/2005/8/layout/cycle6"/>
    <dgm:cxn modelId="{1AB48FB0-A94C-42D9-BE0E-B10033756D72}" type="presParOf" srcId="{BE0599BB-6D93-4BB7-A438-2D59AE352AC3}" destId="{4633CC5A-855D-4884-AC36-CECD9B955060}" srcOrd="5" destOrd="0" presId="urn:microsoft.com/office/officeart/2005/8/layout/cycle6"/>
    <dgm:cxn modelId="{446DD929-2787-49EC-9FF2-843847257AEF}" type="presParOf" srcId="{BE0599BB-6D93-4BB7-A438-2D59AE352AC3}" destId="{2065D906-6424-41F1-9ED7-F21DDA856CC9}" srcOrd="6" destOrd="0" presId="urn:microsoft.com/office/officeart/2005/8/layout/cycle6"/>
    <dgm:cxn modelId="{C21C01B4-C297-4682-9073-575A5722F4DD}" type="presParOf" srcId="{BE0599BB-6D93-4BB7-A438-2D59AE352AC3}" destId="{A44E85DE-B6A4-4962-A02C-00736DBD499A}" srcOrd="7" destOrd="0" presId="urn:microsoft.com/office/officeart/2005/8/layout/cycle6"/>
    <dgm:cxn modelId="{1691C00D-D1A7-4A4E-B032-6EDB3272E2C9}" type="presParOf" srcId="{BE0599BB-6D93-4BB7-A438-2D59AE352AC3}" destId="{AD8425B3-93A4-4C8F-8FC7-CDB5E2D879A4}" srcOrd="8" destOrd="0" presId="urn:microsoft.com/office/officeart/2005/8/layout/cycle6"/>
    <dgm:cxn modelId="{DD54C431-FFBF-45FC-8724-863E63F1E810}" type="presParOf" srcId="{BE0599BB-6D93-4BB7-A438-2D59AE352AC3}" destId="{5466F53B-E0F6-473D-8A6E-B7ADA45674B9}" srcOrd="9" destOrd="0" presId="urn:microsoft.com/office/officeart/2005/8/layout/cycle6"/>
    <dgm:cxn modelId="{D357C617-963D-48E6-B395-6E7323F8033A}" type="presParOf" srcId="{BE0599BB-6D93-4BB7-A438-2D59AE352AC3}" destId="{03D969B9-C9C0-4FC8-A21E-0AE7097905A3}" srcOrd="10" destOrd="0" presId="urn:microsoft.com/office/officeart/2005/8/layout/cycle6"/>
    <dgm:cxn modelId="{CEFF3FB8-B372-4973-87C5-BF18DF8B87DA}" type="presParOf" srcId="{BE0599BB-6D93-4BB7-A438-2D59AE352AC3}" destId="{4CD4A6AC-5AA1-462D-A253-27F67284FCA6}" srcOrd="11" destOrd="0" presId="urn:microsoft.com/office/officeart/2005/8/layout/cycle6"/>
    <dgm:cxn modelId="{034FE21E-931E-470D-BB7A-19423C86BDC3}" type="presParOf" srcId="{BE0599BB-6D93-4BB7-A438-2D59AE352AC3}" destId="{8353BFDD-B32B-4E5B-9A26-72897D5F188D}" srcOrd="12" destOrd="0" presId="urn:microsoft.com/office/officeart/2005/8/layout/cycle6"/>
    <dgm:cxn modelId="{CC47CED7-5D1C-4389-93E9-C01D0F28A3C4}" type="presParOf" srcId="{BE0599BB-6D93-4BB7-A438-2D59AE352AC3}" destId="{72D8AB5C-42E9-4126-BEF9-FECFF35347BB}" srcOrd="13" destOrd="0" presId="urn:microsoft.com/office/officeart/2005/8/layout/cycle6"/>
    <dgm:cxn modelId="{3F868B6D-0254-4026-846A-B224D053CD35}" type="presParOf" srcId="{BE0599BB-6D93-4BB7-A438-2D59AE352AC3}" destId="{D9F67963-1452-4635-8BE5-18772FF0CF76}" srcOrd="14" destOrd="0" presId="urn:microsoft.com/office/officeart/2005/8/layout/cycle6"/>
    <dgm:cxn modelId="{A0512C2D-8EAD-45C3-8A4D-EB2F38687670}" type="presParOf" srcId="{BE0599BB-6D93-4BB7-A438-2D59AE352AC3}" destId="{4B587824-4EE3-4B4F-8DB0-C0A55BDCDF8A}" srcOrd="15" destOrd="0" presId="urn:microsoft.com/office/officeart/2005/8/layout/cycle6"/>
    <dgm:cxn modelId="{C5507437-4246-40FB-B47C-68CDBEA8997A}" type="presParOf" srcId="{BE0599BB-6D93-4BB7-A438-2D59AE352AC3}" destId="{84E6A2AA-2985-4B32-99FC-EFA06DBC8AC8}" srcOrd="16" destOrd="0" presId="urn:microsoft.com/office/officeart/2005/8/layout/cycle6"/>
    <dgm:cxn modelId="{B19534A2-358A-453B-A58E-D28E4E366F48}" type="presParOf" srcId="{BE0599BB-6D93-4BB7-A438-2D59AE352AC3}" destId="{03F1149E-2208-4D41-9F0E-4191BA0E5D5C}" srcOrd="17" destOrd="0" presId="urn:microsoft.com/office/officeart/2005/8/layout/cycle6"/>
    <dgm:cxn modelId="{9F034AF7-558E-4367-AFD8-1BB2DC0A4CC4}" type="presParOf" srcId="{BE0599BB-6D93-4BB7-A438-2D59AE352AC3}" destId="{44FCE3D8-AAAD-4578-8C12-27FAB6C49640}" srcOrd="18" destOrd="0" presId="urn:microsoft.com/office/officeart/2005/8/layout/cycle6"/>
    <dgm:cxn modelId="{F280F71F-755C-4517-ABBE-5A83D967E9C8}" type="presParOf" srcId="{BE0599BB-6D93-4BB7-A438-2D59AE352AC3}" destId="{F11EC438-CAA1-4329-BFA6-B1E3CABEC52F}" srcOrd="19" destOrd="0" presId="urn:microsoft.com/office/officeart/2005/8/layout/cycle6"/>
    <dgm:cxn modelId="{D299589D-8B38-4AFB-B7F8-5723D2AD775C}" type="presParOf" srcId="{BE0599BB-6D93-4BB7-A438-2D59AE352AC3}" destId="{72B2129C-044D-4229-874A-2A834411F4CC}" srcOrd="20" destOrd="0" presId="urn:microsoft.com/office/officeart/2005/8/layout/cycle6"/>
    <dgm:cxn modelId="{0100B70A-3104-4514-B1BB-39C22A3DA685}" type="presParOf" srcId="{BE0599BB-6D93-4BB7-A438-2D59AE352AC3}" destId="{FB2D1EFC-1019-44B3-A695-1DFCCFCCDA0F}" srcOrd="21" destOrd="0" presId="urn:microsoft.com/office/officeart/2005/8/layout/cycle6"/>
    <dgm:cxn modelId="{8D5A21E7-4DE7-439B-A413-5D833B79CFF8}" type="presParOf" srcId="{BE0599BB-6D93-4BB7-A438-2D59AE352AC3}" destId="{72AF7B59-EA4D-4853-9012-BAADC5B4DAF5}" srcOrd="22" destOrd="0" presId="urn:microsoft.com/office/officeart/2005/8/layout/cycle6"/>
    <dgm:cxn modelId="{E4394329-ECB5-47AB-A804-3F64B759EE17}" type="presParOf" srcId="{BE0599BB-6D93-4BB7-A438-2D59AE352AC3}" destId="{F92E47F8-3245-4DEF-A53A-EE90A6D26859}" srcOrd="23" destOrd="0" presId="urn:microsoft.com/office/officeart/2005/8/layout/cycle6"/>
    <dgm:cxn modelId="{3A6D9BD4-5A2C-4CBF-A5EF-C723E0190BBA}" type="presParOf" srcId="{BE0599BB-6D93-4BB7-A438-2D59AE352AC3}" destId="{95145546-4C20-48D5-B1CD-90826105C855}" srcOrd="24" destOrd="0" presId="urn:microsoft.com/office/officeart/2005/8/layout/cycle6"/>
    <dgm:cxn modelId="{5BF08148-4728-419C-995F-8457A6DFBE61}" type="presParOf" srcId="{BE0599BB-6D93-4BB7-A438-2D59AE352AC3}" destId="{DCE0D3B7-8465-4949-A584-A02CF459D0C7}" srcOrd="25" destOrd="0" presId="urn:microsoft.com/office/officeart/2005/8/layout/cycle6"/>
    <dgm:cxn modelId="{1F96D16E-B61D-4AA8-BCCC-79674055E0AA}" type="presParOf" srcId="{BE0599BB-6D93-4BB7-A438-2D59AE352AC3}" destId="{AE260077-80F6-4646-B786-FD1A6EFB9C5A}" srcOrd="26" destOrd="0" presId="urn:microsoft.com/office/officeart/2005/8/layout/cycle6"/>
    <dgm:cxn modelId="{C9FF33CA-05FE-4E5E-A18C-7C837F5D04AB}" type="presParOf" srcId="{BE0599BB-6D93-4BB7-A438-2D59AE352AC3}" destId="{03F6C3CA-F95E-4672-8408-F5227FA3C2EF}" srcOrd="27" destOrd="0" presId="urn:microsoft.com/office/officeart/2005/8/layout/cycle6"/>
    <dgm:cxn modelId="{1B19A664-12B5-4185-B91F-BEB7B0D2549E}" type="presParOf" srcId="{BE0599BB-6D93-4BB7-A438-2D59AE352AC3}" destId="{45102B7D-C1EE-4FC3-9034-3EB24BB70582}" srcOrd="28" destOrd="0" presId="urn:microsoft.com/office/officeart/2005/8/layout/cycle6"/>
    <dgm:cxn modelId="{BD5AF927-1DB1-4A00-BBE8-223F1F021008}" type="presParOf" srcId="{BE0599BB-6D93-4BB7-A438-2D59AE352AC3}" destId="{A17837A2-9D3B-4F8C-BE0C-C7B7DC4F8F6D}" srcOrd="29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9C73D-AAAC-4BF2-801F-00E41AD6A93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F7DF64-BCBF-4654-9C5D-C5986D3E7BA2}">
      <dgm:prSet phldrT="[Text]" custT="1"/>
      <dgm:spPr/>
      <dgm:t>
        <a:bodyPr/>
        <a:lstStyle/>
        <a:p>
          <a:r>
            <a:rPr lang="en-GB" sz="1400" dirty="0"/>
            <a:t>000</a:t>
          </a:r>
        </a:p>
      </dgm:t>
    </dgm:pt>
    <dgm:pt modelId="{3C62DC41-438C-4126-9DC1-787E456A4C76}" type="parTrans" cxnId="{F03A9882-0DA8-4D11-9983-8D64642CACE9}">
      <dgm:prSet/>
      <dgm:spPr/>
      <dgm:t>
        <a:bodyPr/>
        <a:lstStyle/>
        <a:p>
          <a:endParaRPr lang="en-GB" sz="3200"/>
        </a:p>
      </dgm:t>
    </dgm:pt>
    <dgm:pt modelId="{F50A96F0-3D3A-4486-A1A5-BCDC5F4A5DA8}" type="sibTrans" cxnId="{F03A9882-0DA8-4D11-9983-8D64642CACE9}">
      <dgm:prSet/>
      <dgm:spPr/>
      <dgm:t>
        <a:bodyPr/>
        <a:lstStyle/>
        <a:p>
          <a:endParaRPr lang="en-GB" sz="3200"/>
        </a:p>
      </dgm:t>
    </dgm:pt>
    <dgm:pt modelId="{D279EDD6-0A54-4A12-B98E-7DE4542EC5AE}">
      <dgm:prSet phldrT="[Text]" custT="1"/>
      <dgm:spPr/>
      <dgm:t>
        <a:bodyPr/>
        <a:lstStyle/>
        <a:p>
          <a:r>
            <a:rPr lang="en-GB" sz="1400" dirty="0"/>
            <a:t>001</a:t>
          </a:r>
        </a:p>
      </dgm:t>
    </dgm:pt>
    <dgm:pt modelId="{48B16F04-FB67-4DCF-AE5B-ABF27581EF2D}" type="parTrans" cxnId="{1998F76B-5F0D-4D59-9B08-AE2A2AA4B2FB}">
      <dgm:prSet/>
      <dgm:spPr/>
      <dgm:t>
        <a:bodyPr/>
        <a:lstStyle/>
        <a:p>
          <a:endParaRPr lang="en-GB" sz="3200"/>
        </a:p>
      </dgm:t>
    </dgm:pt>
    <dgm:pt modelId="{B540EA95-3F22-4047-BBF2-ECA4198C8321}" type="sibTrans" cxnId="{1998F76B-5F0D-4D59-9B08-AE2A2AA4B2FB}">
      <dgm:prSet/>
      <dgm:spPr/>
      <dgm:t>
        <a:bodyPr/>
        <a:lstStyle/>
        <a:p>
          <a:endParaRPr lang="en-GB" sz="3200"/>
        </a:p>
      </dgm:t>
    </dgm:pt>
    <dgm:pt modelId="{4E0D5971-F970-4210-9CBA-2471E6119312}">
      <dgm:prSet phldrT="[Text]" custT="1"/>
      <dgm:spPr/>
      <dgm:t>
        <a:bodyPr/>
        <a:lstStyle/>
        <a:p>
          <a:r>
            <a:rPr lang="en-GB" sz="1400" dirty="0"/>
            <a:t>010</a:t>
          </a:r>
        </a:p>
      </dgm:t>
    </dgm:pt>
    <dgm:pt modelId="{D9F3A6E1-7ED4-41C2-8310-CDBE8A3B1ECD}" type="parTrans" cxnId="{8863AF61-E185-4C3C-B8F5-BBF6FD9141E3}">
      <dgm:prSet/>
      <dgm:spPr/>
      <dgm:t>
        <a:bodyPr/>
        <a:lstStyle/>
        <a:p>
          <a:endParaRPr lang="en-GB" sz="3200"/>
        </a:p>
      </dgm:t>
    </dgm:pt>
    <dgm:pt modelId="{F4827191-986A-47BD-9B8A-921C50B059E7}" type="sibTrans" cxnId="{8863AF61-E185-4C3C-B8F5-BBF6FD9141E3}">
      <dgm:prSet/>
      <dgm:spPr/>
      <dgm:t>
        <a:bodyPr/>
        <a:lstStyle/>
        <a:p>
          <a:endParaRPr lang="en-GB" sz="3200"/>
        </a:p>
      </dgm:t>
    </dgm:pt>
    <dgm:pt modelId="{96AECAD0-E75F-449C-AE77-5F923D567D30}">
      <dgm:prSet phldrT="[Text]" custT="1"/>
      <dgm:spPr/>
      <dgm:t>
        <a:bodyPr/>
        <a:lstStyle/>
        <a:p>
          <a:r>
            <a:rPr lang="en-GB" sz="1400" dirty="0"/>
            <a:t>011</a:t>
          </a:r>
        </a:p>
      </dgm:t>
    </dgm:pt>
    <dgm:pt modelId="{B167134A-72E6-43CC-86EB-CFA0DDB61EF2}" type="parTrans" cxnId="{5DB11B2D-B509-418E-B3B4-C85A300A288E}">
      <dgm:prSet/>
      <dgm:spPr/>
      <dgm:t>
        <a:bodyPr/>
        <a:lstStyle/>
        <a:p>
          <a:endParaRPr lang="en-GB" sz="3200"/>
        </a:p>
      </dgm:t>
    </dgm:pt>
    <dgm:pt modelId="{A531EAC0-022B-4ECF-A226-0653242802C7}" type="sibTrans" cxnId="{5DB11B2D-B509-418E-B3B4-C85A300A288E}">
      <dgm:prSet/>
      <dgm:spPr/>
      <dgm:t>
        <a:bodyPr/>
        <a:lstStyle/>
        <a:p>
          <a:endParaRPr lang="en-GB" sz="3200"/>
        </a:p>
      </dgm:t>
    </dgm:pt>
    <dgm:pt modelId="{F4CD7A77-BC98-4197-A9DF-AA2B02F2C4CE}">
      <dgm:prSet phldrT="[Text]" custT="1"/>
      <dgm:spPr/>
      <dgm:t>
        <a:bodyPr/>
        <a:lstStyle/>
        <a:p>
          <a:r>
            <a:rPr lang="en-GB" sz="1400" dirty="0"/>
            <a:t>100</a:t>
          </a:r>
        </a:p>
      </dgm:t>
    </dgm:pt>
    <dgm:pt modelId="{B016A2C2-C1CB-4B39-B69D-F213E620096E}" type="parTrans" cxnId="{FBC046F7-DF64-4390-9CC9-7E448E2740EF}">
      <dgm:prSet/>
      <dgm:spPr/>
      <dgm:t>
        <a:bodyPr/>
        <a:lstStyle/>
        <a:p>
          <a:endParaRPr lang="en-GB" sz="3200"/>
        </a:p>
      </dgm:t>
    </dgm:pt>
    <dgm:pt modelId="{D89BB6E6-1C4A-4447-A77F-9F98387D0EFA}" type="sibTrans" cxnId="{FBC046F7-DF64-4390-9CC9-7E448E2740EF}">
      <dgm:prSet/>
      <dgm:spPr/>
      <dgm:t>
        <a:bodyPr/>
        <a:lstStyle/>
        <a:p>
          <a:endParaRPr lang="en-GB" sz="3200"/>
        </a:p>
      </dgm:t>
    </dgm:pt>
    <dgm:pt modelId="{26EB8F14-913B-4F82-BEC2-B16C9F3A29EC}">
      <dgm:prSet phldrT="[Text]" custT="1"/>
      <dgm:spPr/>
      <dgm:t>
        <a:bodyPr/>
        <a:lstStyle/>
        <a:p>
          <a:r>
            <a:rPr lang="en-GB" sz="1400" dirty="0"/>
            <a:t>101</a:t>
          </a:r>
        </a:p>
      </dgm:t>
    </dgm:pt>
    <dgm:pt modelId="{62ACA522-554B-4C79-A7CD-F1AC8C1F3204}" type="parTrans" cxnId="{3689F25C-852F-4A3B-BE17-4200D3616C17}">
      <dgm:prSet/>
      <dgm:spPr/>
      <dgm:t>
        <a:bodyPr/>
        <a:lstStyle/>
        <a:p>
          <a:endParaRPr lang="en-GB" sz="3200"/>
        </a:p>
      </dgm:t>
    </dgm:pt>
    <dgm:pt modelId="{B98DE731-1BC9-4AA4-A658-D6150F49D873}" type="sibTrans" cxnId="{3689F25C-852F-4A3B-BE17-4200D3616C17}">
      <dgm:prSet/>
      <dgm:spPr/>
      <dgm:t>
        <a:bodyPr/>
        <a:lstStyle/>
        <a:p>
          <a:endParaRPr lang="en-GB" sz="3200"/>
        </a:p>
      </dgm:t>
    </dgm:pt>
    <dgm:pt modelId="{58DDEC36-D60E-45BC-8CC0-EDF4742FE175}">
      <dgm:prSet phldrT="[Text]" custT="1"/>
      <dgm:spPr/>
      <dgm:t>
        <a:bodyPr/>
        <a:lstStyle/>
        <a:p>
          <a:r>
            <a:rPr lang="en-GB" sz="1400" dirty="0"/>
            <a:t>110</a:t>
          </a:r>
        </a:p>
      </dgm:t>
    </dgm:pt>
    <dgm:pt modelId="{09BA97D1-9457-4497-9E6E-7E25F058D283}" type="parTrans" cxnId="{EC0A7008-7804-4FCD-99A8-7F3B11BA3068}">
      <dgm:prSet/>
      <dgm:spPr/>
      <dgm:t>
        <a:bodyPr/>
        <a:lstStyle/>
        <a:p>
          <a:endParaRPr lang="en-GB" sz="3200"/>
        </a:p>
      </dgm:t>
    </dgm:pt>
    <dgm:pt modelId="{8C0FAE12-ADE9-434A-85D2-E3D2CEC5F563}" type="sibTrans" cxnId="{EC0A7008-7804-4FCD-99A8-7F3B11BA3068}">
      <dgm:prSet/>
      <dgm:spPr/>
      <dgm:t>
        <a:bodyPr/>
        <a:lstStyle/>
        <a:p>
          <a:endParaRPr lang="en-GB" sz="3200"/>
        </a:p>
      </dgm:t>
    </dgm:pt>
    <dgm:pt modelId="{3A2123D7-C22A-42B6-84F0-F46E5625C139}">
      <dgm:prSet phldrT="[Text]" custT="1"/>
      <dgm:spPr/>
      <dgm:t>
        <a:bodyPr/>
        <a:lstStyle/>
        <a:p>
          <a:r>
            <a:rPr lang="en-GB" sz="1400" dirty="0"/>
            <a:t>111</a:t>
          </a:r>
        </a:p>
      </dgm:t>
    </dgm:pt>
    <dgm:pt modelId="{6757B153-95EA-4368-9D77-50960BC04EC8}" type="parTrans" cxnId="{67182710-5FF2-45D8-87CD-F153455AF86D}">
      <dgm:prSet/>
      <dgm:spPr/>
      <dgm:t>
        <a:bodyPr/>
        <a:lstStyle/>
        <a:p>
          <a:endParaRPr lang="en-GB" sz="3200"/>
        </a:p>
      </dgm:t>
    </dgm:pt>
    <dgm:pt modelId="{469B319B-7AF5-41A2-915C-A0EE31C6CD79}" type="sibTrans" cxnId="{67182710-5FF2-45D8-87CD-F153455AF86D}">
      <dgm:prSet/>
      <dgm:spPr/>
      <dgm:t>
        <a:bodyPr/>
        <a:lstStyle/>
        <a:p>
          <a:endParaRPr lang="en-GB" sz="3200"/>
        </a:p>
      </dgm:t>
    </dgm:pt>
    <dgm:pt modelId="{BE0599BB-6D93-4BB7-A438-2D59AE352AC3}" type="pres">
      <dgm:prSet presAssocID="{CE69C73D-AAAC-4BF2-801F-00E41AD6A937}" presName="cycle" presStyleCnt="0">
        <dgm:presLayoutVars>
          <dgm:dir/>
          <dgm:resizeHandles val="exact"/>
        </dgm:presLayoutVars>
      </dgm:prSet>
      <dgm:spPr/>
    </dgm:pt>
    <dgm:pt modelId="{19A3C710-3CB8-4FD0-B9DA-BDCB84B156FB}" type="pres">
      <dgm:prSet presAssocID="{87F7DF64-BCBF-4654-9C5D-C5986D3E7BA2}" presName="node" presStyleLbl="node1" presStyleIdx="0" presStyleCnt="8">
        <dgm:presLayoutVars>
          <dgm:bulletEnabled val="1"/>
        </dgm:presLayoutVars>
      </dgm:prSet>
      <dgm:spPr/>
    </dgm:pt>
    <dgm:pt modelId="{2D153B90-F7C9-4FDF-87BF-22E7490AB222}" type="pres">
      <dgm:prSet presAssocID="{87F7DF64-BCBF-4654-9C5D-C5986D3E7BA2}" presName="spNode" presStyleCnt="0"/>
      <dgm:spPr/>
    </dgm:pt>
    <dgm:pt modelId="{76A37EE3-3844-49D6-8304-E5A3919E09CF}" type="pres">
      <dgm:prSet presAssocID="{F50A96F0-3D3A-4486-A1A5-BCDC5F4A5DA8}" presName="sibTrans" presStyleLbl="sibTrans1D1" presStyleIdx="0" presStyleCnt="8"/>
      <dgm:spPr/>
    </dgm:pt>
    <dgm:pt modelId="{A38FCA7D-EA88-46EC-B66C-E07AFFF7474D}" type="pres">
      <dgm:prSet presAssocID="{D279EDD6-0A54-4A12-B98E-7DE4542EC5AE}" presName="node" presStyleLbl="node1" presStyleIdx="1" presStyleCnt="8">
        <dgm:presLayoutVars>
          <dgm:bulletEnabled val="1"/>
        </dgm:presLayoutVars>
      </dgm:prSet>
      <dgm:spPr/>
    </dgm:pt>
    <dgm:pt modelId="{C39BFE07-1855-46CB-8DAE-6C3553773288}" type="pres">
      <dgm:prSet presAssocID="{D279EDD6-0A54-4A12-B98E-7DE4542EC5AE}" presName="spNode" presStyleCnt="0"/>
      <dgm:spPr/>
    </dgm:pt>
    <dgm:pt modelId="{4633CC5A-855D-4884-AC36-CECD9B955060}" type="pres">
      <dgm:prSet presAssocID="{B540EA95-3F22-4047-BBF2-ECA4198C8321}" presName="sibTrans" presStyleLbl="sibTrans1D1" presStyleIdx="1" presStyleCnt="8"/>
      <dgm:spPr/>
    </dgm:pt>
    <dgm:pt modelId="{2065D906-6424-41F1-9ED7-F21DDA856CC9}" type="pres">
      <dgm:prSet presAssocID="{4E0D5971-F970-4210-9CBA-2471E6119312}" presName="node" presStyleLbl="node1" presStyleIdx="2" presStyleCnt="8">
        <dgm:presLayoutVars>
          <dgm:bulletEnabled val="1"/>
        </dgm:presLayoutVars>
      </dgm:prSet>
      <dgm:spPr/>
    </dgm:pt>
    <dgm:pt modelId="{A44E85DE-B6A4-4962-A02C-00736DBD499A}" type="pres">
      <dgm:prSet presAssocID="{4E0D5971-F970-4210-9CBA-2471E6119312}" presName="spNode" presStyleCnt="0"/>
      <dgm:spPr/>
    </dgm:pt>
    <dgm:pt modelId="{AD8425B3-93A4-4C8F-8FC7-CDB5E2D879A4}" type="pres">
      <dgm:prSet presAssocID="{F4827191-986A-47BD-9B8A-921C50B059E7}" presName="sibTrans" presStyleLbl="sibTrans1D1" presStyleIdx="2" presStyleCnt="8"/>
      <dgm:spPr/>
    </dgm:pt>
    <dgm:pt modelId="{5466F53B-E0F6-473D-8A6E-B7ADA45674B9}" type="pres">
      <dgm:prSet presAssocID="{96AECAD0-E75F-449C-AE77-5F923D567D30}" presName="node" presStyleLbl="node1" presStyleIdx="3" presStyleCnt="8">
        <dgm:presLayoutVars>
          <dgm:bulletEnabled val="1"/>
        </dgm:presLayoutVars>
      </dgm:prSet>
      <dgm:spPr/>
    </dgm:pt>
    <dgm:pt modelId="{03D969B9-C9C0-4FC8-A21E-0AE7097905A3}" type="pres">
      <dgm:prSet presAssocID="{96AECAD0-E75F-449C-AE77-5F923D567D30}" presName="spNode" presStyleCnt="0"/>
      <dgm:spPr/>
    </dgm:pt>
    <dgm:pt modelId="{4CD4A6AC-5AA1-462D-A253-27F67284FCA6}" type="pres">
      <dgm:prSet presAssocID="{A531EAC0-022B-4ECF-A226-0653242802C7}" presName="sibTrans" presStyleLbl="sibTrans1D1" presStyleIdx="3" presStyleCnt="8"/>
      <dgm:spPr/>
    </dgm:pt>
    <dgm:pt modelId="{8353BFDD-B32B-4E5B-9A26-72897D5F188D}" type="pres">
      <dgm:prSet presAssocID="{F4CD7A77-BC98-4197-A9DF-AA2B02F2C4CE}" presName="node" presStyleLbl="node1" presStyleIdx="4" presStyleCnt="8">
        <dgm:presLayoutVars>
          <dgm:bulletEnabled val="1"/>
        </dgm:presLayoutVars>
      </dgm:prSet>
      <dgm:spPr/>
    </dgm:pt>
    <dgm:pt modelId="{72D8AB5C-42E9-4126-BEF9-FECFF35347BB}" type="pres">
      <dgm:prSet presAssocID="{F4CD7A77-BC98-4197-A9DF-AA2B02F2C4CE}" presName="spNode" presStyleCnt="0"/>
      <dgm:spPr/>
    </dgm:pt>
    <dgm:pt modelId="{D9F67963-1452-4635-8BE5-18772FF0CF76}" type="pres">
      <dgm:prSet presAssocID="{D89BB6E6-1C4A-4447-A77F-9F98387D0EFA}" presName="sibTrans" presStyleLbl="sibTrans1D1" presStyleIdx="4" presStyleCnt="8"/>
      <dgm:spPr/>
    </dgm:pt>
    <dgm:pt modelId="{4B587824-4EE3-4B4F-8DB0-C0A55BDCDF8A}" type="pres">
      <dgm:prSet presAssocID="{26EB8F14-913B-4F82-BEC2-B16C9F3A29EC}" presName="node" presStyleLbl="node1" presStyleIdx="5" presStyleCnt="8">
        <dgm:presLayoutVars>
          <dgm:bulletEnabled val="1"/>
        </dgm:presLayoutVars>
      </dgm:prSet>
      <dgm:spPr/>
    </dgm:pt>
    <dgm:pt modelId="{84E6A2AA-2985-4B32-99FC-EFA06DBC8AC8}" type="pres">
      <dgm:prSet presAssocID="{26EB8F14-913B-4F82-BEC2-B16C9F3A29EC}" presName="spNode" presStyleCnt="0"/>
      <dgm:spPr/>
    </dgm:pt>
    <dgm:pt modelId="{03F1149E-2208-4D41-9F0E-4191BA0E5D5C}" type="pres">
      <dgm:prSet presAssocID="{B98DE731-1BC9-4AA4-A658-D6150F49D873}" presName="sibTrans" presStyleLbl="sibTrans1D1" presStyleIdx="5" presStyleCnt="8"/>
      <dgm:spPr/>
    </dgm:pt>
    <dgm:pt modelId="{44FCE3D8-AAAD-4578-8C12-27FAB6C49640}" type="pres">
      <dgm:prSet presAssocID="{58DDEC36-D60E-45BC-8CC0-EDF4742FE175}" presName="node" presStyleLbl="node1" presStyleIdx="6" presStyleCnt="8">
        <dgm:presLayoutVars>
          <dgm:bulletEnabled val="1"/>
        </dgm:presLayoutVars>
      </dgm:prSet>
      <dgm:spPr/>
    </dgm:pt>
    <dgm:pt modelId="{F11EC438-CAA1-4329-BFA6-B1E3CABEC52F}" type="pres">
      <dgm:prSet presAssocID="{58DDEC36-D60E-45BC-8CC0-EDF4742FE175}" presName="spNode" presStyleCnt="0"/>
      <dgm:spPr/>
    </dgm:pt>
    <dgm:pt modelId="{72B2129C-044D-4229-874A-2A834411F4CC}" type="pres">
      <dgm:prSet presAssocID="{8C0FAE12-ADE9-434A-85D2-E3D2CEC5F563}" presName="sibTrans" presStyleLbl="sibTrans1D1" presStyleIdx="6" presStyleCnt="8"/>
      <dgm:spPr/>
    </dgm:pt>
    <dgm:pt modelId="{FB2D1EFC-1019-44B3-A695-1DFCCFCCDA0F}" type="pres">
      <dgm:prSet presAssocID="{3A2123D7-C22A-42B6-84F0-F46E5625C139}" presName="node" presStyleLbl="node1" presStyleIdx="7" presStyleCnt="8">
        <dgm:presLayoutVars>
          <dgm:bulletEnabled val="1"/>
        </dgm:presLayoutVars>
      </dgm:prSet>
      <dgm:spPr/>
    </dgm:pt>
    <dgm:pt modelId="{72AF7B59-EA4D-4853-9012-BAADC5B4DAF5}" type="pres">
      <dgm:prSet presAssocID="{3A2123D7-C22A-42B6-84F0-F46E5625C139}" presName="spNode" presStyleCnt="0"/>
      <dgm:spPr/>
    </dgm:pt>
    <dgm:pt modelId="{F92E47F8-3245-4DEF-A53A-EE90A6D26859}" type="pres">
      <dgm:prSet presAssocID="{469B319B-7AF5-41A2-915C-A0EE31C6CD79}" presName="sibTrans" presStyleLbl="sibTrans1D1" presStyleIdx="7" presStyleCnt="8"/>
      <dgm:spPr/>
    </dgm:pt>
  </dgm:ptLst>
  <dgm:cxnLst>
    <dgm:cxn modelId="{EC0A7008-7804-4FCD-99A8-7F3B11BA3068}" srcId="{CE69C73D-AAAC-4BF2-801F-00E41AD6A937}" destId="{58DDEC36-D60E-45BC-8CC0-EDF4742FE175}" srcOrd="6" destOrd="0" parTransId="{09BA97D1-9457-4497-9E6E-7E25F058D283}" sibTransId="{8C0FAE12-ADE9-434A-85D2-E3D2CEC5F563}"/>
    <dgm:cxn modelId="{3F987808-4050-45C6-BB90-865554DFFF6C}" type="presOf" srcId="{87F7DF64-BCBF-4654-9C5D-C5986D3E7BA2}" destId="{19A3C710-3CB8-4FD0-B9DA-BDCB84B156FB}" srcOrd="0" destOrd="0" presId="urn:microsoft.com/office/officeart/2005/8/layout/cycle6"/>
    <dgm:cxn modelId="{CE4A940D-5650-41FE-951C-8B9DACE869D1}" type="presOf" srcId="{A531EAC0-022B-4ECF-A226-0653242802C7}" destId="{4CD4A6AC-5AA1-462D-A253-27F67284FCA6}" srcOrd="0" destOrd="0" presId="urn:microsoft.com/office/officeart/2005/8/layout/cycle6"/>
    <dgm:cxn modelId="{67182710-5FF2-45D8-87CD-F153455AF86D}" srcId="{CE69C73D-AAAC-4BF2-801F-00E41AD6A937}" destId="{3A2123D7-C22A-42B6-84F0-F46E5625C139}" srcOrd="7" destOrd="0" parTransId="{6757B153-95EA-4368-9D77-50960BC04EC8}" sibTransId="{469B319B-7AF5-41A2-915C-A0EE31C6CD79}"/>
    <dgm:cxn modelId="{F4587014-5341-438B-B8B1-EEF2F08E6260}" type="presOf" srcId="{B98DE731-1BC9-4AA4-A658-D6150F49D873}" destId="{03F1149E-2208-4D41-9F0E-4191BA0E5D5C}" srcOrd="0" destOrd="0" presId="urn:microsoft.com/office/officeart/2005/8/layout/cycle6"/>
    <dgm:cxn modelId="{946A8C21-4F2A-4749-9A73-7B0853E7705D}" type="presOf" srcId="{B540EA95-3F22-4047-BBF2-ECA4198C8321}" destId="{4633CC5A-855D-4884-AC36-CECD9B955060}" srcOrd="0" destOrd="0" presId="urn:microsoft.com/office/officeart/2005/8/layout/cycle6"/>
    <dgm:cxn modelId="{5DB11B2D-B509-418E-B3B4-C85A300A288E}" srcId="{CE69C73D-AAAC-4BF2-801F-00E41AD6A937}" destId="{96AECAD0-E75F-449C-AE77-5F923D567D30}" srcOrd="3" destOrd="0" parTransId="{B167134A-72E6-43CC-86EB-CFA0DDB61EF2}" sibTransId="{A531EAC0-022B-4ECF-A226-0653242802C7}"/>
    <dgm:cxn modelId="{6F55572F-1F18-4CBA-B5AA-191D061F33E9}" type="presOf" srcId="{D89BB6E6-1C4A-4447-A77F-9F98387D0EFA}" destId="{D9F67963-1452-4635-8BE5-18772FF0CF76}" srcOrd="0" destOrd="0" presId="urn:microsoft.com/office/officeart/2005/8/layout/cycle6"/>
    <dgm:cxn modelId="{D6ADDF35-9DA4-41EB-8A12-B37E5400291A}" type="presOf" srcId="{8C0FAE12-ADE9-434A-85D2-E3D2CEC5F563}" destId="{72B2129C-044D-4229-874A-2A834411F4CC}" srcOrd="0" destOrd="0" presId="urn:microsoft.com/office/officeart/2005/8/layout/cycle6"/>
    <dgm:cxn modelId="{3689F25C-852F-4A3B-BE17-4200D3616C17}" srcId="{CE69C73D-AAAC-4BF2-801F-00E41AD6A937}" destId="{26EB8F14-913B-4F82-BEC2-B16C9F3A29EC}" srcOrd="5" destOrd="0" parTransId="{62ACA522-554B-4C79-A7CD-F1AC8C1F3204}" sibTransId="{B98DE731-1BC9-4AA4-A658-D6150F49D873}"/>
    <dgm:cxn modelId="{8863AF61-E185-4C3C-B8F5-BBF6FD9141E3}" srcId="{CE69C73D-AAAC-4BF2-801F-00E41AD6A937}" destId="{4E0D5971-F970-4210-9CBA-2471E6119312}" srcOrd="2" destOrd="0" parTransId="{D9F3A6E1-7ED4-41C2-8310-CDBE8A3B1ECD}" sibTransId="{F4827191-986A-47BD-9B8A-921C50B059E7}"/>
    <dgm:cxn modelId="{1998F76B-5F0D-4D59-9B08-AE2A2AA4B2FB}" srcId="{CE69C73D-AAAC-4BF2-801F-00E41AD6A937}" destId="{D279EDD6-0A54-4A12-B98E-7DE4542EC5AE}" srcOrd="1" destOrd="0" parTransId="{48B16F04-FB67-4DCF-AE5B-ABF27581EF2D}" sibTransId="{B540EA95-3F22-4047-BBF2-ECA4198C8321}"/>
    <dgm:cxn modelId="{3C35F76E-8B1D-4F53-B569-19A238F1FE81}" type="presOf" srcId="{469B319B-7AF5-41A2-915C-A0EE31C6CD79}" destId="{F92E47F8-3245-4DEF-A53A-EE90A6D26859}" srcOrd="0" destOrd="0" presId="urn:microsoft.com/office/officeart/2005/8/layout/cycle6"/>
    <dgm:cxn modelId="{A337297A-3AE7-403C-AC6F-21DDDD2A2CCA}" type="presOf" srcId="{D279EDD6-0A54-4A12-B98E-7DE4542EC5AE}" destId="{A38FCA7D-EA88-46EC-B66C-E07AFFF7474D}" srcOrd="0" destOrd="0" presId="urn:microsoft.com/office/officeart/2005/8/layout/cycle6"/>
    <dgm:cxn modelId="{F03A9882-0DA8-4D11-9983-8D64642CACE9}" srcId="{CE69C73D-AAAC-4BF2-801F-00E41AD6A937}" destId="{87F7DF64-BCBF-4654-9C5D-C5986D3E7BA2}" srcOrd="0" destOrd="0" parTransId="{3C62DC41-438C-4126-9DC1-787E456A4C76}" sibTransId="{F50A96F0-3D3A-4486-A1A5-BCDC5F4A5DA8}"/>
    <dgm:cxn modelId="{6A181BB6-7C6C-4AD1-8091-2B686DD86E0B}" type="presOf" srcId="{F4827191-986A-47BD-9B8A-921C50B059E7}" destId="{AD8425B3-93A4-4C8F-8FC7-CDB5E2D879A4}" srcOrd="0" destOrd="0" presId="urn:microsoft.com/office/officeart/2005/8/layout/cycle6"/>
    <dgm:cxn modelId="{A47F43BD-20C0-4705-B123-D69480A4995F}" type="presOf" srcId="{3A2123D7-C22A-42B6-84F0-F46E5625C139}" destId="{FB2D1EFC-1019-44B3-A695-1DFCCFCCDA0F}" srcOrd="0" destOrd="0" presId="urn:microsoft.com/office/officeart/2005/8/layout/cycle6"/>
    <dgm:cxn modelId="{8C6AA3BD-C1DC-4D08-92AC-50F3A7E26D61}" type="presOf" srcId="{CE69C73D-AAAC-4BF2-801F-00E41AD6A937}" destId="{BE0599BB-6D93-4BB7-A438-2D59AE352AC3}" srcOrd="0" destOrd="0" presId="urn:microsoft.com/office/officeart/2005/8/layout/cycle6"/>
    <dgm:cxn modelId="{F4CBC5C3-A1DA-491C-BC90-FB2583B737DF}" type="presOf" srcId="{F50A96F0-3D3A-4486-A1A5-BCDC5F4A5DA8}" destId="{76A37EE3-3844-49D6-8304-E5A3919E09CF}" srcOrd="0" destOrd="0" presId="urn:microsoft.com/office/officeart/2005/8/layout/cycle6"/>
    <dgm:cxn modelId="{6A681CCB-5A7F-4D6F-AC0A-0772FF4D45BE}" type="presOf" srcId="{26EB8F14-913B-4F82-BEC2-B16C9F3A29EC}" destId="{4B587824-4EE3-4B4F-8DB0-C0A55BDCDF8A}" srcOrd="0" destOrd="0" presId="urn:microsoft.com/office/officeart/2005/8/layout/cycle6"/>
    <dgm:cxn modelId="{CD9EE7DA-5035-4607-9C63-4D71EB9D9EFF}" type="presOf" srcId="{96AECAD0-E75F-449C-AE77-5F923D567D30}" destId="{5466F53B-E0F6-473D-8A6E-B7ADA45674B9}" srcOrd="0" destOrd="0" presId="urn:microsoft.com/office/officeart/2005/8/layout/cycle6"/>
    <dgm:cxn modelId="{D299ACDC-3762-4612-BFA3-1CF0D8A748BD}" type="presOf" srcId="{58DDEC36-D60E-45BC-8CC0-EDF4742FE175}" destId="{44FCE3D8-AAAD-4578-8C12-27FAB6C49640}" srcOrd="0" destOrd="0" presId="urn:microsoft.com/office/officeart/2005/8/layout/cycle6"/>
    <dgm:cxn modelId="{2FA65AE9-4F9E-4BB5-A382-BC33976A35A9}" type="presOf" srcId="{F4CD7A77-BC98-4197-A9DF-AA2B02F2C4CE}" destId="{8353BFDD-B32B-4E5B-9A26-72897D5F188D}" srcOrd="0" destOrd="0" presId="urn:microsoft.com/office/officeart/2005/8/layout/cycle6"/>
    <dgm:cxn modelId="{684CE2F1-3F9B-4DF1-8876-7EF07E9DD325}" type="presOf" srcId="{4E0D5971-F970-4210-9CBA-2471E6119312}" destId="{2065D906-6424-41F1-9ED7-F21DDA856CC9}" srcOrd="0" destOrd="0" presId="urn:microsoft.com/office/officeart/2005/8/layout/cycle6"/>
    <dgm:cxn modelId="{FBC046F7-DF64-4390-9CC9-7E448E2740EF}" srcId="{CE69C73D-AAAC-4BF2-801F-00E41AD6A937}" destId="{F4CD7A77-BC98-4197-A9DF-AA2B02F2C4CE}" srcOrd="4" destOrd="0" parTransId="{B016A2C2-C1CB-4B39-B69D-F213E620096E}" sibTransId="{D89BB6E6-1C4A-4447-A77F-9F98387D0EFA}"/>
    <dgm:cxn modelId="{A9977549-3314-478C-ADED-4218694B4E20}" type="presParOf" srcId="{BE0599BB-6D93-4BB7-A438-2D59AE352AC3}" destId="{19A3C710-3CB8-4FD0-B9DA-BDCB84B156FB}" srcOrd="0" destOrd="0" presId="urn:microsoft.com/office/officeart/2005/8/layout/cycle6"/>
    <dgm:cxn modelId="{B9798F23-3B08-4588-84AD-07F0E0E55FBD}" type="presParOf" srcId="{BE0599BB-6D93-4BB7-A438-2D59AE352AC3}" destId="{2D153B90-F7C9-4FDF-87BF-22E7490AB222}" srcOrd="1" destOrd="0" presId="urn:microsoft.com/office/officeart/2005/8/layout/cycle6"/>
    <dgm:cxn modelId="{2A64B095-D111-4D60-86CF-3505A7572AE6}" type="presParOf" srcId="{BE0599BB-6D93-4BB7-A438-2D59AE352AC3}" destId="{76A37EE3-3844-49D6-8304-E5A3919E09CF}" srcOrd="2" destOrd="0" presId="urn:microsoft.com/office/officeart/2005/8/layout/cycle6"/>
    <dgm:cxn modelId="{5B6DAF3E-E940-4909-8D22-99EBDD8F5AAB}" type="presParOf" srcId="{BE0599BB-6D93-4BB7-A438-2D59AE352AC3}" destId="{A38FCA7D-EA88-46EC-B66C-E07AFFF7474D}" srcOrd="3" destOrd="0" presId="urn:microsoft.com/office/officeart/2005/8/layout/cycle6"/>
    <dgm:cxn modelId="{F27E38DA-E16F-42D3-AF9F-D991D04AB83F}" type="presParOf" srcId="{BE0599BB-6D93-4BB7-A438-2D59AE352AC3}" destId="{C39BFE07-1855-46CB-8DAE-6C3553773288}" srcOrd="4" destOrd="0" presId="urn:microsoft.com/office/officeart/2005/8/layout/cycle6"/>
    <dgm:cxn modelId="{1AB48FB0-A94C-42D9-BE0E-B10033756D72}" type="presParOf" srcId="{BE0599BB-6D93-4BB7-A438-2D59AE352AC3}" destId="{4633CC5A-855D-4884-AC36-CECD9B955060}" srcOrd="5" destOrd="0" presId="urn:microsoft.com/office/officeart/2005/8/layout/cycle6"/>
    <dgm:cxn modelId="{446DD929-2787-49EC-9FF2-843847257AEF}" type="presParOf" srcId="{BE0599BB-6D93-4BB7-A438-2D59AE352AC3}" destId="{2065D906-6424-41F1-9ED7-F21DDA856CC9}" srcOrd="6" destOrd="0" presId="urn:microsoft.com/office/officeart/2005/8/layout/cycle6"/>
    <dgm:cxn modelId="{C21C01B4-C297-4682-9073-575A5722F4DD}" type="presParOf" srcId="{BE0599BB-6D93-4BB7-A438-2D59AE352AC3}" destId="{A44E85DE-B6A4-4962-A02C-00736DBD499A}" srcOrd="7" destOrd="0" presId="urn:microsoft.com/office/officeart/2005/8/layout/cycle6"/>
    <dgm:cxn modelId="{1691C00D-D1A7-4A4E-B032-6EDB3272E2C9}" type="presParOf" srcId="{BE0599BB-6D93-4BB7-A438-2D59AE352AC3}" destId="{AD8425B3-93A4-4C8F-8FC7-CDB5E2D879A4}" srcOrd="8" destOrd="0" presId="urn:microsoft.com/office/officeart/2005/8/layout/cycle6"/>
    <dgm:cxn modelId="{DD54C431-FFBF-45FC-8724-863E63F1E810}" type="presParOf" srcId="{BE0599BB-6D93-4BB7-A438-2D59AE352AC3}" destId="{5466F53B-E0F6-473D-8A6E-B7ADA45674B9}" srcOrd="9" destOrd="0" presId="urn:microsoft.com/office/officeart/2005/8/layout/cycle6"/>
    <dgm:cxn modelId="{D357C617-963D-48E6-B395-6E7323F8033A}" type="presParOf" srcId="{BE0599BB-6D93-4BB7-A438-2D59AE352AC3}" destId="{03D969B9-C9C0-4FC8-A21E-0AE7097905A3}" srcOrd="10" destOrd="0" presId="urn:microsoft.com/office/officeart/2005/8/layout/cycle6"/>
    <dgm:cxn modelId="{CEFF3FB8-B372-4973-87C5-BF18DF8B87DA}" type="presParOf" srcId="{BE0599BB-6D93-4BB7-A438-2D59AE352AC3}" destId="{4CD4A6AC-5AA1-462D-A253-27F67284FCA6}" srcOrd="11" destOrd="0" presId="urn:microsoft.com/office/officeart/2005/8/layout/cycle6"/>
    <dgm:cxn modelId="{034FE21E-931E-470D-BB7A-19423C86BDC3}" type="presParOf" srcId="{BE0599BB-6D93-4BB7-A438-2D59AE352AC3}" destId="{8353BFDD-B32B-4E5B-9A26-72897D5F188D}" srcOrd="12" destOrd="0" presId="urn:microsoft.com/office/officeart/2005/8/layout/cycle6"/>
    <dgm:cxn modelId="{CC47CED7-5D1C-4389-93E9-C01D0F28A3C4}" type="presParOf" srcId="{BE0599BB-6D93-4BB7-A438-2D59AE352AC3}" destId="{72D8AB5C-42E9-4126-BEF9-FECFF35347BB}" srcOrd="13" destOrd="0" presId="urn:microsoft.com/office/officeart/2005/8/layout/cycle6"/>
    <dgm:cxn modelId="{3F868B6D-0254-4026-846A-B224D053CD35}" type="presParOf" srcId="{BE0599BB-6D93-4BB7-A438-2D59AE352AC3}" destId="{D9F67963-1452-4635-8BE5-18772FF0CF76}" srcOrd="14" destOrd="0" presId="urn:microsoft.com/office/officeart/2005/8/layout/cycle6"/>
    <dgm:cxn modelId="{A0512C2D-8EAD-45C3-8A4D-EB2F38687670}" type="presParOf" srcId="{BE0599BB-6D93-4BB7-A438-2D59AE352AC3}" destId="{4B587824-4EE3-4B4F-8DB0-C0A55BDCDF8A}" srcOrd="15" destOrd="0" presId="urn:microsoft.com/office/officeart/2005/8/layout/cycle6"/>
    <dgm:cxn modelId="{C5507437-4246-40FB-B47C-68CDBEA8997A}" type="presParOf" srcId="{BE0599BB-6D93-4BB7-A438-2D59AE352AC3}" destId="{84E6A2AA-2985-4B32-99FC-EFA06DBC8AC8}" srcOrd="16" destOrd="0" presId="urn:microsoft.com/office/officeart/2005/8/layout/cycle6"/>
    <dgm:cxn modelId="{B19534A2-358A-453B-A58E-D28E4E366F48}" type="presParOf" srcId="{BE0599BB-6D93-4BB7-A438-2D59AE352AC3}" destId="{03F1149E-2208-4D41-9F0E-4191BA0E5D5C}" srcOrd="17" destOrd="0" presId="urn:microsoft.com/office/officeart/2005/8/layout/cycle6"/>
    <dgm:cxn modelId="{9F034AF7-558E-4367-AFD8-1BB2DC0A4CC4}" type="presParOf" srcId="{BE0599BB-6D93-4BB7-A438-2D59AE352AC3}" destId="{44FCE3D8-AAAD-4578-8C12-27FAB6C49640}" srcOrd="18" destOrd="0" presId="urn:microsoft.com/office/officeart/2005/8/layout/cycle6"/>
    <dgm:cxn modelId="{F280F71F-755C-4517-ABBE-5A83D967E9C8}" type="presParOf" srcId="{BE0599BB-6D93-4BB7-A438-2D59AE352AC3}" destId="{F11EC438-CAA1-4329-BFA6-B1E3CABEC52F}" srcOrd="19" destOrd="0" presId="urn:microsoft.com/office/officeart/2005/8/layout/cycle6"/>
    <dgm:cxn modelId="{D299589D-8B38-4AFB-B7F8-5723D2AD775C}" type="presParOf" srcId="{BE0599BB-6D93-4BB7-A438-2D59AE352AC3}" destId="{72B2129C-044D-4229-874A-2A834411F4CC}" srcOrd="20" destOrd="0" presId="urn:microsoft.com/office/officeart/2005/8/layout/cycle6"/>
    <dgm:cxn modelId="{0100B70A-3104-4514-B1BB-39C22A3DA685}" type="presParOf" srcId="{BE0599BB-6D93-4BB7-A438-2D59AE352AC3}" destId="{FB2D1EFC-1019-44B3-A695-1DFCCFCCDA0F}" srcOrd="21" destOrd="0" presId="urn:microsoft.com/office/officeart/2005/8/layout/cycle6"/>
    <dgm:cxn modelId="{8D5A21E7-4DE7-439B-A413-5D833B79CFF8}" type="presParOf" srcId="{BE0599BB-6D93-4BB7-A438-2D59AE352AC3}" destId="{72AF7B59-EA4D-4853-9012-BAADC5B4DAF5}" srcOrd="22" destOrd="0" presId="urn:microsoft.com/office/officeart/2005/8/layout/cycle6"/>
    <dgm:cxn modelId="{E4394329-ECB5-47AB-A804-3F64B759EE17}" type="presParOf" srcId="{BE0599BB-6D93-4BB7-A438-2D59AE352AC3}" destId="{F92E47F8-3245-4DEF-A53A-EE90A6D26859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69C73D-AAAC-4BF2-801F-00E41AD6A93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F7DF64-BCBF-4654-9C5D-C5986D3E7BA2}">
      <dgm:prSet phldrT="[Text]" custT="1"/>
      <dgm:spPr/>
      <dgm:t>
        <a:bodyPr/>
        <a:lstStyle/>
        <a:p>
          <a:r>
            <a:rPr lang="en-GB" sz="1400" dirty="0"/>
            <a:t>0</a:t>
          </a:r>
        </a:p>
      </dgm:t>
    </dgm:pt>
    <dgm:pt modelId="{3C62DC41-438C-4126-9DC1-787E456A4C76}" type="parTrans" cxnId="{F03A9882-0DA8-4D11-9983-8D64642CACE9}">
      <dgm:prSet/>
      <dgm:spPr/>
      <dgm:t>
        <a:bodyPr/>
        <a:lstStyle/>
        <a:p>
          <a:endParaRPr lang="en-GB" sz="3200"/>
        </a:p>
      </dgm:t>
    </dgm:pt>
    <dgm:pt modelId="{F50A96F0-3D3A-4486-A1A5-BCDC5F4A5DA8}" type="sibTrans" cxnId="{F03A9882-0DA8-4D11-9983-8D64642CACE9}">
      <dgm:prSet/>
      <dgm:spPr/>
      <dgm:t>
        <a:bodyPr/>
        <a:lstStyle/>
        <a:p>
          <a:endParaRPr lang="en-GB" sz="3200"/>
        </a:p>
      </dgm:t>
    </dgm:pt>
    <dgm:pt modelId="{D279EDD6-0A54-4A12-B98E-7DE4542EC5AE}">
      <dgm:prSet phldrT="[Text]" custT="1"/>
      <dgm:spPr/>
      <dgm:t>
        <a:bodyPr/>
        <a:lstStyle/>
        <a:p>
          <a:r>
            <a:rPr lang="en-GB" sz="1400" dirty="0"/>
            <a:t>1</a:t>
          </a:r>
        </a:p>
      </dgm:t>
    </dgm:pt>
    <dgm:pt modelId="{48B16F04-FB67-4DCF-AE5B-ABF27581EF2D}" type="parTrans" cxnId="{1998F76B-5F0D-4D59-9B08-AE2A2AA4B2FB}">
      <dgm:prSet/>
      <dgm:spPr/>
      <dgm:t>
        <a:bodyPr/>
        <a:lstStyle/>
        <a:p>
          <a:endParaRPr lang="en-GB" sz="3200"/>
        </a:p>
      </dgm:t>
    </dgm:pt>
    <dgm:pt modelId="{B540EA95-3F22-4047-BBF2-ECA4198C8321}" type="sibTrans" cxnId="{1998F76B-5F0D-4D59-9B08-AE2A2AA4B2FB}">
      <dgm:prSet/>
      <dgm:spPr/>
      <dgm:t>
        <a:bodyPr/>
        <a:lstStyle/>
        <a:p>
          <a:endParaRPr lang="en-GB" sz="3200"/>
        </a:p>
      </dgm:t>
    </dgm:pt>
    <dgm:pt modelId="{4E0D5971-F970-4210-9CBA-2471E6119312}">
      <dgm:prSet phldrT="[Text]" custT="1"/>
      <dgm:spPr/>
      <dgm:t>
        <a:bodyPr/>
        <a:lstStyle/>
        <a:p>
          <a:r>
            <a:rPr lang="en-GB" sz="1400" dirty="0"/>
            <a:t>2</a:t>
          </a:r>
        </a:p>
      </dgm:t>
    </dgm:pt>
    <dgm:pt modelId="{D9F3A6E1-7ED4-41C2-8310-CDBE8A3B1ECD}" type="parTrans" cxnId="{8863AF61-E185-4C3C-B8F5-BBF6FD9141E3}">
      <dgm:prSet/>
      <dgm:spPr/>
      <dgm:t>
        <a:bodyPr/>
        <a:lstStyle/>
        <a:p>
          <a:endParaRPr lang="en-GB" sz="3200"/>
        </a:p>
      </dgm:t>
    </dgm:pt>
    <dgm:pt modelId="{F4827191-986A-47BD-9B8A-921C50B059E7}" type="sibTrans" cxnId="{8863AF61-E185-4C3C-B8F5-BBF6FD9141E3}">
      <dgm:prSet/>
      <dgm:spPr/>
      <dgm:t>
        <a:bodyPr/>
        <a:lstStyle/>
        <a:p>
          <a:endParaRPr lang="en-GB" sz="3200"/>
        </a:p>
      </dgm:t>
    </dgm:pt>
    <dgm:pt modelId="{96AECAD0-E75F-449C-AE77-5F923D567D30}">
      <dgm:prSet phldrT="[Text]" custT="1"/>
      <dgm:spPr/>
      <dgm:t>
        <a:bodyPr/>
        <a:lstStyle/>
        <a:p>
          <a:r>
            <a:rPr lang="en-GB" sz="1400" dirty="0"/>
            <a:t>3</a:t>
          </a:r>
        </a:p>
      </dgm:t>
    </dgm:pt>
    <dgm:pt modelId="{B167134A-72E6-43CC-86EB-CFA0DDB61EF2}" type="parTrans" cxnId="{5DB11B2D-B509-418E-B3B4-C85A300A288E}">
      <dgm:prSet/>
      <dgm:spPr/>
      <dgm:t>
        <a:bodyPr/>
        <a:lstStyle/>
        <a:p>
          <a:endParaRPr lang="en-GB" sz="3200"/>
        </a:p>
      </dgm:t>
    </dgm:pt>
    <dgm:pt modelId="{A531EAC0-022B-4ECF-A226-0653242802C7}" type="sibTrans" cxnId="{5DB11B2D-B509-418E-B3B4-C85A300A288E}">
      <dgm:prSet/>
      <dgm:spPr/>
      <dgm:t>
        <a:bodyPr/>
        <a:lstStyle/>
        <a:p>
          <a:endParaRPr lang="en-GB" sz="3200"/>
        </a:p>
      </dgm:t>
    </dgm:pt>
    <dgm:pt modelId="{F4CD7A77-BC98-4197-A9DF-AA2B02F2C4CE}">
      <dgm:prSet phldrT="[Text]" custT="1"/>
      <dgm:spPr/>
      <dgm:t>
        <a:bodyPr/>
        <a:lstStyle/>
        <a:p>
          <a:r>
            <a:rPr lang="en-GB" sz="1400" dirty="0"/>
            <a:t>4</a:t>
          </a:r>
        </a:p>
      </dgm:t>
    </dgm:pt>
    <dgm:pt modelId="{B016A2C2-C1CB-4B39-B69D-F213E620096E}" type="parTrans" cxnId="{FBC046F7-DF64-4390-9CC9-7E448E2740EF}">
      <dgm:prSet/>
      <dgm:spPr/>
      <dgm:t>
        <a:bodyPr/>
        <a:lstStyle/>
        <a:p>
          <a:endParaRPr lang="en-GB" sz="3200"/>
        </a:p>
      </dgm:t>
    </dgm:pt>
    <dgm:pt modelId="{D89BB6E6-1C4A-4447-A77F-9F98387D0EFA}" type="sibTrans" cxnId="{FBC046F7-DF64-4390-9CC9-7E448E2740EF}">
      <dgm:prSet/>
      <dgm:spPr/>
      <dgm:t>
        <a:bodyPr/>
        <a:lstStyle/>
        <a:p>
          <a:endParaRPr lang="en-GB" sz="3200"/>
        </a:p>
      </dgm:t>
    </dgm:pt>
    <dgm:pt modelId="{26EB8F14-913B-4F82-BEC2-B16C9F3A29EC}">
      <dgm:prSet phldrT="[Text]" custT="1"/>
      <dgm:spPr/>
      <dgm:t>
        <a:bodyPr/>
        <a:lstStyle/>
        <a:p>
          <a:r>
            <a:rPr lang="en-GB" sz="1400" dirty="0"/>
            <a:t>5</a:t>
          </a:r>
        </a:p>
      </dgm:t>
    </dgm:pt>
    <dgm:pt modelId="{62ACA522-554B-4C79-A7CD-F1AC8C1F3204}" type="parTrans" cxnId="{3689F25C-852F-4A3B-BE17-4200D3616C17}">
      <dgm:prSet/>
      <dgm:spPr/>
      <dgm:t>
        <a:bodyPr/>
        <a:lstStyle/>
        <a:p>
          <a:endParaRPr lang="en-GB" sz="3200"/>
        </a:p>
      </dgm:t>
    </dgm:pt>
    <dgm:pt modelId="{B98DE731-1BC9-4AA4-A658-D6150F49D873}" type="sibTrans" cxnId="{3689F25C-852F-4A3B-BE17-4200D3616C17}">
      <dgm:prSet/>
      <dgm:spPr/>
      <dgm:t>
        <a:bodyPr/>
        <a:lstStyle/>
        <a:p>
          <a:endParaRPr lang="en-GB" sz="3200"/>
        </a:p>
      </dgm:t>
    </dgm:pt>
    <dgm:pt modelId="{58DDEC36-D60E-45BC-8CC0-EDF4742FE175}">
      <dgm:prSet phldrT="[Text]" custT="1"/>
      <dgm:spPr/>
      <dgm:t>
        <a:bodyPr/>
        <a:lstStyle/>
        <a:p>
          <a:r>
            <a:rPr lang="en-GB" sz="1400" dirty="0"/>
            <a:t>6</a:t>
          </a:r>
        </a:p>
      </dgm:t>
    </dgm:pt>
    <dgm:pt modelId="{09BA97D1-9457-4497-9E6E-7E25F058D283}" type="parTrans" cxnId="{EC0A7008-7804-4FCD-99A8-7F3B11BA3068}">
      <dgm:prSet/>
      <dgm:spPr/>
      <dgm:t>
        <a:bodyPr/>
        <a:lstStyle/>
        <a:p>
          <a:endParaRPr lang="en-GB" sz="3200"/>
        </a:p>
      </dgm:t>
    </dgm:pt>
    <dgm:pt modelId="{8C0FAE12-ADE9-434A-85D2-E3D2CEC5F563}" type="sibTrans" cxnId="{EC0A7008-7804-4FCD-99A8-7F3B11BA3068}">
      <dgm:prSet/>
      <dgm:spPr/>
      <dgm:t>
        <a:bodyPr/>
        <a:lstStyle/>
        <a:p>
          <a:endParaRPr lang="en-GB" sz="3200"/>
        </a:p>
      </dgm:t>
    </dgm:pt>
    <dgm:pt modelId="{3A2123D7-C22A-42B6-84F0-F46E5625C139}">
      <dgm:prSet phldrT="[Text]" custT="1"/>
      <dgm:spPr/>
      <dgm:t>
        <a:bodyPr/>
        <a:lstStyle/>
        <a:p>
          <a:r>
            <a:rPr lang="en-GB" sz="1400" dirty="0"/>
            <a:t>7</a:t>
          </a:r>
        </a:p>
      </dgm:t>
    </dgm:pt>
    <dgm:pt modelId="{6757B153-95EA-4368-9D77-50960BC04EC8}" type="parTrans" cxnId="{67182710-5FF2-45D8-87CD-F153455AF86D}">
      <dgm:prSet/>
      <dgm:spPr/>
      <dgm:t>
        <a:bodyPr/>
        <a:lstStyle/>
        <a:p>
          <a:endParaRPr lang="en-GB" sz="3200"/>
        </a:p>
      </dgm:t>
    </dgm:pt>
    <dgm:pt modelId="{469B319B-7AF5-41A2-915C-A0EE31C6CD79}" type="sibTrans" cxnId="{67182710-5FF2-45D8-87CD-F153455AF86D}">
      <dgm:prSet/>
      <dgm:spPr/>
      <dgm:t>
        <a:bodyPr/>
        <a:lstStyle/>
        <a:p>
          <a:endParaRPr lang="en-GB" sz="3200"/>
        </a:p>
      </dgm:t>
    </dgm:pt>
    <dgm:pt modelId="{547A2DDB-6DFC-4794-8680-65E720DA4C19}">
      <dgm:prSet phldrT="[Text]" custT="1"/>
      <dgm:spPr/>
      <dgm:t>
        <a:bodyPr/>
        <a:lstStyle/>
        <a:p>
          <a:r>
            <a:rPr lang="en-GB" sz="1400" dirty="0"/>
            <a:t>8</a:t>
          </a:r>
        </a:p>
      </dgm:t>
    </dgm:pt>
    <dgm:pt modelId="{EB6F23A6-F3FB-4A65-9E13-84AA345ED693}" type="parTrans" cxnId="{89CB5461-AA43-4C74-B1F7-3148756FDDDB}">
      <dgm:prSet/>
      <dgm:spPr/>
      <dgm:t>
        <a:bodyPr/>
        <a:lstStyle/>
        <a:p>
          <a:endParaRPr lang="en-GB" sz="3200"/>
        </a:p>
      </dgm:t>
    </dgm:pt>
    <dgm:pt modelId="{A9822B18-4FAC-49DA-B7B0-A4B4B21500D4}" type="sibTrans" cxnId="{89CB5461-AA43-4C74-B1F7-3148756FDDDB}">
      <dgm:prSet/>
      <dgm:spPr/>
      <dgm:t>
        <a:bodyPr/>
        <a:lstStyle/>
        <a:p>
          <a:endParaRPr lang="en-GB" sz="3200"/>
        </a:p>
      </dgm:t>
    </dgm:pt>
    <dgm:pt modelId="{2A3B9299-8EC6-450C-8A19-120C78E8C479}">
      <dgm:prSet phldrT="[Text]" custT="1"/>
      <dgm:spPr/>
      <dgm:t>
        <a:bodyPr/>
        <a:lstStyle/>
        <a:p>
          <a:r>
            <a:rPr lang="en-GB" sz="1400" dirty="0"/>
            <a:t>9</a:t>
          </a:r>
        </a:p>
      </dgm:t>
    </dgm:pt>
    <dgm:pt modelId="{2CEC5E9B-B3C2-45C2-956B-FBE6C4AF7626}" type="parTrans" cxnId="{26182CEA-4821-4334-ACB6-7151FD180515}">
      <dgm:prSet/>
      <dgm:spPr/>
      <dgm:t>
        <a:bodyPr/>
        <a:lstStyle/>
        <a:p>
          <a:endParaRPr lang="en-GB" sz="3200"/>
        </a:p>
      </dgm:t>
    </dgm:pt>
    <dgm:pt modelId="{851B5FEE-5C30-4BC5-B923-68A4EFAA03A2}" type="sibTrans" cxnId="{26182CEA-4821-4334-ACB6-7151FD180515}">
      <dgm:prSet/>
      <dgm:spPr/>
      <dgm:t>
        <a:bodyPr/>
        <a:lstStyle/>
        <a:p>
          <a:endParaRPr lang="en-GB" sz="3200"/>
        </a:p>
      </dgm:t>
    </dgm:pt>
    <dgm:pt modelId="{7AA5EDEF-F070-4DDE-8F94-D54F39D53826}">
      <dgm:prSet phldrT="[Text]" custT="1"/>
      <dgm:spPr/>
      <dgm:t>
        <a:bodyPr/>
        <a:lstStyle/>
        <a:p>
          <a:r>
            <a:rPr lang="en-GB" sz="1400" dirty="0"/>
            <a:t>10</a:t>
          </a:r>
        </a:p>
      </dgm:t>
    </dgm:pt>
    <dgm:pt modelId="{608F7D94-C01D-4A26-BA51-FD24D8A1303F}" type="parTrans" cxnId="{FBCA3B49-3A58-48BC-81CF-27FB6BF6F773}">
      <dgm:prSet/>
      <dgm:spPr/>
      <dgm:t>
        <a:bodyPr/>
        <a:lstStyle/>
        <a:p>
          <a:endParaRPr lang="en-GB"/>
        </a:p>
      </dgm:t>
    </dgm:pt>
    <dgm:pt modelId="{7B61BAD0-B27D-4279-94BD-50125250D006}" type="sibTrans" cxnId="{FBCA3B49-3A58-48BC-81CF-27FB6BF6F773}">
      <dgm:prSet/>
      <dgm:spPr/>
      <dgm:t>
        <a:bodyPr/>
        <a:lstStyle/>
        <a:p>
          <a:endParaRPr lang="en-GB"/>
        </a:p>
      </dgm:t>
    </dgm:pt>
    <dgm:pt modelId="{FEACF500-52AE-408F-80B4-8CF8BB51B20A}">
      <dgm:prSet phldrT="[Text]" custT="1"/>
      <dgm:spPr/>
      <dgm:t>
        <a:bodyPr/>
        <a:lstStyle/>
        <a:p>
          <a:r>
            <a:rPr lang="en-GB" sz="1400" dirty="0"/>
            <a:t>11</a:t>
          </a:r>
        </a:p>
      </dgm:t>
    </dgm:pt>
    <dgm:pt modelId="{763A9496-5039-4D9E-9252-0BDE966B3003}" type="parTrans" cxnId="{855F1381-D433-44C4-A959-CB0AC8821282}">
      <dgm:prSet/>
      <dgm:spPr/>
      <dgm:t>
        <a:bodyPr/>
        <a:lstStyle/>
        <a:p>
          <a:endParaRPr lang="en-GB"/>
        </a:p>
      </dgm:t>
    </dgm:pt>
    <dgm:pt modelId="{34B6C0D8-13F9-42A1-91F5-ACFDC23DE40C}" type="sibTrans" cxnId="{855F1381-D433-44C4-A959-CB0AC8821282}">
      <dgm:prSet/>
      <dgm:spPr/>
      <dgm:t>
        <a:bodyPr/>
        <a:lstStyle/>
        <a:p>
          <a:endParaRPr lang="en-GB"/>
        </a:p>
      </dgm:t>
    </dgm:pt>
    <dgm:pt modelId="{8F0E58DA-D1D3-43A6-94E2-8ABB5F68B403}">
      <dgm:prSet phldrT="[Text]" custT="1"/>
      <dgm:spPr/>
      <dgm:t>
        <a:bodyPr/>
        <a:lstStyle/>
        <a:p>
          <a:r>
            <a:rPr lang="en-GB" sz="1400" dirty="0"/>
            <a:t>12</a:t>
          </a:r>
        </a:p>
      </dgm:t>
    </dgm:pt>
    <dgm:pt modelId="{3E331A1A-70B6-4651-AFBD-DDE33F8FA13C}" type="parTrans" cxnId="{F3DF92AB-62E8-482D-AFD3-D7F791282F9F}">
      <dgm:prSet/>
      <dgm:spPr/>
      <dgm:t>
        <a:bodyPr/>
        <a:lstStyle/>
        <a:p>
          <a:endParaRPr lang="en-GB"/>
        </a:p>
      </dgm:t>
    </dgm:pt>
    <dgm:pt modelId="{3612C252-E436-4AE7-ADD8-651868B31683}" type="sibTrans" cxnId="{F3DF92AB-62E8-482D-AFD3-D7F791282F9F}">
      <dgm:prSet/>
      <dgm:spPr/>
      <dgm:t>
        <a:bodyPr/>
        <a:lstStyle/>
        <a:p>
          <a:endParaRPr lang="en-GB"/>
        </a:p>
      </dgm:t>
    </dgm:pt>
    <dgm:pt modelId="{981FB290-0FD2-46B7-A0D3-7C152A9487F4}">
      <dgm:prSet phldrT="[Text]" custT="1"/>
      <dgm:spPr/>
      <dgm:t>
        <a:bodyPr/>
        <a:lstStyle/>
        <a:p>
          <a:r>
            <a:rPr lang="en-GB" sz="1400" dirty="0"/>
            <a:t>13</a:t>
          </a:r>
        </a:p>
      </dgm:t>
    </dgm:pt>
    <dgm:pt modelId="{A55B3819-F45D-46B2-84B8-90188750CA5F}" type="parTrans" cxnId="{458962A1-C0A2-4C92-9A16-A0C052478DFE}">
      <dgm:prSet/>
      <dgm:spPr/>
      <dgm:t>
        <a:bodyPr/>
        <a:lstStyle/>
        <a:p>
          <a:endParaRPr lang="en-GB"/>
        </a:p>
      </dgm:t>
    </dgm:pt>
    <dgm:pt modelId="{8F5DDF24-538E-4717-A74B-FFD7CC28FA20}" type="sibTrans" cxnId="{458962A1-C0A2-4C92-9A16-A0C052478DFE}">
      <dgm:prSet/>
      <dgm:spPr/>
      <dgm:t>
        <a:bodyPr/>
        <a:lstStyle/>
        <a:p>
          <a:endParaRPr lang="en-GB"/>
        </a:p>
      </dgm:t>
    </dgm:pt>
    <dgm:pt modelId="{8E4B4791-F924-4362-834C-647EE26D62BF}">
      <dgm:prSet phldrT="[Text]" custT="1"/>
      <dgm:spPr/>
      <dgm:t>
        <a:bodyPr/>
        <a:lstStyle/>
        <a:p>
          <a:r>
            <a:rPr lang="en-GB" sz="1400" dirty="0"/>
            <a:t>14</a:t>
          </a:r>
        </a:p>
      </dgm:t>
    </dgm:pt>
    <dgm:pt modelId="{06264415-59CF-4693-8A7E-4CC173B55AA6}" type="parTrans" cxnId="{8E8C4366-479B-47F1-8094-3ACE2612239C}">
      <dgm:prSet/>
      <dgm:spPr/>
      <dgm:t>
        <a:bodyPr/>
        <a:lstStyle/>
        <a:p>
          <a:endParaRPr lang="en-GB"/>
        </a:p>
      </dgm:t>
    </dgm:pt>
    <dgm:pt modelId="{C261CDAF-E084-4A18-8E93-FDE86C4DD238}" type="sibTrans" cxnId="{8E8C4366-479B-47F1-8094-3ACE2612239C}">
      <dgm:prSet/>
      <dgm:spPr/>
      <dgm:t>
        <a:bodyPr/>
        <a:lstStyle/>
        <a:p>
          <a:endParaRPr lang="en-GB"/>
        </a:p>
      </dgm:t>
    </dgm:pt>
    <dgm:pt modelId="{FD949DED-1F19-4A60-8714-5DD2EEFF35DB}">
      <dgm:prSet phldrT="[Text]" custT="1"/>
      <dgm:spPr/>
      <dgm:t>
        <a:bodyPr/>
        <a:lstStyle/>
        <a:p>
          <a:r>
            <a:rPr lang="en-GB" sz="1400" dirty="0"/>
            <a:t>15</a:t>
          </a:r>
        </a:p>
      </dgm:t>
    </dgm:pt>
    <dgm:pt modelId="{6F7454D0-5E8D-47A1-989C-0F9F82D4D1B2}" type="parTrans" cxnId="{9D573A4A-7385-4B72-B6B2-214B4CAE45FD}">
      <dgm:prSet/>
      <dgm:spPr/>
      <dgm:t>
        <a:bodyPr/>
        <a:lstStyle/>
        <a:p>
          <a:endParaRPr lang="en-GB"/>
        </a:p>
      </dgm:t>
    </dgm:pt>
    <dgm:pt modelId="{CC8F012F-2635-4DD1-A345-A5C97D5DB15E}" type="sibTrans" cxnId="{9D573A4A-7385-4B72-B6B2-214B4CAE45FD}">
      <dgm:prSet/>
      <dgm:spPr/>
      <dgm:t>
        <a:bodyPr/>
        <a:lstStyle/>
        <a:p>
          <a:endParaRPr lang="en-GB"/>
        </a:p>
      </dgm:t>
    </dgm:pt>
    <dgm:pt modelId="{BE0599BB-6D93-4BB7-A438-2D59AE352AC3}" type="pres">
      <dgm:prSet presAssocID="{CE69C73D-AAAC-4BF2-801F-00E41AD6A937}" presName="cycle" presStyleCnt="0">
        <dgm:presLayoutVars>
          <dgm:dir/>
          <dgm:resizeHandles val="exact"/>
        </dgm:presLayoutVars>
      </dgm:prSet>
      <dgm:spPr/>
    </dgm:pt>
    <dgm:pt modelId="{19A3C710-3CB8-4FD0-B9DA-BDCB84B156FB}" type="pres">
      <dgm:prSet presAssocID="{87F7DF64-BCBF-4654-9C5D-C5986D3E7BA2}" presName="node" presStyleLbl="node1" presStyleIdx="0" presStyleCnt="16">
        <dgm:presLayoutVars>
          <dgm:bulletEnabled val="1"/>
        </dgm:presLayoutVars>
      </dgm:prSet>
      <dgm:spPr/>
    </dgm:pt>
    <dgm:pt modelId="{2D153B90-F7C9-4FDF-87BF-22E7490AB222}" type="pres">
      <dgm:prSet presAssocID="{87F7DF64-BCBF-4654-9C5D-C5986D3E7BA2}" presName="spNode" presStyleCnt="0"/>
      <dgm:spPr/>
    </dgm:pt>
    <dgm:pt modelId="{76A37EE3-3844-49D6-8304-E5A3919E09CF}" type="pres">
      <dgm:prSet presAssocID="{F50A96F0-3D3A-4486-A1A5-BCDC5F4A5DA8}" presName="sibTrans" presStyleLbl="sibTrans1D1" presStyleIdx="0" presStyleCnt="16"/>
      <dgm:spPr/>
    </dgm:pt>
    <dgm:pt modelId="{A38FCA7D-EA88-46EC-B66C-E07AFFF7474D}" type="pres">
      <dgm:prSet presAssocID="{D279EDD6-0A54-4A12-B98E-7DE4542EC5AE}" presName="node" presStyleLbl="node1" presStyleIdx="1" presStyleCnt="16">
        <dgm:presLayoutVars>
          <dgm:bulletEnabled val="1"/>
        </dgm:presLayoutVars>
      </dgm:prSet>
      <dgm:spPr/>
    </dgm:pt>
    <dgm:pt modelId="{C39BFE07-1855-46CB-8DAE-6C3553773288}" type="pres">
      <dgm:prSet presAssocID="{D279EDD6-0A54-4A12-B98E-7DE4542EC5AE}" presName="spNode" presStyleCnt="0"/>
      <dgm:spPr/>
    </dgm:pt>
    <dgm:pt modelId="{4633CC5A-855D-4884-AC36-CECD9B955060}" type="pres">
      <dgm:prSet presAssocID="{B540EA95-3F22-4047-BBF2-ECA4198C8321}" presName="sibTrans" presStyleLbl="sibTrans1D1" presStyleIdx="1" presStyleCnt="16"/>
      <dgm:spPr/>
    </dgm:pt>
    <dgm:pt modelId="{2065D906-6424-41F1-9ED7-F21DDA856CC9}" type="pres">
      <dgm:prSet presAssocID="{4E0D5971-F970-4210-9CBA-2471E6119312}" presName="node" presStyleLbl="node1" presStyleIdx="2" presStyleCnt="16">
        <dgm:presLayoutVars>
          <dgm:bulletEnabled val="1"/>
        </dgm:presLayoutVars>
      </dgm:prSet>
      <dgm:spPr/>
    </dgm:pt>
    <dgm:pt modelId="{A44E85DE-B6A4-4962-A02C-00736DBD499A}" type="pres">
      <dgm:prSet presAssocID="{4E0D5971-F970-4210-9CBA-2471E6119312}" presName="spNode" presStyleCnt="0"/>
      <dgm:spPr/>
    </dgm:pt>
    <dgm:pt modelId="{AD8425B3-93A4-4C8F-8FC7-CDB5E2D879A4}" type="pres">
      <dgm:prSet presAssocID="{F4827191-986A-47BD-9B8A-921C50B059E7}" presName="sibTrans" presStyleLbl="sibTrans1D1" presStyleIdx="2" presStyleCnt="16"/>
      <dgm:spPr/>
    </dgm:pt>
    <dgm:pt modelId="{5466F53B-E0F6-473D-8A6E-B7ADA45674B9}" type="pres">
      <dgm:prSet presAssocID="{96AECAD0-E75F-449C-AE77-5F923D567D30}" presName="node" presStyleLbl="node1" presStyleIdx="3" presStyleCnt="16">
        <dgm:presLayoutVars>
          <dgm:bulletEnabled val="1"/>
        </dgm:presLayoutVars>
      </dgm:prSet>
      <dgm:spPr/>
    </dgm:pt>
    <dgm:pt modelId="{03D969B9-C9C0-4FC8-A21E-0AE7097905A3}" type="pres">
      <dgm:prSet presAssocID="{96AECAD0-E75F-449C-AE77-5F923D567D30}" presName="spNode" presStyleCnt="0"/>
      <dgm:spPr/>
    </dgm:pt>
    <dgm:pt modelId="{4CD4A6AC-5AA1-462D-A253-27F67284FCA6}" type="pres">
      <dgm:prSet presAssocID="{A531EAC0-022B-4ECF-A226-0653242802C7}" presName="sibTrans" presStyleLbl="sibTrans1D1" presStyleIdx="3" presStyleCnt="16"/>
      <dgm:spPr/>
    </dgm:pt>
    <dgm:pt modelId="{8353BFDD-B32B-4E5B-9A26-72897D5F188D}" type="pres">
      <dgm:prSet presAssocID="{F4CD7A77-BC98-4197-A9DF-AA2B02F2C4CE}" presName="node" presStyleLbl="node1" presStyleIdx="4" presStyleCnt="16">
        <dgm:presLayoutVars>
          <dgm:bulletEnabled val="1"/>
        </dgm:presLayoutVars>
      </dgm:prSet>
      <dgm:spPr/>
    </dgm:pt>
    <dgm:pt modelId="{72D8AB5C-42E9-4126-BEF9-FECFF35347BB}" type="pres">
      <dgm:prSet presAssocID="{F4CD7A77-BC98-4197-A9DF-AA2B02F2C4CE}" presName="spNode" presStyleCnt="0"/>
      <dgm:spPr/>
    </dgm:pt>
    <dgm:pt modelId="{D9F67963-1452-4635-8BE5-18772FF0CF76}" type="pres">
      <dgm:prSet presAssocID="{D89BB6E6-1C4A-4447-A77F-9F98387D0EFA}" presName="sibTrans" presStyleLbl="sibTrans1D1" presStyleIdx="4" presStyleCnt="16"/>
      <dgm:spPr/>
    </dgm:pt>
    <dgm:pt modelId="{4B587824-4EE3-4B4F-8DB0-C0A55BDCDF8A}" type="pres">
      <dgm:prSet presAssocID="{26EB8F14-913B-4F82-BEC2-B16C9F3A29EC}" presName="node" presStyleLbl="node1" presStyleIdx="5" presStyleCnt="16">
        <dgm:presLayoutVars>
          <dgm:bulletEnabled val="1"/>
        </dgm:presLayoutVars>
      </dgm:prSet>
      <dgm:spPr/>
    </dgm:pt>
    <dgm:pt modelId="{84E6A2AA-2985-4B32-99FC-EFA06DBC8AC8}" type="pres">
      <dgm:prSet presAssocID="{26EB8F14-913B-4F82-BEC2-B16C9F3A29EC}" presName="spNode" presStyleCnt="0"/>
      <dgm:spPr/>
    </dgm:pt>
    <dgm:pt modelId="{03F1149E-2208-4D41-9F0E-4191BA0E5D5C}" type="pres">
      <dgm:prSet presAssocID="{B98DE731-1BC9-4AA4-A658-D6150F49D873}" presName="sibTrans" presStyleLbl="sibTrans1D1" presStyleIdx="5" presStyleCnt="16"/>
      <dgm:spPr/>
    </dgm:pt>
    <dgm:pt modelId="{44FCE3D8-AAAD-4578-8C12-27FAB6C49640}" type="pres">
      <dgm:prSet presAssocID="{58DDEC36-D60E-45BC-8CC0-EDF4742FE175}" presName="node" presStyleLbl="node1" presStyleIdx="6" presStyleCnt="16">
        <dgm:presLayoutVars>
          <dgm:bulletEnabled val="1"/>
        </dgm:presLayoutVars>
      </dgm:prSet>
      <dgm:spPr/>
    </dgm:pt>
    <dgm:pt modelId="{F11EC438-CAA1-4329-BFA6-B1E3CABEC52F}" type="pres">
      <dgm:prSet presAssocID="{58DDEC36-D60E-45BC-8CC0-EDF4742FE175}" presName="spNode" presStyleCnt="0"/>
      <dgm:spPr/>
    </dgm:pt>
    <dgm:pt modelId="{72B2129C-044D-4229-874A-2A834411F4CC}" type="pres">
      <dgm:prSet presAssocID="{8C0FAE12-ADE9-434A-85D2-E3D2CEC5F563}" presName="sibTrans" presStyleLbl="sibTrans1D1" presStyleIdx="6" presStyleCnt="16"/>
      <dgm:spPr/>
    </dgm:pt>
    <dgm:pt modelId="{FB2D1EFC-1019-44B3-A695-1DFCCFCCDA0F}" type="pres">
      <dgm:prSet presAssocID="{3A2123D7-C22A-42B6-84F0-F46E5625C139}" presName="node" presStyleLbl="node1" presStyleIdx="7" presStyleCnt="16">
        <dgm:presLayoutVars>
          <dgm:bulletEnabled val="1"/>
        </dgm:presLayoutVars>
      </dgm:prSet>
      <dgm:spPr/>
    </dgm:pt>
    <dgm:pt modelId="{72AF7B59-EA4D-4853-9012-BAADC5B4DAF5}" type="pres">
      <dgm:prSet presAssocID="{3A2123D7-C22A-42B6-84F0-F46E5625C139}" presName="spNode" presStyleCnt="0"/>
      <dgm:spPr/>
    </dgm:pt>
    <dgm:pt modelId="{F92E47F8-3245-4DEF-A53A-EE90A6D26859}" type="pres">
      <dgm:prSet presAssocID="{469B319B-7AF5-41A2-915C-A0EE31C6CD79}" presName="sibTrans" presStyleLbl="sibTrans1D1" presStyleIdx="7" presStyleCnt="16"/>
      <dgm:spPr/>
    </dgm:pt>
    <dgm:pt modelId="{95145546-4C20-48D5-B1CD-90826105C855}" type="pres">
      <dgm:prSet presAssocID="{547A2DDB-6DFC-4794-8680-65E720DA4C19}" presName="node" presStyleLbl="node1" presStyleIdx="8" presStyleCnt="16">
        <dgm:presLayoutVars>
          <dgm:bulletEnabled val="1"/>
        </dgm:presLayoutVars>
      </dgm:prSet>
      <dgm:spPr/>
    </dgm:pt>
    <dgm:pt modelId="{DCE0D3B7-8465-4949-A584-A02CF459D0C7}" type="pres">
      <dgm:prSet presAssocID="{547A2DDB-6DFC-4794-8680-65E720DA4C19}" presName="spNode" presStyleCnt="0"/>
      <dgm:spPr/>
    </dgm:pt>
    <dgm:pt modelId="{AE260077-80F6-4646-B786-FD1A6EFB9C5A}" type="pres">
      <dgm:prSet presAssocID="{A9822B18-4FAC-49DA-B7B0-A4B4B21500D4}" presName="sibTrans" presStyleLbl="sibTrans1D1" presStyleIdx="8" presStyleCnt="16"/>
      <dgm:spPr/>
    </dgm:pt>
    <dgm:pt modelId="{03F6C3CA-F95E-4672-8408-F5227FA3C2EF}" type="pres">
      <dgm:prSet presAssocID="{2A3B9299-8EC6-450C-8A19-120C78E8C479}" presName="node" presStyleLbl="node1" presStyleIdx="9" presStyleCnt="16">
        <dgm:presLayoutVars>
          <dgm:bulletEnabled val="1"/>
        </dgm:presLayoutVars>
      </dgm:prSet>
      <dgm:spPr/>
    </dgm:pt>
    <dgm:pt modelId="{45102B7D-C1EE-4FC3-9034-3EB24BB70582}" type="pres">
      <dgm:prSet presAssocID="{2A3B9299-8EC6-450C-8A19-120C78E8C479}" presName="spNode" presStyleCnt="0"/>
      <dgm:spPr/>
    </dgm:pt>
    <dgm:pt modelId="{A17837A2-9D3B-4F8C-BE0C-C7B7DC4F8F6D}" type="pres">
      <dgm:prSet presAssocID="{851B5FEE-5C30-4BC5-B923-68A4EFAA03A2}" presName="sibTrans" presStyleLbl="sibTrans1D1" presStyleIdx="9" presStyleCnt="16"/>
      <dgm:spPr/>
    </dgm:pt>
    <dgm:pt modelId="{079DD94C-4BE3-4011-93A7-FDD94659C115}" type="pres">
      <dgm:prSet presAssocID="{7AA5EDEF-F070-4DDE-8F94-D54F39D53826}" presName="node" presStyleLbl="node1" presStyleIdx="10" presStyleCnt="16">
        <dgm:presLayoutVars>
          <dgm:bulletEnabled val="1"/>
        </dgm:presLayoutVars>
      </dgm:prSet>
      <dgm:spPr/>
    </dgm:pt>
    <dgm:pt modelId="{8A2E73A0-EC66-4ABB-A2C9-7A5235E537F1}" type="pres">
      <dgm:prSet presAssocID="{7AA5EDEF-F070-4DDE-8F94-D54F39D53826}" presName="spNode" presStyleCnt="0"/>
      <dgm:spPr/>
    </dgm:pt>
    <dgm:pt modelId="{B28300CF-0708-4548-AB6B-CAFC02FDA5EA}" type="pres">
      <dgm:prSet presAssocID="{7B61BAD0-B27D-4279-94BD-50125250D006}" presName="sibTrans" presStyleLbl="sibTrans1D1" presStyleIdx="10" presStyleCnt="16"/>
      <dgm:spPr/>
    </dgm:pt>
    <dgm:pt modelId="{5842FC45-72E9-4D41-8FC9-4A3932C340E5}" type="pres">
      <dgm:prSet presAssocID="{FEACF500-52AE-408F-80B4-8CF8BB51B20A}" presName="node" presStyleLbl="node1" presStyleIdx="11" presStyleCnt="16">
        <dgm:presLayoutVars>
          <dgm:bulletEnabled val="1"/>
        </dgm:presLayoutVars>
      </dgm:prSet>
      <dgm:spPr/>
    </dgm:pt>
    <dgm:pt modelId="{41F1E29D-9438-4B01-8767-900ACC141500}" type="pres">
      <dgm:prSet presAssocID="{FEACF500-52AE-408F-80B4-8CF8BB51B20A}" presName="spNode" presStyleCnt="0"/>
      <dgm:spPr/>
    </dgm:pt>
    <dgm:pt modelId="{02340362-6631-464B-B113-BA978D71AF3C}" type="pres">
      <dgm:prSet presAssocID="{34B6C0D8-13F9-42A1-91F5-ACFDC23DE40C}" presName="sibTrans" presStyleLbl="sibTrans1D1" presStyleIdx="11" presStyleCnt="16"/>
      <dgm:spPr/>
    </dgm:pt>
    <dgm:pt modelId="{F43850C3-D01A-4ADA-AB2A-C70A78942742}" type="pres">
      <dgm:prSet presAssocID="{8F0E58DA-D1D3-43A6-94E2-8ABB5F68B403}" presName="node" presStyleLbl="node1" presStyleIdx="12" presStyleCnt="16">
        <dgm:presLayoutVars>
          <dgm:bulletEnabled val="1"/>
        </dgm:presLayoutVars>
      </dgm:prSet>
      <dgm:spPr/>
    </dgm:pt>
    <dgm:pt modelId="{26EF2D9D-C38F-48DB-9555-C4AEECAF23BA}" type="pres">
      <dgm:prSet presAssocID="{8F0E58DA-D1D3-43A6-94E2-8ABB5F68B403}" presName="spNode" presStyleCnt="0"/>
      <dgm:spPr/>
    </dgm:pt>
    <dgm:pt modelId="{DBD4822B-4B28-401B-AB91-8C93C9F9A3D9}" type="pres">
      <dgm:prSet presAssocID="{3612C252-E436-4AE7-ADD8-651868B31683}" presName="sibTrans" presStyleLbl="sibTrans1D1" presStyleIdx="12" presStyleCnt="16"/>
      <dgm:spPr/>
    </dgm:pt>
    <dgm:pt modelId="{1E5FCEF0-1D39-404F-8C85-55F2386D4535}" type="pres">
      <dgm:prSet presAssocID="{981FB290-0FD2-46B7-A0D3-7C152A9487F4}" presName="node" presStyleLbl="node1" presStyleIdx="13" presStyleCnt="16">
        <dgm:presLayoutVars>
          <dgm:bulletEnabled val="1"/>
        </dgm:presLayoutVars>
      </dgm:prSet>
      <dgm:spPr/>
    </dgm:pt>
    <dgm:pt modelId="{352E5FBB-F64E-4118-8D30-57C28DB4CFFE}" type="pres">
      <dgm:prSet presAssocID="{981FB290-0FD2-46B7-A0D3-7C152A9487F4}" presName="spNode" presStyleCnt="0"/>
      <dgm:spPr/>
    </dgm:pt>
    <dgm:pt modelId="{8168E012-29D6-408F-A536-559C00AD6A34}" type="pres">
      <dgm:prSet presAssocID="{8F5DDF24-538E-4717-A74B-FFD7CC28FA20}" presName="sibTrans" presStyleLbl="sibTrans1D1" presStyleIdx="13" presStyleCnt="16"/>
      <dgm:spPr/>
    </dgm:pt>
    <dgm:pt modelId="{0FFCDFD0-CBFF-49A1-8DB2-B713BD290935}" type="pres">
      <dgm:prSet presAssocID="{8E4B4791-F924-4362-834C-647EE26D62BF}" presName="node" presStyleLbl="node1" presStyleIdx="14" presStyleCnt="16">
        <dgm:presLayoutVars>
          <dgm:bulletEnabled val="1"/>
        </dgm:presLayoutVars>
      </dgm:prSet>
      <dgm:spPr/>
    </dgm:pt>
    <dgm:pt modelId="{61585A88-FBB4-49F3-AF6C-84D4B6A33C4B}" type="pres">
      <dgm:prSet presAssocID="{8E4B4791-F924-4362-834C-647EE26D62BF}" presName="spNode" presStyleCnt="0"/>
      <dgm:spPr/>
    </dgm:pt>
    <dgm:pt modelId="{D7BE4DFC-1556-4494-AA14-CDE21B93D9F0}" type="pres">
      <dgm:prSet presAssocID="{C261CDAF-E084-4A18-8E93-FDE86C4DD238}" presName="sibTrans" presStyleLbl="sibTrans1D1" presStyleIdx="14" presStyleCnt="16"/>
      <dgm:spPr/>
    </dgm:pt>
    <dgm:pt modelId="{F4581781-1FA2-4857-9A2D-74D955471B57}" type="pres">
      <dgm:prSet presAssocID="{FD949DED-1F19-4A60-8714-5DD2EEFF35DB}" presName="node" presStyleLbl="node1" presStyleIdx="15" presStyleCnt="16">
        <dgm:presLayoutVars>
          <dgm:bulletEnabled val="1"/>
        </dgm:presLayoutVars>
      </dgm:prSet>
      <dgm:spPr/>
    </dgm:pt>
    <dgm:pt modelId="{0A4F5524-AE94-4F9B-86B1-ED1BB746AB65}" type="pres">
      <dgm:prSet presAssocID="{FD949DED-1F19-4A60-8714-5DD2EEFF35DB}" presName="spNode" presStyleCnt="0"/>
      <dgm:spPr/>
    </dgm:pt>
    <dgm:pt modelId="{0FC194A8-1168-44B8-A9F9-FCC1B32A64EE}" type="pres">
      <dgm:prSet presAssocID="{CC8F012F-2635-4DD1-A345-A5C97D5DB15E}" presName="sibTrans" presStyleLbl="sibTrans1D1" presStyleIdx="15" presStyleCnt="16"/>
      <dgm:spPr/>
    </dgm:pt>
  </dgm:ptLst>
  <dgm:cxnLst>
    <dgm:cxn modelId="{EC0A7008-7804-4FCD-99A8-7F3B11BA3068}" srcId="{CE69C73D-AAAC-4BF2-801F-00E41AD6A937}" destId="{58DDEC36-D60E-45BC-8CC0-EDF4742FE175}" srcOrd="6" destOrd="0" parTransId="{09BA97D1-9457-4497-9E6E-7E25F058D283}" sibTransId="{8C0FAE12-ADE9-434A-85D2-E3D2CEC5F563}"/>
    <dgm:cxn modelId="{3F987808-4050-45C6-BB90-865554DFFF6C}" type="presOf" srcId="{87F7DF64-BCBF-4654-9C5D-C5986D3E7BA2}" destId="{19A3C710-3CB8-4FD0-B9DA-BDCB84B156FB}" srcOrd="0" destOrd="0" presId="urn:microsoft.com/office/officeart/2005/8/layout/cycle6"/>
    <dgm:cxn modelId="{C625800B-2482-4A58-8DE1-0DAD70155D10}" type="presOf" srcId="{8E4B4791-F924-4362-834C-647EE26D62BF}" destId="{0FFCDFD0-CBFF-49A1-8DB2-B713BD290935}" srcOrd="0" destOrd="0" presId="urn:microsoft.com/office/officeart/2005/8/layout/cycle6"/>
    <dgm:cxn modelId="{CE4A940D-5650-41FE-951C-8B9DACE869D1}" type="presOf" srcId="{A531EAC0-022B-4ECF-A226-0653242802C7}" destId="{4CD4A6AC-5AA1-462D-A253-27F67284FCA6}" srcOrd="0" destOrd="0" presId="urn:microsoft.com/office/officeart/2005/8/layout/cycle6"/>
    <dgm:cxn modelId="{475F930F-B4FE-4ED5-BC87-C039257AEBA2}" type="presOf" srcId="{34B6C0D8-13F9-42A1-91F5-ACFDC23DE40C}" destId="{02340362-6631-464B-B113-BA978D71AF3C}" srcOrd="0" destOrd="0" presId="urn:microsoft.com/office/officeart/2005/8/layout/cycle6"/>
    <dgm:cxn modelId="{67182710-5FF2-45D8-87CD-F153455AF86D}" srcId="{CE69C73D-AAAC-4BF2-801F-00E41AD6A937}" destId="{3A2123D7-C22A-42B6-84F0-F46E5625C139}" srcOrd="7" destOrd="0" parTransId="{6757B153-95EA-4368-9D77-50960BC04EC8}" sibTransId="{469B319B-7AF5-41A2-915C-A0EE31C6CD79}"/>
    <dgm:cxn modelId="{F4587014-5341-438B-B8B1-EEF2F08E6260}" type="presOf" srcId="{B98DE731-1BC9-4AA4-A658-D6150F49D873}" destId="{03F1149E-2208-4D41-9F0E-4191BA0E5D5C}" srcOrd="0" destOrd="0" presId="urn:microsoft.com/office/officeart/2005/8/layout/cycle6"/>
    <dgm:cxn modelId="{F9321B15-AD9C-4120-8B22-49C601B8B992}" type="presOf" srcId="{FD949DED-1F19-4A60-8714-5DD2EEFF35DB}" destId="{F4581781-1FA2-4857-9A2D-74D955471B57}" srcOrd="0" destOrd="0" presId="urn:microsoft.com/office/officeart/2005/8/layout/cycle6"/>
    <dgm:cxn modelId="{64E0B018-B741-480A-B1C9-EE15F5C2503F}" type="presOf" srcId="{3612C252-E436-4AE7-ADD8-651868B31683}" destId="{DBD4822B-4B28-401B-AB91-8C93C9F9A3D9}" srcOrd="0" destOrd="0" presId="urn:microsoft.com/office/officeart/2005/8/layout/cycle6"/>
    <dgm:cxn modelId="{4C28C11B-D899-4806-96F5-B97A7C2DC2FD}" type="presOf" srcId="{8F5DDF24-538E-4717-A74B-FFD7CC28FA20}" destId="{8168E012-29D6-408F-A536-559C00AD6A34}" srcOrd="0" destOrd="0" presId="urn:microsoft.com/office/officeart/2005/8/layout/cycle6"/>
    <dgm:cxn modelId="{946A8C21-4F2A-4749-9A73-7B0853E7705D}" type="presOf" srcId="{B540EA95-3F22-4047-BBF2-ECA4198C8321}" destId="{4633CC5A-855D-4884-AC36-CECD9B955060}" srcOrd="0" destOrd="0" presId="urn:microsoft.com/office/officeart/2005/8/layout/cycle6"/>
    <dgm:cxn modelId="{95629F23-C96F-43EE-9BAF-EB92AA2452DD}" type="presOf" srcId="{547A2DDB-6DFC-4794-8680-65E720DA4C19}" destId="{95145546-4C20-48D5-B1CD-90826105C855}" srcOrd="0" destOrd="0" presId="urn:microsoft.com/office/officeart/2005/8/layout/cycle6"/>
    <dgm:cxn modelId="{5DB11B2D-B509-418E-B3B4-C85A300A288E}" srcId="{CE69C73D-AAAC-4BF2-801F-00E41AD6A937}" destId="{96AECAD0-E75F-449C-AE77-5F923D567D30}" srcOrd="3" destOrd="0" parTransId="{B167134A-72E6-43CC-86EB-CFA0DDB61EF2}" sibTransId="{A531EAC0-022B-4ECF-A226-0653242802C7}"/>
    <dgm:cxn modelId="{6F55572F-1F18-4CBA-B5AA-191D061F33E9}" type="presOf" srcId="{D89BB6E6-1C4A-4447-A77F-9F98387D0EFA}" destId="{D9F67963-1452-4635-8BE5-18772FF0CF76}" srcOrd="0" destOrd="0" presId="urn:microsoft.com/office/officeart/2005/8/layout/cycle6"/>
    <dgm:cxn modelId="{2D5C8734-6512-44D0-81F8-8B3E7142CB0C}" type="presOf" srcId="{A9822B18-4FAC-49DA-B7B0-A4B4B21500D4}" destId="{AE260077-80F6-4646-B786-FD1A6EFB9C5A}" srcOrd="0" destOrd="0" presId="urn:microsoft.com/office/officeart/2005/8/layout/cycle6"/>
    <dgm:cxn modelId="{D6ADDF35-9DA4-41EB-8A12-B37E5400291A}" type="presOf" srcId="{8C0FAE12-ADE9-434A-85D2-E3D2CEC5F563}" destId="{72B2129C-044D-4229-874A-2A834411F4CC}" srcOrd="0" destOrd="0" presId="urn:microsoft.com/office/officeart/2005/8/layout/cycle6"/>
    <dgm:cxn modelId="{9507473C-9F2D-4886-9611-0233DC8A3FFF}" type="presOf" srcId="{8F0E58DA-D1D3-43A6-94E2-8ABB5F68B403}" destId="{F43850C3-D01A-4ADA-AB2A-C70A78942742}" srcOrd="0" destOrd="0" presId="urn:microsoft.com/office/officeart/2005/8/layout/cycle6"/>
    <dgm:cxn modelId="{4AEB3C3D-6040-4632-B5F8-B354514F3288}" type="presOf" srcId="{7B61BAD0-B27D-4279-94BD-50125250D006}" destId="{B28300CF-0708-4548-AB6B-CAFC02FDA5EA}" srcOrd="0" destOrd="0" presId="urn:microsoft.com/office/officeart/2005/8/layout/cycle6"/>
    <dgm:cxn modelId="{3689F25C-852F-4A3B-BE17-4200D3616C17}" srcId="{CE69C73D-AAAC-4BF2-801F-00E41AD6A937}" destId="{26EB8F14-913B-4F82-BEC2-B16C9F3A29EC}" srcOrd="5" destOrd="0" parTransId="{62ACA522-554B-4C79-A7CD-F1AC8C1F3204}" sibTransId="{B98DE731-1BC9-4AA4-A658-D6150F49D873}"/>
    <dgm:cxn modelId="{89CB5461-AA43-4C74-B1F7-3148756FDDDB}" srcId="{CE69C73D-AAAC-4BF2-801F-00E41AD6A937}" destId="{547A2DDB-6DFC-4794-8680-65E720DA4C19}" srcOrd="8" destOrd="0" parTransId="{EB6F23A6-F3FB-4A65-9E13-84AA345ED693}" sibTransId="{A9822B18-4FAC-49DA-B7B0-A4B4B21500D4}"/>
    <dgm:cxn modelId="{8863AF61-E185-4C3C-B8F5-BBF6FD9141E3}" srcId="{CE69C73D-AAAC-4BF2-801F-00E41AD6A937}" destId="{4E0D5971-F970-4210-9CBA-2471E6119312}" srcOrd="2" destOrd="0" parTransId="{D9F3A6E1-7ED4-41C2-8310-CDBE8A3B1ECD}" sibTransId="{F4827191-986A-47BD-9B8A-921C50B059E7}"/>
    <dgm:cxn modelId="{8E8C4366-479B-47F1-8094-3ACE2612239C}" srcId="{CE69C73D-AAAC-4BF2-801F-00E41AD6A937}" destId="{8E4B4791-F924-4362-834C-647EE26D62BF}" srcOrd="14" destOrd="0" parTransId="{06264415-59CF-4693-8A7E-4CC173B55AA6}" sibTransId="{C261CDAF-E084-4A18-8E93-FDE86C4DD238}"/>
    <dgm:cxn modelId="{FBCA3B49-3A58-48BC-81CF-27FB6BF6F773}" srcId="{CE69C73D-AAAC-4BF2-801F-00E41AD6A937}" destId="{7AA5EDEF-F070-4DDE-8F94-D54F39D53826}" srcOrd="10" destOrd="0" parTransId="{608F7D94-C01D-4A26-BA51-FD24D8A1303F}" sibTransId="{7B61BAD0-B27D-4279-94BD-50125250D006}"/>
    <dgm:cxn modelId="{CC351C6A-1714-432C-8574-08129104D7EF}" type="presOf" srcId="{2A3B9299-8EC6-450C-8A19-120C78E8C479}" destId="{03F6C3CA-F95E-4672-8408-F5227FA3C2EF}" srcOrd="0" destOrd="0" presId="urn:microsoft.com/office/officeart/2005/8/layout/cycle6"/>
    <dgm:cxn modelId="{9D573A4A-7385-4B72-B6B2-214B4CAE45FD}" srcId="{CE69C73D-AAAC-4BF2-801F-00E41AD6A937}" destId="{FD949DED-1F19-4A60-8714-5DD2EEFF35DB}" srcOrd="15" destOrd="0" parTransId="{6F7454D0-5E8D-47A1-989C-0F9F82D4D1B2}" sibTransId="{CC8F012F-2635-4DD1-A345-A5C97D5DB15E}"/>
    <dgm:cxn modelId="{1998F76B-5F0D-4D59-9B08-AE2A2AA4B2FB}" srcId="{CE69C73D-AAAC-4BF2-801F-00E41AD6A937}" destId="{D279EDD6-0A54-4A12-B98E-7DE4542EC5AE}" srcOrd="1" destOrd="0" parTransId="{48B16F04-FB67-4DCF-AE5B-ABF27581EF2D}" sibTransId="{B540EA95-3F22-4047-BBF2-ECA4198C8321}"/>
    <dgm:cxn modelId="{3C35F76E-8B1D-4F53-B569-19A238F1FE81}" type="presOf" srcId="{469B319B-7AF5-41A2-915C-A0EE31C6CD79}" destId="{F92E47F8-3245-4DEF-A53A-EE90A6D26859}" srcOrd="0" destOrd="0" presId="urn:microsoft.com/office/officeart/2005/8/layout/cycle6"/>
    <dgm:cxn modelId="{AB61A94F-0481-407F-81D4-C4AEF631D282}" type="presOf" srcId="{851B5FEE-5C30-4BC5-B923-68A4EFAA03A2}" destId="{A17837A2-9D3B-4F8C-BE0C-C7B7DC4F8F6D}" srcOrd="0" destOrd="0" presId="urn:microsoft.com/office/officeart/2005/8/layout/cycle6"/>
    <dgm:cxn modelId="{A526147A-34C3-46CD-89C4-D66EB7159C4E}" type="presOf" srcId="{CC8F012F-2635-4DD1-A345-A5C97D5DB15E}" destId="{0FC194A8-1168-44B8-A9F9-FCC1B32A64EE}" srcOrd="0" destOrd="0" presId="urn:microsoft.com/office/officeart/2005/8/layout/cycle6"/>
    <dgm:cxn modelId="{A337297A-3AE7-403C-AC6F-21DDDD2A2CCA}" type="presOf" srcId="{D279EDD6-0A54-4A12-B98E-7DE4542EC5AE}" destId="{A38FCA7D-EA88-46EC-B66C-E07AFFF7474D}" srcOrd="0" destOrd="0" presId="urn:microsoft.com/office/officeart/2005/8/layout/cycle6"/>
    <dgm:cxn modelId="{855F1381-D433-44C4-A959-CB0AC8821282}" srcId="{CE69C73D-AAAC-4BF2-801F-00E41AD6A937}" destId="{FEACF500-52AE-408F-80B4-8CF8BB51B20A}" srcOrd="11" destOrd="0" parTransId="{763A9496-5039-4D9E-9252-0BDE966B3003}" sibTransId="{34B6C0D8-13F9-42A1-91F5-ACFDC23DE40C}"/>
    <dgm:cxn modelId="{F03A9882-0DA8-4D11-9983-8D64642CACE9}" srcId="{CE69C73D-AAAC-4BF2-801F-00E41AD6A937}" destId="{87F7DF64-BCBF-4654-9C5D-C5986D3E7BA2}" srcOrd="0" destOrd="0" parTransId="{3C62DC41-438C-4126-9DC1-787E456A4C76}" sibTransId="{F50A96F0-3D3A-4486-A1A5-BCDC5F4A5DA8}"/>
    <dgm:cxn modelId="{63C6209B-6B55-48F3-86ED-BC1E903671A4}" type="presOf" srcId="{FEACF500-52AE-408F-80B4-8CF8BB51B20A}" destId="{5842FC45-72E9-4D41-8FC9-4A3932C340E5}" srcOrd="0" destOrd="0" presId="urn:microsoft.com/office/officeart/2005/8/layout/cycle6"/>
    <dgm:cxn modelId="{458962A1-C0A2-4C92-9A16-A0C052478DFE}" srcId="{CE69C73D-AAAC-4BF2-801F-00E41AD6A937}" destId="{981FB290-0FD2-46B7-A0D3-7C152A9487F4}" srcOrd="13" destOrd="0" parTransId="{A55B3819-F45D-46B2-84B8-90188750CA5F}" sibTransId="{8F5DDF24-538E-4717-A74B-FFD7CC28FA20}"/>
    <dgm:cxn modelId="{F3DF92AB-62E8-482D-AFD3-D7F791282F9F}" srcId="{CE69C73D-AAAC-4BF2-801F-00E41AD6A937}" destId="{8F0E58DA-D1D3-43A6-94E2-8ABB5F68B403}" srcOrd="12" destOrd="0" parTransId="{3E331A1A-70B6-4651-AFBD-DDE33F8FA13C}" sibTransId="{3612C252-E436-4AE7-ADD8-651868B31683}"/>
    <dgm:cxn modelId="{6A181BB6-7C6C-4AD1-8091-2B686DD86E0B}" type="presOf" srcId="{F4827191-986A-47BD-9B8A-921C50B059E7}" destId="{AD8425B3-93A4-4C8F-8FC7-CDB5E2D879A4}" srcOrd="0" destOrd="0" presId="urn:microsoft.com/office/officeart/2005/8/layout/cycle6"/>
    <dgm:cxn modelId="{A47F43BD-20C0-4705-B123-D69480A4995F}" type="presOf" srcId="{3A2123D7-C22A-42B6-84F0-F46E5625C139}" destId="{FB2D1EFC-1019-44B3-A695-1DFCCFCCDA0F}" srcOrd="0" destOrd="0" presId="urn:microsoft.com/office/officeart/2005/8/layout/cycle6"/>
    <dgm:cxn modelId="{8C6AA3BD-C1DC-4D08-92AC-50F3A7E26D61}" type="presOf" srcId="{CE69C73D-AAAC-4BF2-801F-00E41AD6A937}" destId="{BE0599BB-6D93-4BB7-A438-2D59AE352AC3}" srcOrd="0" destOrd="0" presId="urn:microsoft.com/office/officeart/2005/8/layout/cycle6"/>
    <dgm:cxn modelId="{F4CBC5C3-A1DA-491C-BC90-FB2583B737DF}" type="presOf" srcId="{F50A96F0-3D3A-4486-A1A5-BCDC5F4A5DA8}" destId="{76A37EE3-3844-49D6-8304-E5A3919E09CF}" srcOrd="0" destOrd="0" presId="urn:microsoft.com/office/officeart/2005/8/layout/cycle6"/>
    <dgm:cxn modelId="{6A681CCB-5A7F-4D6F-AC0A-0772FF4D45BE}" type="presOf" srcId="{26EB8F14-913B-4F82-BEC2-B16C9F3A29EC}" destId="{4B587824-4EE3-4B4F-8DB0-C0A55BDCDF8A}" srcOrd="0" destOrd="0" presId="urn:microsoft.com/office/officeart/2005/8/layout/cycle6"/>
    <dgm:cxn modelId="{CD9EE7DA-5035-4607-9C63-4D71EB9D9EFF}" type="presOf" srcId="{96AECAD0-E75F-449C-AE77-5F923D567D30}" destId="{5466F53B-E0F6-473D-8A6E-B7ADA45674B9}" srcOrd="0" destOrd="0" presId="urn:microsoft.com/office/officeart/2005/8/layout/cycle6"/>
    <dgm:cxn modelId="{D299ACDC-3762-4612-BFA3-1CF0D8A748BD}" type="presOf" srcId="{58DDEC36-D60E-45BC-8CC0-EDF4742FE175}" destId="{44FCE3D8-AAAD-4578-8C12-27FAB6C49640}" srcOrd="0" destOrd="0" presId="urn:microsoft.com/office/officeart/2005/8/layout/cycle6"/>
    <dgm:cxn modelId="{2FA65AE9-4F9E-4BB5-A382-BC33976A35A9}" type="presOf" srcId="{F4CD7A77-BC98-4197-A9DF-AA2B02F2C4CE}" destId="{8353BFDD-B32B-4E5B-9A26-72897D5F188D}" srcOrd="0" destOrd="0" presId="urn:microsoft.com/office/officeart/2005/8/layout/cycle6"/>
    <dgm:cxn modelId="{26182CEA-4821-4334-ACB6-7151FD180515}" srcId="{CE69C73D-AAAC-4BF2-801F-00E41AD6A937}" destId="{2A3B9299-8EC6-450C-8A19-120C78E8C479}" srcOrd="9" destOrd="0" parTransId="{2CEC5E9B-B3C2-45C2-956B-FBE6C4AF7626}" sibTransId="{851B5FEE-5C30-4BC5-B923-68A4EFAA03A2}"/>
    <dgm:cxn modelId="{684CE2F1-3F9B-4DF1-8876-7EF07E9DD325}" type="presOf" srcId="{4E0D5971-F970-4210-9CBA-2471E6119312}" destId="{2065D906-6424-41F1-9ED7-F21DDA856CC9}" srcOrd="0" destOrd="0" presId="urn:microsoft.com/office/officeart/2005/8/layout/cycle6"/>
    <dgm:cxn modelId="{FBC046F7-DF64-4390-9CC9-7E448E2740EF}" srcId="{CE69C73D-AAAC-4BF2-801F-00E41AD6A937}" destId="{F4CD7A77-BC98-4197-A9DF-AA2B02F2C4CE}" srcOrd="4" destOrd="0" parTransId="{B016A2C2-C1CB-4B39-B69D-F213E620096E}" sibTransId="{D89BB6E6-1C4A-4447-A77F-9F98387D0EFA}"/>
    <dgm:cxn modelId="{9500F3F8-838C-40A9-84AA-FDC8724EDD6C}" type="presOf" srcId="{7AA5EDEF-F070-4DDE-8F94-D54F39D53826}" destId="{079DD94C-4BE3-4011-93A7-FDD94659C115}" srcOrd="0" destOrd="0" presId="urn:microsoft.com/office/officeart/2005/8/layout/cycle6"/>
    <dgm:cxn modelId="{0704FEF8-BB48-414A-9002-D17B4C034240}" type="presOf" srcId="{981FB290-0FD2-46B7-A0D3-7C152A9487F4}" destId="{1E5FCEF0-1D39-404F-8C85-55F2386D4535}" srcOrd="0" destOrd="0" presId="urn:microsoft.com/office/officeart/2005/8/layout/cycle6"/>
    <dgm:cxn modelId="{644A99FE-CBDC-4796-8ABB-1B9510986506}" type="presOf" srcId="{C261CDAF-E084-4A18-8E93-FDE86C4DD238}" destId="{D7BE4DFC-1556-4494-AA14-CDE21B93D9F0}" srcOrd="0" destOrd="0" presId="urn:microsoft.com/office/officeart/2005/8/layout/cycle6"/>
    <dgm:cxn modelId="{A9977549-3314-478C-ADED-4218694B4E20}" type="presParOf" srcId="{BE0599BB-6D93-4BB7-A438-2D59AE352AC3}" destId="{19A3C710-3CB8-4FD0-B9DA-BDCB84B156FB}" srcOrd="0" destOrd="0" presId="urn:microsoft.com/office/officeart/2005/8/layout/cycle6"/>
    <dgm:cxn modelId="{B9798F23-3B08-4588-84AD-07F0E0E55FBD}" type="presParOf" srcId="{BE0599BB-6D93-4BB7-A438-2D59AE352AC3}" destId="{2D153B90-F7C9-4FDF-87BF-22E7490AB222}" srcOrd="1" destOrd="0" presId="urn:microsoft.com/office/officeart/2005/8/layout/cycle6"/>
    <dgm:cxn modelId="{2A64B095-D111-4D60-86CF-3505A7572AE6}" type="presParOf" srcId="{BE0599BB-6D93-4BB7-A438-2D59AE352AC3}" destId="{76A37EE3-3844-49D6-8304-E5A3919E09CF}" srcOrd="2" destOrd="0" presId="urn:microsoft.com/office/officeart/2005/8/layout/cycle6"/>
    <dgm:cxn modelId="{5B6DAF3E-E940-4909-8D22-99EBDD8F5AAB}" type="presParOf" srcId="{BE0599BB-6D93-4BB7-A438-2D59AE352AC3}" destId="{A38FCA7D-EA88-46EC-B66C-E07AFFF7474D}" srcOrd="3" destOrd="0" presId="urn:microsoft.com/office/officeart/2005/8/layout/cycle6"/>
    <dgm:cxn modelId="{F27E38DA-E16F-42D3-AF9F-D991D04AB83F}" type="presParOf" srcId="{BE0599BB-6D93-4BB7-A438-2D59AE352AC3}" destId="{C39BFE07-1855-46CB-8DAE-6C3553773288}" srcOrd="4" destOrd="0" presId="urn:microsoft.com/office/officeart/2005/8/layout/cycle6"/>
    <dgm:cxn modelId="{1AB48FB0-A94C-42D9-BE0E-B10033756D72}" type="presParOf" srcId="{BE0599BB-6D93-4BB7-A438-2D59AE352AC3}" destId="{4633CC5A-855D-4884-AC36-CECD9B955060}" srcOrd="5" destOrd="0" presId="urn:microsoft.com/office/officeart/2005/8/layout/cycle6"/>
    <dgm:cxn modelId="{446DD929-2787-49EC-9FF2-843847257AEF}" type="presParOf" srcId="{BE0599BB-6D93-4BB7-A438-2D59AE352AC3}" destId="{2065D906-6424-41F1-9ED7-F21DDA856CC9}" srcOrd="6" destOrd="0" presId="urn:microsoft.com/office/officeart/2005/8/layout/cycle6"/>
    <dgm:cxn modelId="{C21C01B4-C297-4682-9073-575A5722F4DD}" type="presParOf" srcId="{BE0599BB-6D93-4BB7-A438-2D59AE352AC3}" destId="{A44E85DE-B6A4-4962-A02C-00736DBD499A}" srcOrd="7" destOrd="0" presId="urn:microsoft.com/office/officeart/2005/8/layout/cycle6"/>
    <dgm:cxn modelId="{1691C00D-D1A7-4A4E-B032-6EDB3272E2C9}" type="presParOf" srcId="{BE0599BB-6D93-4BB7-A438-2D59AE352AC3}" destId="{AD8425B3-93A4-4C8F-8FC7-CDB5E2D879A4}" srcOrd="8" destOrd="0" presId="urn:microsoft.com/office/officeart/2005/8/layout/cycle6"/>
    <dgm:cxn modelId="{DD54C431-FFBF-45FC-8724-863E63F1E810}" type="presParOf" srcId="{BE0599BB-6D93-4BB7-A438-2D59AE352AC3}" destId="{5466F53B-E0F6-473D-8A6E-B7ADA45674B9}" srcOrd="9" destOrd="0" presId="urn:microsoft.com/office/officeart/2005/8/layout/cycle6"/>
    <dgm:cxn modelId="{D357C617-963D-48E6-B395-6E7323F8033A}" type="presParOf" srcId="{BE0599BB-6D93-4BB7-A438-2D59AE352AC3}" destId="{03D969B9-C9C0-4FC8-A21E-0AE7097905A3}" srcOrd="10" destOrd="0" presId="urn:microsoft.com/office/officeart/2005/8/layout/cycle6"/>
    <dgm:cxn modelId="{CEFF3FB8-B372-4973-87C5-BF18DF8B87DA}" type="presParOf" srcId="{BE0599BB-6D93-4BB7-A438-2D59AE352AC3}" destId="{4CD4A6AC-5AA1-462D-A253-27F67284FCA6}" srcOrd="11" destOrd="0" presId="urn:microsoft.com/office/officeart/2005/8/layout/cycle6"/>
    <dgm:cxn modelId="{034FE21E-931E-470D-BB7A-19423C86BDC3}" type="presParOf" srcId="{BE0599BB-6D93-4BB7-A438-2D59AE352AC3}" destId="{8353BFDD-B32B-4E5B-9A26-72897D5F188D}" srcOrd="12" destOrd="0" presId="urn:microsoft.com/office/officeart/2005/8/layout/cycle6"/>
    <dgm:cxn modelId="{CC47CED7-5D1C-4389-93E9-C01D0F28A3C4}" type="presParOf" srcId="{BE0599BB-6D93-4BB7-A438-2D59AE352AC3}" destId="{72D8AB5C-42E9-4126-BEF9-FECFF35347BB}" srcOrd="13" destOrd="0" presId="urn:microsoft.com/office/officeart/2005/8/layout/cycle6"/>
    <dgm:cxn modelId="{3F868B6D-0254-4026-846A-B224D053CD35}" type="presParOf" srcId="{BE0599BB-6D93-4BB7-A438-2D59AE352AC3}" destId="{D9F67963-1452-4635-8BE5-18772FF0CF76}" srcOrd="14" destOrd="0" presId="urn:microsoft.com/office/officeart/2005/8/layout/cycle6"/>
    <dgm:cxn modelId="{A0512C2D-8EAD-45C3-8A4D-EB2F38687670}" type="presParOf" srcId="{BE0599BB-6D93-4BB7-A438-2D59AE352AC3}" destId="{4B587824-4EE3-4B4F-8DB0-C0A55BDCDF8A}" srcOrd="15" destOrd="0" presId="urn:microsoft.com/office/officeart/2005/8/layout/cycle6"/>
    <dgm:cxn modelId="{C5507437-4246-40FB-B47C-68CDBEA8997A}" type="presParOf" srcId="{BE0599BB-6D93-4BB7-A438-2D59AE352AC3}" destId="{84E6A2AA-2985-4B32-99FC-EFA06DBC8AC8}" srcOrd="16" destOrd="0" presId="urn:microsoft.com/office/officeart/2005/8/layout/cycle6"/>
    <dgm:cxn modelId="{B19534A2-358A-453B-A58E-D28E4E366F48}" type="presParOf" srcId="{BE0599BB-6D93-4BB7-A438-2D59AE352AC3}" destId="{03F1149E-2208-4D41-9F0E-4191BA0E5D5C}" srcOrd="17" destOrd="0" presId="urn:microsoft.com/office/officeart/2005/8/layout/cycle6"/>
    <dgm:cxn modelId="{9F034AF7-558E-4367-AFD8-1BB2DC0A4CC4}" type="presParOf" srcId="{BE0599BB-6D93-4BB7-A438-2D59AE352AC3}" destId="{44FCE3D8-AAAD-4578-8C12-27FAB6C49640}" srcOrd="18" destOrd="0" presId="urn:microsoft.com/office/officeart/2005/8/layout/cycle6"/>
    <dgm:cxn modelId="{F280F71F-755C-4517-ABBE-5A83D967E9C8}" type="presParOf" srcId="{BE0599BB-6D93-4BB7-A438-2D59AE352AC3}" destId="{F11EC438-CAA1-4329-BFA6-B1E3CABEC52F}" srcOrd="19" destOrd="0" presId="urn:microsoft.com/office/officeart/2005/8/layout/cycle6"/>
    <dgm:cxn modelId="{D299589D-8B38-4AFB-B7F8-5723D2AD775C}" type="presParOf" srcId="{BE0599BB-6D93-4BB7-A438-2D59AE352AC3}" destId="{72B2129C-044D-4229-874A-2A834411F4CC}" srcOrd="20" destOrd="0" presId="urn:microsoft.com/office/officeart/2005/8/layout/cycle6"/>
    <dgm:cxn modelId="{0100B70A-3104-4514-B1BB-39C22A3DA685}" type="presParOf" srcId="{BE0599BB-6D93-4BB7-A438-2D59AE352AC3}" destId="{FB2D1EFC-1019-44B3-A695-1DFCCFCCDA0F}" srcOrd="21" destOrd="0" presId="urn:microsoft.com/office/officeart/2005/8/layout/cycle6"/>
    <dgm:cxn modelId="{8D5A21E7-4DE7-439B-A413-5D833B79CFF8}" type="presParOf" srcId="{BE0599BB-6D93-4BB7-A438-2D59AE352AC3}" destId="{72AF7B59-EA4D-4853-9012-BAADC5B4DAF5}" srcOrd="22" destOrd="0" presId="urn:microsoft.com/office/officeart/2005/8/layout/cycle6"/>
    <dgm:cxn modelId="{E4394329-ECB5-47AB-A804-3F64B759EE17}" type="presParOf" srcId="{BE0599BB-6D93-4BB7-A438-2D59AE352AC3}" destId="{F92E47F8-3245-4DEF-A53A-EE90A6D26859}" srcOrd="23" destOrd="0" presId="urn:microsoft.com/office/officeart/2005/8/layout/cycle6"/>
    <dgm:cxn modelId="{3A6D9BD4-5A2C-4CBF-A5EF-C723E0190BBA}" type="presParOf" srcId="{BE0599BB-6D93-4BB7-A438-2D59AE352AC3}" destId="{95145546-4C20-48D5-B1CD-90826105C855}" srcOrd="24" destOrd="0" presId="urn:microsoft.com/office/officeart/2005/8/layout/cycle6"/>
    <dgm:cxn modelId="{5BF08148-4728-419C-995F-8457A6DFBE61}" type="presParOf" srcId="{BE0599BB-6D93-4BB7-A438-2D59AE352AC3}" destId="{DCE0D3B7-8465-4949-A584-A02CF459D0C7}" srcOrd="25" destOrd="0" presId="urn:microsoft.com/office/officeart/2005/8/layout/cycle6"/>
    <dgm:cxn modelId="{1F96D16E-B61D-4AA8-BCCC-79674055E0AA}" type="presParOf" srcId="{BE0599BB-6D93-4BB7-A438-2D59AE352AC3}" destId="{AE260077-80F6-4646-B786-FD1A6EFB9C5A}" srcOrd="26" destOrd="0" presId="urn:microsoft.com/office/officeart/2005/8/layout/cycle6"/>
    <dgm:cxn modelId="{C9FF33CA-05FE-4E5E-A18C-7C837F5D04AB}" type="presParOf" srcId="{BE0599BB-6D93-4BB7-A438-2D59AE352AC3}" destId="{03F6C3CA-F95E-4672-8408-F5227FA3C2EF}" srcOrd="27" destOrd="0" presId="urn:microsoft.com/office/officeart/2005/8/layout/cycle6"/>
    <dgm:cxn modelId="{1B19A664-12B5-4185-B91F-BEB7B0D2549E}" type="presParOf" srcId="{BE0599BB-6D93-4BB7-A438-2D59AE352AC3}" destId="{45102B7D-C1EE-4FC3-9034-3EB24BB70582}" srcOrd="28" destOrd="0" presId="urn:microsoft.com/office/officeart/2005/8/layout/cycle6"/>
    <dgm:cxn modelId="{BD5AF927-1DB1-4A00-BBE8-223F1F021008}" type="presParOf" srcId="{BE0599BB-6D93-4BB7-A438-2D59AE352AC3}" destId="{A17837A2-9D3B-4F8C-BE0C-C7B7DC4F8F6D}" srcOrd="29" destOrd="0" presId="urn:microsoft.com/office/officeart/2005/8/layout/cycle6"/>
    <dgm:cxn modelId="{9F5502A7-5BAA-44B5-B548-ED2CD65BC17A}" type="presParOf" srcId="{BE0599BB-6D93-4BB7-A438-2D59AE352AC3}" destId="{079DD94C-4BE3-4011-93A7-FDD94659C115}" srcOrd="30" destOrd="0" presId="urn:microsoft.com/office/officeart/2005/8/layout/cycle6"/>
    <dgm:cxn modelId="{7EE4F255-5191-4D8E-B4AF-50DE69ADDC56}" type="presParOf" srcId="{BE0599BB-6D93-4BB7-A438-2D59AE352AC3}" destId="{8A2E73A0-EC66-4ABB-A2C9-7A5235E537F1}" srcOrd="31" destOrd="0" presId="urn:microsoft.com/office/officeart/2005/8/layout/cycle6"/>
    <dgm:cxn modelId="{4AD071F2-19B3-4F90-ACA1-3F6FB40B93F6}" type="presParOf" srcId="{BE0599BB-6D93-4BB7-A438-2D59AE352AC3}" destId="{B28300CF-0708-4548-AB6B-CAFC02FDA5EA}" srcOrd="32" destOrd="0" presId="urn:microsoft.com/office/officeart/2005/8/layout/cycle6"/>
    <dgm:cxn modelId="{7BB154B4-1FD5-4173-918E-633544DF2396}" type="presParOf" srcId="{BE0599BB-6D93-4BB7-A438-2D59AE352AC3}" destId="{5842FC45-72E9-4D41-8FC9-4A3932C340E5}" srcOrd="33" destOrd="0" presId="urn:microsoft.com/office/officeart/2005/8/layout/cycle6"/>
    <dgm:cxn modelId="{C6D8F963-6C3B-4BFB-B0B5-D8E32950CF6A}" type="presParOf" srcId="{BE0599BB-6D93-4BB7-A438-2D59AE352AC3}" destId="{41F1E29D-9438-4B01-8767-900ACC141500}" srcOrd="34" destOrd="0" presId="urn:microsoft.com/office/officeart/2005/8/layout/cycle6"/>
    <dgm:cxn modelId="{ABBD20F1-C886-457E-A99E-401500B788ED}" type="presParOf" srcId="{BE0599BB-6D93-4BB7-A438-2D59AE352AC3}" destId="{02340362-6631-464B-B113-BA978D71AF3C}" srcOrd="35" destOrd="0" presId="urn:microsoft.com/office/officeart/2005/8/layout/cycle6"/>
    <dgm:cxn modelId="{8CC45CA3-5FD6-4F7A-93A5-96228AE90BDE}" type="presParOf" srcId="{BE0599BB-6D93-4BB7-A438-2D59AE352AC3}" destId="{F43850C3-D01A-4ADA-AB2A-C70A78942742}" srcOrd="36" destOrd="0" presId="urn:microsoft.com/office/officeart/2005/8/layout/cycle6"/>
    <dgm:cxn modelId="{58B88C44-0AA1-4D86-8D3B-D5412A8ED62E}" type="presParOf" srcId="{BE0599BB-6D93-4BB7-A438-2D59AE352AC3}" destId="{26EF2D9D-C38F-48DB-9555-C4AEECAF23BA}" srcOrd="37" destOrd="0" presId="urn:microsoft.com/office/officeart/2005/8/layout/cycle6"/>
    <dgm:cxn modelId="{0C88887D-051B-495A-AD34-08689DA80055}" type="presParOf" srcId="{BE0599BB-6D93-4BB7-A438-2D59AE352AC3}" destId="{DBD4822B-4B28-401B-AB91-8C93C9F9A3D9}" srcOrd="38" destOrd="0" presId="urn:microsoft.com/office/officeart/2005/8/layout/cycle6"/>
    <dgm:cxn modelId="{F03B9AEB-1E86-4CBC-906F-B1D8B18F1518}" type="presParOf" srcId="{BE0599BB-6D93-4BB7-A438-2D59AE352AC3}" destId="{1E5FCEF0-1D39-404F-8C85-55F2386D4535}" srcOrd="39" destOrd="0" presId="urn:microsoft.com/office/officeart/2005/8/layout/cycle6"/>
    <dgm:cxn modelId="{F0AA63AA-A62E-4C95-A884-7264F17AC9FE}" type="presParOf" srcId="{BE0599BB-6D93-4BB7-A438-2D59AE352AC3}" destId="{352E5FBB-F64E-4118-8D30-57C28DB4CFFE}" srcOrd="40" destOrd="0" presId="urn:microsoft.com/office/officeart/2005/8/layout/cycle6"/>
    <dgm:cxn modelId="{FA8552BF-1B0D-42CA-B754-1AEB9DE46073}" type="presParOf" srcId="{BE0599BB-6D93-4BB7-A438-2D59AE352AC3}" destId="{8168E012-29D6-408F-A536-559C00AD6A34}" srcOrd="41" destOrd="0" presId="urn:microsoft.com/office/officeart/2005/8/layout/cycle6"/>
    <dgm:cxn modelId="{88B4BC24-930D-4219-A408-29675E116580}" type="presParOf" srcId="{BE0599BB-6D93-4BB7-A438-2D59AE352AC3}" destId="{0FFCDFD0-CBFF-49A1-8DB2-B713BD290935}" srcOrd="42" destOrd="0" presId="urn:microsoft.com/office/officeart/2005/8/layout/cycle6"/>
    <dgm:cxn modelId="{8CCB9B69-FC4F-4718-A0D7-454BCD146444}" type="presParOf" srcId="{BE0599BB-6D93-4BB7-A438-2D59AE352AC3}" destId="{61585A88-FBB4-49F3-AF6C-84D4B6A33C4B}" srcOrd="43" destOrd="0" presId="urn:microsoft.com/office/officeart/2005/8/layout/cycle6"/>
    <dgm:cxn modelId="{76B7F240-9A59-4FC3-AD0A-7BCE84570650}" type="presParOf" srcId="{BE0599BB-6D93-4BB7-A438-2D59AE352AC3}" destId="{D7BE4DFC-1556-4494-AA14-CDE21B93D9F0}" srcOrd="44" destOrd="0" presId="urn:microsoft.com/office/officeart/2005/8/layout/cycle6"/>
    <dgm:cxn modelId="{BB53163A-BE84-46B2-A540-D8C602DF48BA}" type="presParOf" srcId="{BE0599BB-6D93-4BB7-A438-2D59AE352AC3}" destId="{F4581781-1FA2-4857-9A2D-74D955471B57}" srcOrd="45" destOrd="0" presId="urn:microsoft.com/office/officeart/2005/8/layout/cycle6"/>
    <dgm:cxn modelId="{53EF6013-1D82-466C-927C-6BB3DEB6CF47}" type="presParOf" srcId="{BE0599BB-6D93-4BB7-A438-2D59AE352AC3}" destId="{0A4F5524-AE94-4F9B-86B1-ED1BB746AB65}" srcOrd="46" destOrd="0" presId="urn:microsoft.com/office/officeart/2005/8/layout/cycle6"/>
    <dgm:cxn modelId="{A6D31C77-921F-4B76-82FE-E745E99DD874}" type="presParOf" srcId="{BE0599BB-6D93-4BB7-A438-2D59AE352AC3}" destId="{0FC194A8-1168-44B8-A9F9-FCC1B32A64EE}" srcOrd="4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69C73D-AAAC-4BF2-801F-00E41AD6A93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F7DF64-BCBF-4654-9C5D-C5986D3E7BA2}">
      <dgm:prSet phldrT="[Text]" custT="1"/>
      <dgm:spPr/>
      <dgm:t>
        <a:bodyPr/>
        <a:lstStyle/>
        <a:p>
          <a:r>
            <a:rPr lang="en-GB" sz="1400" dirty="0"/>
            <a:t>0</a:t>
          </a:r>
        </a:p>
      </dgm:t>
    </dgm:pt>
    <dgm:pt modelId="{3C62DC41-438C-4126-9DC1-787E456A4C76}" type="parTrans" cxnId="{F03A9882-0DA8-4D11-9983-8D64642CACE9}">
      <dgm:prSet/>
      <dgm:spPr/>
      <dgm:t>
        <a:bodyPr/>
        <a:lstStyle/>
        <a:p>
          <a:endParaRPr lang="en-GB" sz="3200"/>
        </a:p>
      </dgm:t>
    </dgm:pt>
    <dgm:pt modelId="{F50A96F0-3D3A-4486-A1A5-BCDC5F4A5DA8}" type="sibTrans" cxnId="{F03A9882-0DA8-4D11-9983-8D64642CACE9}">
      <dgm:prSet/>
      <dgm:spPr/>
      <dgm:t>
        <a:bodyPr/>
        <a:lstStyle/>
        <a:p>
          <a:endParaRPr lang="en-GB" sz="3200"/>
        </a:p>
      </dgm:t>
    </dgm:pt>
    <dgm:pt modelId="{D279EDD6-0A54-4A12-B98E-7DE4542EC5AE}">
      <dgm:prSet phldrT="[Text]" custT="1"/>
      <dgm:spPr/>
      <dgm:t>
        <a:bodyPr/>
        <a:lstStyle/>
        <a:p>
          <a:r>
            <a:rPr lang="en-GB" sz="1400" dirty="0"/>
            <a:t>1</a:t>
          </a:r>
        </a:p>
      </dgm:t>
    </dgm:pt>
    <dgm:pt modelId="{48B16F04-FB67-4DCF-AE5B-ABF27581EF2D}" type="parTrans" cxnId="{1998F76B-5F0D-4D59-9B08-AE2A2AA4B2FB}">
      <dgm:prSet/>
      <dgm:spPr/>
      <dgm:t>
        <a:bodyPr/>
        <a:lstStyle/>
        <a:p>
          <a:endParaRPr lang="en-GB" sz="3200"/>
        </a:p>
      </dgm:t>
    </dgm:pt>
    <dgm:pt modelId="{B540EA95-3F22-4047-BBF2-ECA4198C8321}" type="sibTrans" cxnId="{1998F76B-5F0D-4D59-9B08-AE2A2AA4B2FB}">
      <dgm:prSet/>
      <dgm:spPr/>
      <dgm:t>
        <a:bodyPr/>
        <a:lstStyle/>
        <a:p>
          <a:endParaRPr lang="en-GB" sz="3200"/>
        </a:p>
      </dgm:t>
    </dgm:pt>
    <dgm:pt modelId="{4E0D5971-F970-4210-9CBA-2471E6119312}">
      <dgm:prSet phldrT="[Text]" custT="1"/>
      <dgm:spPr/>
      <dgm:t>
        <a:bodyPr/>
        <a:lstStyle/>
        <a:p>
          <a:r>
            <a:rPr lang="en-GB" sz="1400" dirty="0"/>
            <a:t>2</a:t>
          </a:r>
        </a:p>
      </dgm:t>
    </dgm:pt>
    <dgm:pt modelId="{D9F3A6E1-7ED4-41C2-8310-CDBE8A3B1ECD}" type="parTrans" cxnId="{8863AF61-E185-4C3C-B8F5-BBF6FD9141E3}">
      <dgm:prSet/>
      <dgm:spPr/>
      <dgm:t>
        <a:bodyPr/>
        <a:lstStyle/>
        <a:p>
          <a:endParaRPr lang="en-GB" sz="3200"/>
        </a:p>
      </dgm:t>
    </dgm:pt>
    <dgm:pt modelId="{F4827191-986A-47BD-9B8A-921C50B059E7}" type="sibTrans" cxnId="{8863AF61-E185-4C3C-B8F5-BBF6FD9141E3}">
      <dgm:prSet/>
      <dgm:spPr/>
      <dgm:t>
        <a:bodyPr/>
        <a:lstStyle/>
        <a:p>
          <a:endParaRPr lang="en-GB" sz="3200"/>
        </a:p>
      </dgm:t>
    </dgm:pt>
    <dgm:pt modelId="{96AECAD0-E75F-449C-AE77-5F923D567D30}">
      <dgm:prSet phldrT="[Text]" custT="1"/>
      <dgm:spPr/>
      <dgm:t>
        <a:bodyPr/>
        <a:lstStyle/>
        <a:p>
          <a:r>
            <a:rPr lang="en-GB" sz="1400" dirty="0"/>
            <a:t>3</a:t>
          </a:r>
        </a:p>
      </dgm:t>
    </dgm:pt>
    <dgm:pt modelId="{B167134A-72E6-43CC-86EB-CFA0DDB61EF2}" type="parTrans" cxnId="{5DB11B2D-B509-418E-B3B4-C85A300A288E}">
      <dgm:prSet/>
      <dgm:spPr/>
      <dgm:t>
        <a:bodyPr/>
        <a:lstStyle/>
        <a:p>
          <a:endParaRPr lang="en-GB" sz="3200"/>
        </a:p>
      </dgm:t>
    </dgm:pt>
    <dgm:pt modelId="{A531EAC0-022B-4ECF-A226-0653242802C7}" type="sibTrans" cxnId="{5DB11B2D-B509-418E-B3B4-C85A300A288E}">
      <dgm:prSet/>
      <dgm:spPr/>
      <dgm:t>
        <a:bodyPr/>
        <a:lstStyle/>
        <a:p>
          <a:endParaRPr lang="en-GB" sz="3200"/>
        </a:p>
      </dgm:t>
    </dgm:pt>
    <dgm:pt modelId="{F4CD7A77-BC98-4197-A9DF-AA2B02F2C4CE}">
      <dgm:prSet phldrT="[Text]" custT="1"/>
      <dgm:spPr/>
      <dgm:t>
        <a:bodyPr/>
        <a:lstStyle/>
        <a:p>
          <a:r>
            <a:rPr lang="en-GB" sz="1400" dirty="0"/>
            <a:t>4</a:t>
          </a:r>
        </a:p>
      </dgm:t>
    </dgm:pt>
    <dgm:pt modelId="{B016A2C2-C1CB-4B39-B69D-F213E620096E}" type="parTrans" cxnId="{FBC046F7-DF64-4390-9CC9-7E448E2740EF}">
      <dgm:prSet/>
      <dgm:spPr/>
      <dgm:t>
        <a:bodyPr/>
        <a:lstStyle/>
        <a:p>
          <a:endParaRPr lang="en-GB" sz="3200"/>
        </a:p>
      </dgm:t>
    </dgm:pt>
    <dgm:pt modelId="{D89BB6E6-1C4A-4447-A77F-9F98387D0EFA}" type="sibTrans" cxnId="{FBC046F7-DF64-4390-9CC9-7E448E2740EF}">
      <dgm:prSet/>
      <dgm:spPr/>
      <dgm:t>
        <a:bodyPr/>
        <a:lstStyle/>
        <a:p>
          <a:endParaRPr lang="en-GB" sz="3200"/>
        </a:p>
      </dgm:t>
    </dgm:pt>
    <dgm:pt modelId="{26EB8F14-913B-4F82-BEC2-B16C9F3A29EC}">
      <dgm:prSet phldrT="[Text]" custT="1"/>
      <dgm:spPr/>
      <dgm:t>
        <a:bodyPr/>
        <a:lstStyle/>
        <a:p>
          <a:r>
            <a:rPr lang="en-GB" sz="1400" dirty="0"/>
            <a:t>5</a:t>
          </a:r>
        </a:p>
      </dgm:t>
    </dgm:pt>
    <dgm:pt modelId="{62ACA522-554B-4C79-A7CD-F1AC8C1F3204}" type="parTrans" cxnId="{3689F25C-852F-4A3B-BE17-4200D3616C17}">
      <dgm:prSet/>
      <dgm:spPr/>
      <dgm:t>
        <a:bodyPr/>
        <a:lstStyle/>
        <a:p>
          <a:endParaRPr lang="en-GB" sz="3200"/>
        </a:p>
      </dgm:t>
    </dgm:pt>
    <dgm:pt modelId="{B98DE731-1BC9-4AA4-A658-D6150F49D873}" type="sibTrans" cxnId="{3689F25C-852F-4A3B-BE17-4200D3616C17}">
      <dgm:prSet/>
      <dgm:spPr/>
      <dgm:t>
        <a:bodyPr/>
        <a:lstStyle/>
        <a:p>
          <a:endParaRPr lang="en-GB" sz="3200"/>
        </a:p>
      </dgm:t>
    </dgm:pt>
    <dgm:pt modelId="{58DDEC36-D60E-45BC-8CC0-EDF4742FE175}">
      <dgm:prSet phldrT="[Text]" custT="1"/>
      <dgm:spPr/>
      <dgm:t>
        <a:bodyPr/>
        <a:lstStyle/>
        <a:p>
          <a:r>
            <a:rPr lang="en-GB" sz="1400" dirty="0"/>
            <a:t>6</a:t>
          </a:r>
        </a:p>
      </dgm:t>
    </dgm:pt>
    <dgm:pt modelId="{09BA97D1-9457-4497-9E6E-7E25F058D283}" type="parTrans" cxnId="{EC0A7008-7804-4FCD-99A8-7F3B11BA3068}">
      <dgm:prSet/>
      <dgm:spPr/>
      <dgm:t>
        <a:bodyPr/>
        <a:lstStyle/>
        <a:p>
          <a:endParaRPr lang="en-GB" sz="3200"/>
        </a:p>
      </dgm:t>
    </dgm:pt>
    <dgm:pt modelId="{8C0FAE12-ADE9-434A-85D2-E3D2CEC5F563}" type="sibTrans" cxnId="{EC0A7008-7804-4FCD-99A8-7F3B11BA3068}">
      <dgm:prSet/>
      <dgm:spPr/>
      <dgm:t>
        <a:bodyPr/>
        <a:lstStyle/>
        <a:p>
          <a:endParaRPr lang="en-GB" sz="3200"/>
        </a:p>
      </dgm:t>
    </dgm:pt>
    <dgm:pt modelId="{3A2123D7-C22A-42B6-84F0-F46E5625C139}">
      <dgm:prSet phldrT="[Text]" custT="1"/>
      <dgm:spPr/>
      <dgm:t>
        <a:bodyPr/>
        <a:lstStyle/>
        <a:p>
          <a:r>
            <a:rPr lang="en-GB" sz="1400" dirty="0"/>
            <a:t>7</a:t>
          </a:r>
        </a:p>
      </dgm:t>
    </dgm:pt>
    <dgm:pt modelId="{6757B153-95EA-4368-9D77-50960BC04EC8}" type="parTrans" cxnId="{67182710-5FF2-45D8-87CD-F153455AF86D}">
      <dgm:prSet/>
      <dgm:spPr/>
      <dgm:t>
        <a:bodyPr/>
        <a:lstStyle/>
        <a:p>
          <a:endParaRPr lang="en-GB" sz="3200"/>
        </a:p>
      </dgm:t>
    </dgm:pt>
    <dgm:pt modelId="{469B319B-7AF5-41A2-915C-A0EE31C6CD79}" type="sibTrans" cxnId="{67182710-5FF2-45D8-87CD-F153455AF86D}">
      <dgm:prSet/>
      <dgm:spPr/>
      <dgm:t>
        <a:bodyPr/>
        <a:lstStyle/>
        <a:p>
          <a:endParaRPr lang="en-GB" sz="3200"/>
        </a:p>
      </dgm:t>
    </dgm:pt>
    <dgm:pt modelId="{547A2DDB-6DFC-4794-8680-65E720DA4C19}">
      <dgm:prSet phldrT="[Text]" custT="1"/>
      <dgm:spPr/>
      <dgm:t>
        <a:bodyPr/>
        <a:lstStyle/>
        <a:p>
          <a:r>
            <a:rPr lang="en-GB" sz="1400" dirty="0"/>
            <a:t>8</a:t>
          </a:r>
        </a:p>
      </dgm:t>
    </dgm:pt>
    <dgm:pt modelId="{EB6F23A6-F3FB-4A65-9E13-84AA345ED693}" type="parTrans" cxnId="{89CB5461-AA43-4C74-B1F7-3148756FDDDB}">
      <dgm:prSet/>
      <dgm:spPr/>
      <dgm:t>
        <a:bodyPr/>
        <a:lstStyle/>
        <a:p>
          <a:endParaRPr lang="en-GB" sz="3200"/>
        </a:p>
      </dgm:t>
    </dgm:pt>
    <dgm:pt modelId="{A9822B18-4FAC-49DA-B7B0-A4B4B21500D4}" type="sibTrans" cxnId="{89CB5461-AA43-4C74-B1F7-3148756FDDDB}">
      <dgm:prSet/>
      <dgm:spPr/>
      <dgm:t>
        <a:bodyPr/>
        <a:lstStyle/>
        <a:p>
          <a:endParaRPr lang="en-GB" sz="3200"/>
        </a:p>
      </dgm:t>
    </dgm:pt>
    <dgm:pt modelId="{2A3B9299-8EC6-450C-8A19-120C78E8C479}">
      <dgm:prSet phldrT="[Text]" custT="1"/>
      <dgm:spPr/>
      <dgm:t>
        <a:bodyPr/>
        <a:lstStyle/>
        <a:p>
          <a:r>
            <a:rPr lang="en-GB" sz="1400" dirty="0"/>
            <a:t>9</a:t>
          </a:r>
        </a:p>
      </dgm:t>
    </dgm:pt>
    <dgm:pt modelId="{2CEC5E9B-B3C2-45C2-956B-FBE6C4AF7626}" type="parTrans" cxnId="{26182CEA-4821-4334-ACB6-7151FD180515}">
      <dgm:prSet/>
      <dgm:spPr/>
      <dgm:t>
        <a:bodyPr/>
        <a:lstStyle/>
        <a:p>
          <a:endParaRPr lang="en-GB" sz="3200"/>
        </a:p>
      </dgm:t>
    </dgm:pt>
    <dgm:pt modelId="{851B5FEE-5C30-4BC5-B923-68A4EFAA03A2}" type="sibTrans" cxnId="{26182CEA-4821-4334-ACB6-7151FD180515}">
      <dgm:prSet/>
      <dgm:spPr/>
      <dgm:t>
        <a:bodyPr/>
        <a:lstStyle/>
        <a:p>
          <a:endParaRPr lang="en-GB" sz="3200"/>
        </a:p>
      </dgm:t>
    </dgm:pt>
    <dgm:pt modelId="{7AA5EDEF-F070-4DDE-8F94-D54F39D53826}">
      <dgm:prSet phldrT="[Text]" custT="1"/>
      <dgm:spPr/>
      <dgm:t>
        <a:bodyPr/>
        <a:lstStyle/>
        <a:p>
          <a:r>
            <a:rPr lang="en-GB" sz="1400" dirty="0"/>
            <a:t>10</a:t>
          </a:r>
        </a:p>
      </dgm:t>
    </dgm:pt>
    <dgm:pt modelId="{608F7D94-C01D-4A26-BA51-FD24D8A1303F}" type="parTrans" cxnId="{FBCA3B49-3A58-48BC-81CF-27FB6BF6F773}">
      <dgm:prSet/>
      <dgm:spPr/>
      <dgm:t>
        <a:bodyPr/>
        <a:lstStyle/>
        <a:p>
          <a:endParaRPr lang="en-GB"/>
        </a:p>
      </dgm:t>
    </dgm:pt>
    <dgm:pt modelId="{7B61BAD0-B27D-4279-94BD-50125250D006}" type="sibTrans" cxnId="{FBCA3B49-3A58-48BC-81CF-27FB6BF6F773}">
      <dgm:prSet/>
      <dgm:spPr/>
      <dgm:t>
        <a:bodyPr/>
        <a:lstStyle/>
        <a:p>
          <a:endParaRPr lang="en-GB"/>
        </a:p>
      </dgm:t>
    </dgm:pt>
    <dgm:pt modelId="{FEACF500-52AE-408F-80B4-8CF8BB51B20A}">
      <dgm:prSet phldrT="[Text]" custT="1"/>
      <dgm:spPr/>
      <dgm:t>
        <a:bodyPr/>
        <a:lstStyle/>
        <a:p>
          <a:r>
            <a:rPr lang="en-GB" sz="1400" dirty="0"/>
            <a:t>11</a:t>
          </a:r>
        </a:p>
      </dgm:t>
    </dgm:pt>
    <dgm:pt modelId="{763A9496-5039-4D9E-9252-0BDE966B3003}" type="parTrans" cxnId="{855F1381-D433-44C4-A959-CB0AC8821282}">
      <dgm:prSet/>
      <dgm:spPr/>
      <dgm:t>
        <a:bodyPr/>
        <a:lstStyle/>
        <a:p>
          <a:endParaRPr lang="en-GB"/>
        </a:p>
      </dgm:t>
    </dgm:pt>
    <dgm:pt modelId="{34B6C0D8-13F9-42A1-91F5-ACFDC23DE40C}" type="sibTrans" cxnId="{855F1381-D433-44C4-A959-CB0AC8821282}">
      <dgm:prSet/>
      <dgm:spPr/>
      <dgm:t>
        <a:bodyPr/>
        <a:lstStyle/>
        <a:p>
          <a:endParaRPr lang="en-GB"/>
        </a:p>
      </dgm:t>
    </dgm:pt>
    <dgm:pt modelId="{8F0E58DA-D1D3-43A6-94E2-8ABB5F68B403}">
      <dgm:prSet phldrT="[Text]" custT="1"/>
      <dgm:spPr/>
      <dgm:t>
        <a:bodyPr/>
        <a:lstStyle/>
        <a:p>
          <a:r>
            <a:rPr lang="en-GB" sz="1400" dirty="0"/>
            <a:t>12</a:t>
          </a:r>
        </a:p>
      </dgm:t>
    </dgm:pt>
    <dgm:pt modelId="{3E331A1A-70B6-4651-AFBD-DDE33F8FA13C}" type="parTrans" cxnId="{F3DF92AB-62E8-482D-AFD3-D7F791282F9F}">
      <dgm:prSet/>
      <dgm:spPr/>
      <dgm:t>
        <a:bodyPr/>
        <a:lstStyle/>
        <a:p>
          <a:endParaRPr lang="en-GB"/>
        </a:p>
      </dgm:t>
    </dgm:pt>
    <dgm:pt modelId="{3612C252-E436-4AE7-ADD8-651868B31683}" type="sibTrans" cxnId="{F3DF92AB-62E8-482D-AFD3-D7F791282F9F}">
      <dgm:prSet/>
      <dgm:spPr/>
      <dgm:t>
        <a:bodyPr/>
        <a:lstStyle/>
        <a:p>
          <a:endParaRPr lang="en-GB"/>
        </a:p>
      </dgm:t>
    </dgm:pt>
    <dgm:pt modelId="{981FB290-0FD2-46B7-A0D3-7C152A9487F4}">
      <dgm:prSet phldrT="[Text]" custT="1"/>
      <dgm:spPr/>
      <dgm:t>
        <a:bodyPr/>
        <a:lstStyle/>
        <a:p>
          <a:r>
            <a:rPr lang="en-GB" sz="1400" dirty="0"/>
            <a:t>13</a:t>
          </a:r>
        </a:p>
      </dgm:t>
    </dgm:pt>
    <dgm:pt modelId="{A55B3819-F45D-46B2-84B8-90188750CA5F}" type="parTrans" cxnId="{458962A1-C0A2-4C92-9A16-A0C052478DFE}">
      <dgm:prSet/>
      <dgm:spPr/>
      <dgm:t>
        <a:bodyPr/>
        <a:lstStyle/>
        <a:p>
          <a:endParaRPr lang="en-GB"/>
        </a:p>
      </dgm:t>
    </dgm:pt>
    <dgm:pt modelId="{8F5DDF24-538E-4717-A74B-FFD7CC28FA20}" type="sibTrans" cxnId="{458962A1-C0A2-4C92-9A16-A0C052478DFE}">
      <dgm:prSet/>
      <dgm:spPr/>
      <dgm:t>
        <a:bodyPr/>
        <a:lstStyle/>
        <a:p>
          <a:endParaRPr lang="en-GB"/>
        </a:p>
      </dgm:t>
    </dgm:pt>
    <dgm:pt modelId="{8E4B4791-F924-4362-834C-647EE26D62BF}">
      <dgm:prSet phldrT="[Text]" custT="1"/>
      <dgm:spPr/>
      <dgm:t>
        <a:bodyPr/>
        <a:lstStyle/>
        <a:p>
          <a:r>
            <a:rPr lang="en-GB" sz="1400" dirty="0"/>
            <a:t>14</a:t>
          </a:r>
        </a:p>
      </dgm:t>
    </dgm:pt>
    <dgm:pt modelId="{06264415-59CF-4693-8A7E-4CC173B55AA6}" type="parTrans" cxnId="{8E8C4366-479B-47F1-8094-3ACE2612239C}">
      <dgm:prSet/>
      <dgm:spPr/>
      <dgm:t>
        <a:bodyPr/>
        <a:lstStyle/>
        <a:p>
          <a:endParaRPr lang="en-GB"/>
        </a:p>
      </dgm:t>
    </dgm:pt>
    <dgm:pt modelId="{C261CDAF-E084-4A18-8E93-FDE86C4DD238}" type="sibTrans" cxnId="{8E8C4366-479B-47F1-8094-3ACE2612239C}">
      <dgm:prSet/>
      <dgm:spPr/>
      <dgm:t>
        <a:bodyPr/>
        <a:lstStyle/>
        <a:p>
          <a:endParaRPr lang="en-GB"/>
        </a:p>
      </dgm:t>
    </dgm:pt>
    <dgm:pt modelId="{FD949DED-1F19-4A60-8714-5DD2EEFF35DB}">
      <dgm:prSet phldrT="[Text]" custT="1"/>
      <dgm:spPr/>
      <dgm:t>
        <a:bodyPr/>
        <a:lstStyle/>
        <a:p>
          <a:r>
            <a:rPr lang="en-GB" sz="1400" dirty="0"/>
            <a:t>15</a:t>
          </a:r>
        </a:p>
      </dgm:t>
    </dgm:pt>
    <dgm:pt modelId="{6F7454D0-5E8D-47A1-989C-0F9F82D4D1B2}" type="parTrans" cxnId="{9D573A4A-7385-4B72-B6B2-214B4CAE45FD}">
      <dgm:prSet/>
      <dgm:spPr/>
      <dgm:t>
        <a:bodyPr/>
        <a:lstStyle/>
        <a:p>
          <a:endParaRPr lang="en-GB"/>
        </a:p>
      </dgm:t>
    </dgm:pt>
    <dgm:pt modelId="{CC8F012F-2635-4DD1-A345-A5C97D5DB15E}" type="sibTrans" cxnId="{9D573A4A-7385-4B72-B6B2-214B4CAE45FD}">
      <dgm:prSet/>
      <dgm:spPr/>
      <dgm:t>
        <a:bodyPr/>
        <a:lstStyle/>
        <a:p>
          <a:endParaRPr lang="en-GB"/>
        </a:p>
      </dgm:t>
    </dgm:pt>
    <dgm:pt modelId="{BE0599BB-6D93-4BB7-A438-2D59AE352AC3}" type="pres">
      <dgm:prSet presAssocID="{CE69C73D-AAAC-4BF2-801F-00E41AD6A937}" presName="cycle" presStyleCnt="0">
        <dgm:presLayoutVars>
          <dgm:dir/>
          <dgm:resizeHandles val="exact"/>
        </dgm:presLayoutVars>
      </dgm:prSet>
      <dgm:spPr/>
    </dgm:pt>
    <dgm:pt modelId="{19A3C710-3CB8-4FD0-B9DA-BDCB84B156FB}" type="pres">
      <dgm:prSet presAssocID="{87F7DF64-BCBF-4654-9C5D-C5986D3E7BA2}" presName="node" presStyleLbl="node1" presStyleIdx="0" presStyleCnt="16">
        <dgm:presLayoutVars>
          <dgm:bulletEnabled val="1"/>
        </dgm:presLayoutVars>
      </dgm:prSet>
      <dgm:spPr/>
    </dgm:pt>
    <dgm:pt modelId="{2D153B90-F7C9-4FDF-87BF-22E7490AB222}" type="pres">
      <dgm:prSet presAssocID="{87F7DF64-BCBF-4654-9C5D-C5986D3E7BA2}" presName="spNode" presStyleCnt="0"/>
      <dgm:spPr/>
    </dgm:pt>
    <dgm:pt modelId="{76A37EE3-3844-49D6-8304-E5A3919E09CF}" type="pres">
      <dgm:prSet presAssocID="{F50A96F0-3D3A-4486-A1A5-BCDC5F4A5DA8}" presName="sibTrans" presStyleLbl="sibTrans1D1" presStyleIdx="0" presStyleCnt="16"/>
      <dgm:spPr/>
    </dgm:pt>
    <dgm:pt modelId="{A38FCA7D-EA88-46EC-B66C-E07AFFF7474D}" type="pres">
      <dgm:prSet presAssocID="{D279EDD6-0A54-4A12-B98E-7DE4542EC5AE}" presName="node" presStyleLbl="node1" presStyleIdx="1" presStyleCnt="16">
        <dgm:presLayoutVars>
          <dgm:bulletEnabled val="1"/>
        </dgm:presLayoutVars>
      </dgm:prSet>
      <dgm:spPr/>
    </dgm:pt>
    <dgm:pt modelId="{C39BFE07-1855-46CB-8DAE-6C3553773288}" type="pres">
      <dgm:prSet presAssocID="{D279EDD6-0A54-4A12-B98E-7DE4542EC5AE}" presName="spNode" presStyleCnt="0"/>
      <dgm:spPr/>
    </dgm:pt>
    <dgm:pt modelId="{4633CC5A-855D-4884-AC36-CECD9B955060}" type="pres">
      <dgm:prSet presAssocID="{B540EA95-3F22-4047-BBF2-ECA4198C8321}" presName="sibTrans" presStyleLbl="sibTrans1D1" presStyleIdx="1" presStyleCnt="16"/>
      <dgm:spPr/>
    </dgm:pt>
    <dgm:pt modelId="{2065D906-6424-41F1-9ED7-F21DDA856CC9}" type="pres">
      <dgm:prSet presAssocID="{4E0D5971-F970-4210-9CBA-2471E6119312}" presName="node" presStyleLbl="node1" presStyleIdx="2" presStyleCnt="16">
        <dgm:presLayoutVars>
          <dgm:bulletEnabled val="1"/>
        </dgm:presLayoutVars>
      </dgm:prSet>
      <dgm:spPr/>
    </dgm:pt>
    <dgm:pt modelId="{A44E85DE-B6A4-4962-A02C-00736DBD499A}" type="pres">
      <dgm:prSet presAssocID="{4E0D5971-F970-4210-9CBA-2471E6119312}" presName="spNode" presStyleCnt="0"/>
      <dgm:spPr/>
    </dgm:pt>
    <dgm:pt modelId="{AD8425B3-93A4-4C8F-8FC7-CDB5E2D879A4}" type="pres">
      <dgm:prSet presAssocID="{F4827191-986A-47BD-9B8A-921C50B059E7}" presName="sibTrans" presStyleLbl="sibTrans1D1" presStyleIdx="2" presStyleCnt="16"/>
      <dgm:spPr/>
    </dgm:pt>
    <dgm:pt modelId="{5466F53B-E0F6-473D-8A6E-B7ADA45674B9}" type="pres">
      <dgm:prSet presAssocID="{96AECAD0-E75F-449C-AE77-5F923D567D30}" presName="node" presStyleLbl="node1" presStyleIdx="3" presStyleCnt="16">
        <dgm:presLayoutVars>
          <dgm:bulletEnabled val="1"/>
        </dgm:presLayoutVars>
      </dgm:prSet>
      <dgm:spPr/>
    </dgm:pt>
    <dgm:pt modelId="{03D969B9-C9C0-4FC8-A21E-0AE7097905A3}" type="pres">
      <dgm:prSet presAssocID="{96AECAD0-E75F-449C-AE77-5F923D567D30}" presName="spNode" presStyleCnt="0"/>
      <dgm:spPr/>
    </dgm:pt>
    <dgm:pt modelId="{4CD4A6AC-5AA1-462D-A253-27F67284FCA6}" type="pres">
      <dgm:prSet presAssocID="{A531EAC0-022B-4ECF-A226-0653242802C7}" presName="sibTrans" presStyleLbl="sibTrans1D1" presStyleIdx="3" presStyleCnt="16"/>
      <dgm:spPr/>
    </dgm:pt>
    <dgm:pt modelId="{8353BFDD-B32B-4E5B-9A26-72897D5F188D}" type="pres">
      <dgm:prSet presAssocID="{F4CD7A77-BC98-4197-A9DF-AA2B02F2C4CE}" presName="node" presStyleLbl="node1" presStyleIdx="4" presStyleCnt="16">
        <dgm:presLayoutVars>
          <dgm:bulletEnabled val="1"/>
        </dgm:presLayoutVars>
      </dgm:prSet>
      <dgm:spPr/>
    </dgm:pt>
    <dgm:pt modelId="{72D8AB5C-42E9-4126-BEF9-FECFF35347BB}" type="pres">
      <dgm:prSet presAssocID="{F4CD7A77-BC98-4197-A9DF-AA2B02F2C4CE}" presName="spNode" presStyleCnt="0"/>
      <dgm:spPr/>
    </dgm:pt>
    <dgm:pt modelId="{D9F67963-1452-4635-8BE5-18772FF0CF76}" type="pres">
      <dgm:prSet presAssocID="{D89BB6E6-1C4A-4447-A77F-9F98387D0EFA}" presName="sibTrans" presStyleLbl="sibTrans1D1" presStyleIdx="4" presStyleCnt="16"/>
      <dgm:spPr/>
    </dgm:pt>
    <dgm:pt modelId="{4B587824-4EE3-4B4F-8DB0-C0A55BDCDF8A}" type="pres">
      <dgm:prSet presAssocID="{26EB8F14-913B-4F82-BEC2-B16C9F3A29EC}" presName="node" presStyleLbl="node1" presStyleIdx="5" presStyleCnt="16">
        <dgm:presLayoutVars>
          <dgm:bulletEnabled val="1"/>
        </dgm:presLayoutVars>
      </dgm:prSet>
      <dgm:spPr/>
    </dgm:pt>
    <dgm:pt modelId="{84E6A2AA-2985-4B32-99FC-EFA06DBC8AC8}" type="pres">
      <dgm:prSet presAssocID="{26EB8F14-913B-4F82-BEC2-B16C9F3A29EC}" presName="spNode" presStyleCnt="0"/>
      <dgm:spPr/>
    </dgm:pt>
    <dgm:pt modelId="{03F1149E-2208-4D41-9F0E-4191BA0E5D5C}" type="pres">
      <dgm:prSet presAssocID="{B98DE731-1BC9-4AA4-A658-D6150F49D873}" presName="sibTrans" presStyleLbl="sibTrans1D1" presStyleIdx="5" presStyleCnt="16"/>
      <dgm:spPr/>
    </dgm:pt>
    <dgm:pt modelId="{44FCE3D8-AAAD-4578-8C12-27FAB6C49640}" type="pres">
      <dgm:prSet presAssocID="{58DDEC36-D60E-45BC-8CC0-EDF4742FE175}" presName="node" presStyleLbl="node1" presStyleIdx="6" presStyleCnt="16">
        <dgm:presLayoutVars>
          <dgm:bulletEnabled val="1"/>
        </dgm:presLayoutVars>
      </dgm:prSet>
      <dgm:spPr/>
    </dgm:pt>
    <dgm:pt modelId="{F11EC438-CAA1-4329-BFA6-B1E3CABEC52F}" type="pres">
      <dgm:prSet presAssocID="{58DDEC36-D60E-45BC-8CC0-EDF4742FE175}" presName="spNode" presStyleCnt="0"/>
      <dgm:spPr/>
    </dgm:pt>
    <dgm:pt modelId="{72B2129C-044D-4229-874A-2A834411F4CC}" type="pres">
      <dgm:prSet presAssocID="{8C0FAE12-ADE9-434A-85D2-E3D2CEC5F563}" presName="sibTrans" presStyleLbl="sibTrans1D1" presStyleIdx="6" presStyleCnt="16"/>
      <dgm:spPr/>
    </dgm:pt>
    <dgm:pt modelId="{FB2D1EFC-1019-44B3-A695-1DFCCFCCDA0F}" type="pres">
      <dgm:prSet presAssocID="{3A2123D7-C22A-42B6-84F0-F46E5625C139}" presName="node" presStyleLbl="node1" presStyleIdx="7" presStyleCnt="16">
        <dgm:presLayoutVars>
          <dgm:bulletEnabled val="1"/>
        </dgm:presLayoutVars>
      </dgm:prSet>
      <dgm:spPr/>
    </dgm:pt>
    <dgm:pt modelId="{72AF7B59-EA4D-4853-9012-BAADC5B4DAF5}" type="pres">
      <dgm:prSet presAssocID="{3A2123D7-C22A-42B6-84F0-F46E5625C139}" presName="spNode" presStyleCnt="0"/>
      <dgm:spPr/>
    </dgm:pt>
    <dgm:pt modelId="{F92E47F8-3245-4DEF-A53A-EE90A6D26859}" type="pres">
      <dgm:prSet presAssocID="{469B319B-7AF5-41A2-915C-A0EE31C6CD79}" presName="sibTrans" presStyleLbl="sibTrans1D1" presStyleIdx="7" presStyleCnt="16"/>
      <dgm:spPr/>
    </dgm:pt>
    <dgm:pt modelId="{95145546-4C20-48D5-B1CD-90826105C855}" type="pres">
      <dgm:prSet presAssocID="{547A2DDB-6DFC-4794-8680-65E720DA4C19}" presName="node" presStyleLbl="node1" presStyleIdx="8" presStyleCnt="16">
        <dgm:presLayoutVars>
          <dgm:bulletEnabled val="1"/>
        </dgm:presLayoutVars>
      </dgm:prSet>
      <dgm:spPr/>
    </dgm:pt>
    <dgm:pt modelId="{DCE0D3B7-8465-4949-A584-A02CF459D0C7}" type="pres">
      <dgm:prSet presAssocID="{547A2DDB-6DFC-4794-8680-65E720DA4C19}" presName="spNode" presStyleCnt="0"/>
      <dgm:spPr/>
    </dgm:pt>
    <dgm:pt modelId="{AE260077-80F6-4646-B786-FD1A6EFB9C5A}" type="pres">
      <dgm:prSet presAssocID="{A9822B18-4FAC-49DA-B7B0-A4B4B21500D4}" presName="sibTrans" presStyleLbl="sibTrans1D1" presStyleIdx="8" presStyleCnt="16"/>
      <dgm:spPr/>
    </dgm:pt>
    <dgm:pt modelId="{03F6C3CA-F95E-4672-8408-F5227FA3C2EF}" type="pres">
      <dgm:prSet presAssocID="{2A3B9299-8EC6-450C-8A19-120C78E8C479}" presName="node" presStyleLbl="node1" presStyleIdx="9" presStyleCnt="16">
        <dgm:presLayoutVars>
          <dgm:bulletEnabled val="1"/>
        </dgm:presLayoutVars>
      </dgm:prSet>
      <dgm:spPr/>
    </dgm:pt>
    <dgm:pt modelId="{45102B7D-C1EE-4FC3-9034-3EB24BB70582}" type="pres">
      <dgm:prSet presAssocID="{2A3B9299-8EC6-450C-8A19-120C78E8C479}" presName="spNode" presStyleCnt="0"/>
      <dgm:spPr/>
    </dgm:pt>
    <dgm:pt modelId="{A17837A2-9D3B-4F8C-BE0C-C7B7DC4F8F6D}" type="pres">
      <dgm:prSet presAssocID="{851B5FEE-5C30-4BC5-B923-68A4EFAA03A2}" presName="sibTrans" presStyleLbl="sibTrans1D1" presStyleIdx="9" presStyleCnt="16"/>
      <dgm:spPr/>
    </dgm:pt>
    <dgm:pt modelId="{079DD94C-4BE3-4011-93A7-FDD94659C115}" type="pres">
      <dgm:prSet presAssocID="{7AA5EDEF-F070-4DDE-8F94-D54F39D53826}" presName="node" presStyleLbl="node1" presStyleIdx="10" presStyleCnt="16">
        <dgm:presLayoutVars>
          <dgm:bulletEnabled val="1"/>
        </dgm:presLayoutVars>
      </dgm:prSet>
      <dgm:spPr/>
    </dgm:pt>
    <dgm:pt modelId="{8A2E73A0-EC66-4ABB-A2C9-7A5235E537F1}" type="pres">
      <dgm:prSet presAssocID="{7AA5EDEF-F070-4DDE-8F94-D54F39D53826}" presName="spNode" presStyleCnt="0"/>
      <dgm:spPr/>
    </dgm:pt>
    <dgm:pt modelId="{B28300CF-0708-4548-AB6B-CAFC02FDA5EA}" type="pres">
      <dgm:prSet presAssocID="{7B61BAD0-B27D-4279-94BD-50125250D006}" presName="sibTrans" presStyleLbl="sibTrans1D1" presStyleIdx="10" presStyleCnt="16"/>
      <dgm:spPr/>
    </dgm:pt>
    <dgm:pt modelId="{5842FC45-72E9-4D41-8FC9-4A3932C340E5}" type="pres">
      <dgm:prSet presAssocID="{FEACF500-52AE-408F-80B4-8CF8BB51B20A}" presName="node" presStyleLbl="node1" presStyleIdx="11" presStyleCnt="16">
        <dgm:presLayoutVars>
          <dgm:bulletEnabled val="1"/>
        </dgm:presLayoutVars>
      </dgm:prSet>
      <dgm:spPr/>
    </dgm:pt>
    <dgm:pt modelId="{41F1E29D-9438-4B01-8767-900ACC141500}" type="pres">
      <dgm:prSet presAssocID="{FEACF500-52AE-408F-80B4-8CF8BB51B20A}" presName="spNode" presStyleCnt="0"/>
      <dgm:spPr/>
    </dgm:pt>
    <dgm:pt modelId="{02340362-6631-464B-B113-BA978D71AF3C}" type="pres">
      <dgm:prSet presAssocID="{34B6C0D8-13F9-42A1-91F5-ACFDC23DE40C}" presName="sibTrans" presStyleLbl="sibTrans1D1" presStyleIdx="11" presStyleCnt="16"/>
      <dgm:spPr/>
    </dgm:pt>
    <dgm:pt modelId="{F43850C3-D01A-4ADA-AB2A-C70A78942742}" type="pres">
      <dgm:prSet presAssocID="{8F0E58DA-D1D3-43A6-94E2-8ABB5F68B403}" presName="node" presStyleLbl="node1" presStyleIdx="12" presStyleCnt="16">
        <dgm:presLayoutVars>
          <dgm:bulletEnabled val="1"/>
        </dgm:presLayoutVars>
      </dgm:prSet>
      <dgm:spPr/>
    </dgm:pt>
    <dgm:pt modelId="{26EF2D9D-C38F-48DB-9555-C4AEECAF23BA}" type="pres">
      <dgm:prSet presAssocID="{8F0E58DA-D1D3-43A6-94E2-8ABB5F68B403}" presName="spNode" presStyleCnt="0"/>
      <dgm:spPr/>
    </dgm:pt>
    <dgm:pt modelId="{DBD4822B-4B28-401B-AB91-8C93C9F9A3D9}" type="pres">
      <dgm:prSet presAssocID="{3612C252-E436-4AE7-ADD8-651868B31683}" presName="sibTrans" presStyleLbl="sibTrans1D1" presStyleIdx="12" presStyleCnt="16"/>
      <dgm:spPr/>
    </dgm:pt>
    <dgm:pt modelId="{1E5FCEF0-1D39-404F-8C85-55F2386D4535}" type="pres">
      <dgm:prSet presAssocID="{981FB290-0FD2-46B7-A0D3-7C152A9487F4}" presName="node" presStyleLbl="node1" presStyleIdx="13" presStyleCnt="16">
        <dgm:presLayoutVars>
          <dgm:bulletEnabled val="1"/>
        </dgm:presLayoutVars>
      </dgm:prSet>
      <dgm:spPr/>
    </dgm:pt>
    <dgm:pt modelId="{352E5FBB-F64E-4118-8D30-57C28DB4CFFE}" type="pres">
      <dgm:prSet presAssocID="{981FB290-0FD2-46B7-A0D3-7C152A9487F4}" presName="spNode" presStyleCnt="0"/>
      <dgm:spPr/>
    </dgm:pt>
    <dgm:pt modelId="{8168E012-29D6-408F-A536-559C00AD6A34}" type="pres">
      <dgm:prSet presAssocID="{8F5DDF24-538E-4717-A74B-FFD7CC28FA20}" presName="sibTrans" presStyleLbl="sibTrans1D1" presStyleIdx="13" presStyleCnt="16"/>
      <dgm:spPr/>
    </dgm:pt>
    <dgm:pt modelId="{0FFCDFD0-CBFF-49A1-8DB2-B713BD290935}" type="pres">
      <dgm:prSet presAssocID="{8E4B4791-F924-4362-834C-647EE26D62BF}" presName="node" presStyleLbl="node1" presStyleIdx="14" presStyleCnt="16">
        <dgm:presLayoutVars>
          <dgm:bulletEnabled val="1"/>
        </dgm:presLayoutVars>
      </dgm:prSet>
      <dgm:spPr/>
    </dgm:pt>
    <dgm:pt modelId="{61585A88-FBB4-49F3-AF6C-84D4B6A33C4B}" type="pres">
      <dgm:prSet presAssocID="{8E4B4791-F924-4362-834C-647EE26D62BF}" presName="spNode" presStyleCnt="0"/>
      <dgm:spPr/>
    </dgm:pt>
    <dgm:pt modelId="{D7BE4DFC-1556-4494-AA14-CDE21B93D9F0}" type="pres">
      <dgm:prSet presAssocID="{C261CDAF-E084-4A18-8E93-FDE86C4DD238}" presName="sibTrans" presStyleLbl="sibTrans1D1" presStyleIdx="14" presStyleCnt="16"/>
      <dgm:spPr/>
    </dgm:pt>
    <dgm:pt modelId="{F4581781-1FA2-4857-9A2D-74D955471B57}" type="pres">
      <dgm:prSet presAssocID="{FD949DED-1F19-4A60-8714-5DD2EEFF35DB}" presName="node" presStyleLbl="node1" presStyleIdx="15" presStyleCnt="16">
        <dgm:presLayoutVars>
          <dgm:bulletEnabled val="1"/>
        </dgm:presLayoutVars>
      </dgm:prSet>
      <dgm:spPr/>
    </dgm:pt>
    <dgm:pt modelId="{0A4F5524-AE94-4F9B-86B1-ED1BB746AB65}" type="pres">
      <dgm:prSet presAssocID="{FD949DED-1F19-4A60-8714-5DD2EEFF35DB}" presName="spNode" presStyleCnt="0"/>
      <dgm:spPr/>
    </dgm:pt>
    <dgm:pt modelId="{0FC194A8-1168-44B8-A9F9-FCC1B32A64EE}" type="pres">
      <dgm:prSet presAssocID="{CC8F012F-2635-4DD1-A345-A5C97D5DB15E}" presName="sibTrans" presStyleLbl="sibTrans1D1" presStyleIdx="15" presStyleCnt="16"/>
      <dgm:spPr/>
    </dgm:pt>
  </dgm:ptLst>
  <dgm:cxnLst>
    <dgm:cxn modelId="{EC0A7008-7804-4FCD-99A8-7F3B11BA3068}" srcId="{CE69C73D-AAAC-4BF2-801F-00E41AD6A937}" destId="{58DDEC36-D60E-45BC-8CC0-EDF4742FE175}" srcOrd="6" destOrd="0" parTransId="{09BA97D1-9457-4497-9E6E-7E25F058D283}" sibTransId="{8C0FAE12-ADE9-434A-85D2-E3D2CEC5F563}"/>
    <dgm:cxn modelId="{3F987808-4050-45C6-BB90-865554DFFF6C}" type="presOf" srcId="{87F7DF64-BCBF-4654-9C5D-C5986D3E7BA2}" destId="{19A3C710-3CB8-4FD0-B9DA-BDCB84B156FB}" srcOrd="0" destOrd="0" presId="urn:microsoft.com/office/officeart/2005/8/layout/cycle6"/>
    <dgm:cxn modelId="{C625800B-2482-4A58-8DE1-0DAD70155D10}" type="presOf" srcId="{8E4B4791-F924-4362-834C-647EE26D62BF}" destId="{0FFCDFD0-CBFF-49A1-8DB2-B713BD290935}" srcOrd="0" destOrd="0" presId="urn:microsoft.com/office/officeart/2005/8/layout/cycle6"/>
    <dgm:cxn modelId="{CE4A940D-5650-41FE-951C-8B9DACE869D1}" type="presOf" srcId="{A531EAC0-022B-4ECF-A226-0653242802C7}" destId="{4CD4A6AC-5AA1-462D-A253-27F67284FCA6}" srcOrd="0" destOrd="0" presId="urn:microsoft.com/office/officeart/2005/8/layout/cycle6"/>
    <dgm:cxn modelId="{475F930F-B4FE-4ED5-BC87-C039257AEBA2}" type="presOf" srcId="{34B6C0D8-13F9-42A1-91F5-ACFDC23DE40C}" destId="{02340362-6631-464B-B113-BA978D71AF3C}" srcOrd="0" destOrd="0" presId="urn:microsoft.com/office/officeart/2005/8/layout/cycle6"/>
    <dgm:cxn modelId="{67182710-5FF2-45D8-87CD-F153455AF86D}" srcId="{CE69C73D-AAAC-4BF2-801F-00E41AD6A937}" destId="{3A2123D7-C22A-42B6-84F0-F46E5625C139}" srcOrd="7" destOrd="0" parTransId="{6757B153-95EA-4368-9D77-50960BC04EC8}" sibTransId="{469B319B-7AF5-41A2-915C-A0EE31C6CD79}"/>
    <dgm:cxn modelId="{F4587014-5341-438B-B8B1-EEF2F08E6260}" type="presOf" srcId="{B98DE731-1BC9-4AA4-A658-D6150F49D873}" destId="{03F1149E-2208-4D41-9F0E-4191BA0E5D5C}" srcOrd="0" destOrd="0" presId="urn:microsoft.com/office/officeart/2005/8/layout/cycle6"/>
    <dgm:cxn modelId="{F9321B15-AD9C-4120-8B22-49C601B8B992}" type="presOf" srcId="{FD949DED-1F19-4A60-8714-5DD2EEFF35DB}" destId="{F4581781-1FA2-4857-9A2D-74D955471B57}" srcOrd="0" destOrd="0" presId="urn:microsoft.com/office/officeart/2005/8/layout/cycle6"/>
    <dgm:cxn modelId="{64E0B018-B741-480A-B1C9-EE15F5C2503F}" type="presOf" srcId="{3612C252-E436-4AE7-ADD8-651868B31683}" destId="{DBD4822B-4B28-401B-AB91-8C93C9F9A3D9}" srcOrd="0" destOrd="0" presId="urn:microsoft.com/office/officeart/2005/8/layout/cycle6"/>
    <dgm:cxn modelId="{4C28C11B-D899-4806-96F5-B97A7C2DC2FD}" type="presOf" srcId="{8F5DDF24-538E-4717-A74B-FFD7CC28FA20}" destId="{8168E012-29D6-408F-A536-559C00AD6A34}" srcOrd="0" destOrd="0" presId="urn:microsoft.com/office/officeart/2005/8/layout/cycle6"/>
    <dgm:cxn modelId="{946A8C21-4F2A-4749-9A73-7B0853E7705D}" type="presOf" srcId="{B540EA95-3F22-4047-BBF2-ECA4198C8321}" destId="{4633CC5A-855D-4884-AC36-CECD9B955060}" srcOrd="0" destOrd="0" presId="urn:microsoft.com/office/officeart/2005/8/layout/cycle6"/>
    <dgm:cxn modelId="{95629F23-C96F-43EE-9BAF-EB92AA2452DD}" type="presOf" srcId="{547A2DDB-6DFC-4794-8680-65E720DA4C19}" destId="{95145546-4C20-48D5-B1CD-90826105C855}" srcOrd="0" destOrd="0" presId="urn:microsoft.com/office/officeart/2005/8/layout/cycle6"/>
    <dgm:cxn modelId="{5DB11B2D-B509-418E-B3B4-C85A300A288E}" srcId="{CE69C73D-AAAC-4BF2-801F-00E41AD6A937}" destId="{96AECAD0-E75F-449C-AE77-5F923D567D30}" srcOrd="3" destOrd="0" parTransId="{B167134A-72E6-43CC-86EB-CFA0DDB61EF2}" sibTransId="{A531EAC0-022B-4ECF-A226-0653242802C7}"/>
    <dgm:cxn modelId="{6F55572F-1F18-4CBA-B5AA-191D061F33E9}" type="presOf" srcId="{D89BB6E6-1C4A-4447-A77F-9F98387D0EFA}" destId="{D9F67963-1452-4635-8BE5-18772FF0CF76}" srcOrd="0" destOrd="0" presId="urn:microsoft.com/office/officeart/2005/8/layout/cycle6"/>
    <dgm:cxn modelId="{2D5C8734-6512-44D0-81F8-8B3E7142CB0C}" type="presOf" srcId="{A9822B18-4FAC-49DA-B7B0-A4B4B21500D4}" destId="{AE260077-80F6-4646-B786-FD1A6EFB9C5A}" srcOrd="0" destOrd="0" presId="urn:microsoft.com/office/officeart/2005/8/layout/cycle6"/>
    <dgm:cxn modelId="{D6ADDF35-9DA4-41EB-8A12-B37E5400291A}" type="presOf" srcId="{8C0FAE12-ADE9-434A-85D2-E3D2CEC5F563}" destId="{72B2129C-044D-4229-874A-2A834411F4CC}" srcOrd="0" destOrd="0" presId="urn:microsoft.com/office/officeart/2005/8/layout/cycle6"/>
    <dgm:cxn modelId="{9507473C-9F2D-4886-9611-0233DC8A3FFF}" type="presOf" srcId="{8F0E58DA-D1D3-43A6-94E2-8ABB5F68B403}" destId="{F43850C3-D01A-4ADA-AB2A-C70A78942742}" srcOrd="0" destOrd="0" presId="urn:microsoft.com/office/officeart/2005/8/layout/cycle6"/>
    <dgm:cxn modelId="{4AEB3C3D-6040-4632-B5F8-B354514F3288}" type="presOf" srcId="{7B61BAD0-B27D-4279-94BD-50125250D006}" destId="{B28300CF-0708-4548-AB6B-CAFC02FDA5EA}" srcOrd="0" destOrd="0" presId="urn:microsoft.com/office/officeart/2005/8/layout/cycle6"/>
    <dgm:cxn modelId="{3689F25C-852F-4A3B-BE17-4200D3616C17}" srcId="{CE69C73D-AAAC-4BF2-801F-00E41AD6A937}" destId="{26EB8F14-913B-4F82-BEC2-B16C9F3A29EC}" srcOrd="5" destOrd="0" parTransId="{62ACA522-554B-4C79-A7CD-F1AC8C1F3204}" sibTransId="{B98DE731-1BC9-4AA4-A658-D6150F49D873}"/>
    <dgm:cxn modelId="{89CB5461-AA43-4C74-B1F7-3148756FDDDB}" srcId="{CE69C73D-AAAC-4BF2-801F-00E41AD6A937}" destId="{547A2DDB-6DFC-4794-8680-65E720DA4C19}" srcOrd="8" destOrd="0" parTransId="{EB6F23A6-F3FB-4A65-9E13-84AA345ED693}" sibTransId="{A9822B18-4FAC-49DA-B7B0-A4B4B21500D4}"/>
    <dgm:cxn modelId="{8863AF61-E185-4C3C-B8F5-BBF6FD9141E3}" srcId="{CE69C73D-AAAC-4BF2-801F-00E41AD6A937}" destId="{4E0D5971-F970-4210-9CBA-2471E6119312}" srcOrd="2" destOrd="0" parTransId="{D9F3A6E1-7ED4-41C2-8310-CDBE8A3B1ECD}" sibTransId="{F4827191-986A-47BD-9B8A-921C50B059E7}"/>
    <dgm:cxn modelId="{8E8C4366-479B-47F1-8094-3ACE2612239C}" srcId="{CE69C73D-AAAC-4BF2-801F-00E41AD6A937}" destId="{8E4B4791-F924-4362-834C-647EE26D62BF}" srcOrd="14" destOrd="0" parTransId="{06264415-59CF-4693-8A7E-4CC173B55AA6}" sibTransId="{C261CDAF-E084-4A18-8E93-FDE86C4DD238}"/>
    <dgm:cxn modelId="{FBCA3B49-3A58-48BC-81CF-27FB6BF6F773}" srcId="{CE69C73D-AAAC-4BF2-801F-00E41AD6A937}" destId="{7AA5EDEF-F070-4DDE-8F94-D54F39D53826}" srcOrd="10" destOrd="0" parTransId="{608F7D94-C01D-4A26-BA51-FD24D8A1303F}" sibTransId="{7B61BAD0-B27D-4279-94BD-50125250D006}"/>
    <dgm:cxn modelId="{CC351C6A-1714-432C-8574-08129104D7EF}" type="presOf" srcId="{2A3B9299-8EC6-450C-8A19-120C78E8C479}" destId="{03F6C3CA-F95E-4672-8408-F5227FA3C2EF}" srcOrd="0" destOrd="0" presId="urn:microsoft.com/office/officeart/2005/8/layout/cycle6"/>
    <dgm:cxn modelId="{9D573A4A-7385-4B72-B6B2-214B4CAE45FD}" srcId="{CE69C73D-AAAC-4BF2-801F-00E41AD6A937}" destId="{FD949DED-1F19-4A60-8714-5DD2EEFF35DB}" srcOrd="15" destOrd="0" parTransId="{6F7454D0-5E8D-47A1-989C-0F9F82D4D1B2}" sibTransId="{CC8F012F-2635-4DD1-A345-A5C97D5DB15E}"/>
    <dgm:cxn modelId="{1998F76B-5F0D-4D59-9B08-AE2A2AA4B2FB}" srcId="{CE69C73D-AAAC-4BF2-801F-00E41AD6A937}" destId="{D279EDD6-0A54-4A12-B98E-7DE4542EC5AE}" srcOrd="1" destOrd="0" parTransId="{48B16F04-FB67-4DCF-AE5B-ABF27581EF2D}" sibTransId="{B540EA95-3F22-4047-BBF2-ECA4198C8321}"/>
    <dgm:cxn modelId="{3C35F76E-8B1D-4F53-B569-19A238F1FE81}" type="presOf" srcId="{469B319B-7AF5-41A2-915C-A0EE31C6CD79}" destId="{F92E47F8-3245-4DEF-A53A-EE90A6D26859}" srcOrd="0" destOrd="0" presId="urn:microsoft.com/office/officeart/2005/8/layout/cycle6"/>
    <dgm:cxn modelId="{AB61A94F-0481-407F-81D4-C4AEF631D282}" type="presOf" srcId="{851B5FEE-5C30-4BC5-B923-68A4EFAA03A2}" destId="{A17837A2-9D3B-4F8C-BE0C-C7B7DC4F8F6D}" srcOrd="0" destOrd="0" presId="urn:microsoft.com/office/officeart/2005/8/layout/cycle6"/>
    <dgm:cxn modelId="{A526147A-34C3-46CD-89C4-D66EB7159C4E}" type="presOf" srcId="{CC8F012F-2635-4DD1-A345-A5C97D5DB15E}" destId="{0FC194A8-1168-44B8-A9F9-FCC1B32A64EE}" srcOrd="0" destOrd="0" presId="urn:microsoft.com/office/officeart/2005/8/layout/cycle6"/>
    <dgm:cxn modelId="{A337297A-3AE7-403C-AC6F-21DDDD2A2CCA}" type="presOf" srcId="{D279EDD6-0A54-4A12-B98E-7DE4542EC5AE}" destId="{A38FCA7D-EA88-46EC-B66C-E07AFFF7474D}" srcOrd="0" destOrd="0" presId="urn:microsoft.com/office/officeart/2005/8/layout/cycle6"/>
    <dgm:cxn modelId="{855F1381-D433-44C4-A959-CB0AC8821282}" srcId="{CE69C73D-AAAC-4BF2-801F-00E41AD6A937}" destId="{FEACF500-52AE-408F-80B4-8CF8BB51B20A}" srcOrd="11" destOrd="0" parTransId="{763A9496-5039-4D9E-9252-0BDE966B3003}" sibTransId="{34B6C0D8-13F9-42A1-91F5-ACFDC23DE40C}"/>
    <dgm:cxn modelId="{F03A9882-0DA8-4D11-9983-8D64642CACE9}" srcId="{CE69C73D-AAAC-4BF2-801F-00E41AD6A937}" destId="{87F7DF64-BCBF-4654-9C5D-C5986D3E7BA2}" srcOrd="0" destOrd="0" parTransId="{3C62DC41-438C-4126-9DC1-787E456A4C76}" sibTransId="{F50A96F0-3D3A-4486-A1A5-BCDC5F4A5DA8}"/>
    <dgm:cxn modelId="{63C6209B-6B55-48F3-86ED-BC1E903671A4}" type="presOf" srcId="{FEACF500-52AE-408F-80B4-8CF8BB51B20A}" destId="{5842FC45-72E9-4D41-8FC9-4A3932C340E5}" srcOrd="0" destOrd="0" presId="urn:microsoft.com/office/officeart/2005/8/layout/cycle6"/>
    <dgm:cxn modelId="{458962A1-C0A2-4C92-9A16-A0C052478DFE}" srcId="{CE69C73D-AAAC-4BF2-801F-00E41AD6A937}" destId="{981FB290-0FD2-46B7-A0D3-7C152A9487F4}" srcOrd="13" destOrd="0" parTransId="{A55B3819-F45D-46B2-84B8-90188750CA5F}" sibTransId="{8F5DDF24-538E-4717-A74B-FFD7CC28FA20}"/>
    <dgm:cxn modelId="{F3DF92AB-62E8-482D-AFD3-D7F791282F9F}" srcId="{CE69C73D-AAAC-4BF2-801F-00E41AD6A937}" destId="{8F0E58DA-D1D3-43A6-94E2-8ABB5F68B403}" srcOrd="12" destOrd="0" parTransId="{3E331A1A-70B6-4651-AFBD-DDE33F8FA13C}" sibTransId="{3612C252-E436-4AE7-ADD8-651868B31683}"/>
    <dgm:cxn modelId="{6A181BB6-7C6C-4AD1-8091-2B686DD86E0B}" type="presOf" srcId="{F4827191-986A-47BD-9B8A-921C50B059E7}" destId="{AD8425B3-93A4-4C8F-8FC7-CDB5E2D879A4}" srcOrd="0" destOrd="0" presId="urn:microsoft.com/office/officeart/2005/8/layout/cycle6"/>
    <dgm:cxn modelId="{A47F43BD-20C0-4705-B123-D69480A4995F}" type="presOf" srcId="{3A2123D7-C22A-42B6-84F0-F46E5625C139}" destId="{FB2D1EFC-1019-44B3-A695-1DFCCFCCDA0F}" srcOrd="0" destOrd="0" presId="urn:microsoft.com/office/officeart/2005/8/layout/cycle6"/>
    <dgm:cxn modelId="{8C6AA3BD-C1DC-4D08-92AC-50F3A7E26D61}" type="presOf" srcId="{CE69C73D-AAAC-4BF2-801F-00E41AD6A937}" destId="{BE0599BB-6D93-4BB7-A438-2D59AE352AC3}" srcOrd="0" destOrd="0" presId="urn:microsoft.com/office/officeart/2005/8/layout/cycle6"/>
    <dgm:cxn modelId="{F4CBC5C3-A1DA-491C-BC90-FB2583B737DF}" type="presOf" srcId="{F50A96F0-3D3A-4486-A1A5-BCDC5F4A5DA8}" destId="{76A37EE3-3844-49D6-8304-E5A3919E09CF}" srcOrd="0" destOrd="0" presId="urn:microsoft.com/office/officeart/2005/8/layout/cycle6"/>
    <dgm:cxn modelId="{6A681CCB-5A7F-4D6F-AC0A-0772FF4D45BE}" type="presOf" srcId="{26EB8F14-913B-4F82-BEC2-B16C9F3A29EC}" destId="{4B587824-4EE3-4B4F-8DB0-C0A55BDCDF8A}" srcOrd="0" destOrd="0" presId="urn:microsoft.com/office/officeart/2005/8/layout/cycle6"/>
    <dgm:cxn modelId="{CD9EE7DA-5035-4607-9C63-4D71EB9D9EFF}" type="presOf" srcId="{96AECAD0-E75F-449C-AE77-5F923D567D30}" destId="{5466F53B-E0F6-473D-8A6E-B7ADA45674B9}" srcOrd="0" destOrd="0" presId="urn:microsoft.com/office/officeart/2005/8/layout/cycle6"/>
    <dgm:cxn modelId="{D299ACDC-3762-4612-BFA3-1CF0D8A748BD}" type="presOf" srcId="{58DDEC36-D60E-45BC-8CC0-EDF4742FE175}" destId="{44FCE3D8-AAAD-4578-8C12-27FAB6C49640}" srcOrd="0" destOrd="0" presId="urn:microsoft.com/office/officeart/2005/8/layout/cycle6"/>
    <dgm:cxn modelId="{2FA65AE9-4F9E-4BB5-A382-BC33976A35A9}" type="presOf" srcId="{F4CD7A77-BC98-4197-A9DF-AA2B02F2C4CE}" destId="{8353BFDD-B32B-4E5B-9A26-72897D5F188D}" srcOrd="0" destOrd="0" presId="urn:microsoft.com/office/officeart/2005/8/layout/cycle6"/>
    <dgm:cxn modelId="{26182CEA-4821-4334-ACB6-7151FD180515}" srcId="{CE69C73D-AAAC-4BF2-801F-00E41AD6A937}" destId="{2A3B9299-8EC6-450C-8A19-120C78E8C479}" srcOrd="9" destOrd="0" parTransId="{2CEC5E9B-B3C2-45C2-956B-FBE6C4AF7626}" sibTransId="{851B5FEE-5C30-4BC5-B923-68A4EFAA03A2}"/>
    <dgm:cxn modelId="{684CE2F1-3F9B-4DF1-8876-7EF07E9DD325}" type="presOf" srcId="{4E0D5971-F970-4210-9CBA-2471E6119312}" destId="{2065D906-6424-41F1-9ED7-F21DDA856CC9}" srcOrd="0" destOrd="0" presId="urn:microsoft.com/office/officeart/2005/8/layout/cycle6"/>
    <dgm:cxn modelId="{FBC046F7-DF64-4390-9CC9-7E448E2740EF}" srcId="{CE69C73D-AAAC-4BF2-801F-00E41AD6A937}" destId="{F4CD7A77-BC98-4197-A9DF-AA2B02F2C4CE}" srcOrd="4" destOrd="0" parTransId="{B016A2C2-C1CB-4B39-B69D-F213E620096E}" sibTransId="{D89BB6E6-1C4A-4447-A77F-9F98387D0EFA}"/>
    <dgm:cxn modelId="{9500F3F8-838C-40A9-84AA-FDC8724EDD6C}" type="presOf" srcId="{7AA5EDEF-F070-4DDE-8F94-D54F39D53826}" destId="{079DD94C-4BE3-4011-93A7-FDD94659C115}" srcOrd="0" destOrd="0" presId="urn:microsoft.com/office/officeart/2005/8/layout/cycle6"/>
    <dgm:cxn modelId="{0704FEF8-BB48-414A-9002-D17B4C034240}" type="presOf" srcId="{981FB290-0FD2-46B7-A0D3-7C152A9487F4}" destId="{1E5FCEF0-1D39-404F-8C85-55F2386D4535}" srcOrd="0" destOrd="0" presId="urn:microsoft.com/office/officeart/2005/8/layout/cycle6"/>
    <dgm:cxn modelId="{644A99FE-CBDC-4796-8ABB-1B9510986506}" type="presOf" srcId="{C261CDAF-E084-4A18-8E93-FDE86C4DD238}" destId="{D7BE4DFC-1556-4494-AA14-CDE21B93D9F0}" srcOrd="0" destOrd="0" presId="urn:microsoft.com/office/officeart/2005/8/layout/cycle6"/>
    <dgm:cxn modelId="{A9977549-3314-478C-ADED-4218694B4E20}" type="presParOf" srcId="{BE0599BB-6D93-4BB7-A438-2D59AE352AC3}" destId="{19A3C710-3CB8-4FD0-B9DA-BDCB84B156FB}" srcOrd="0" destOrd="0" presId="urn:microsoft.com/office/officeart/2005/8/layout/cycle6"/>
    <dgm:cxn modelId="{B9798F23-3B08-4588-84AD-07F0E0E55FBD}" type="presParOf" srcId="{BE0599BB-6D93-4BB7-A438-2D59AE352AC3}" destId="{2D153B90-F7C9-4FDF-87BF-22E7490AB222}" srcOrd="1" destOrd="0" presId="urn:microsoft.com/office/officeart/2005/8/layout/cycle6"/>
    <dgm:cxn modelId="{2A64B095-D111-4D60-86CF-3505A7572AE6}" type="presParOf" srcId="{BE0599BB-6D93-4BB7-A438-2D59AE352AC3}" destId="{76A37EE3-3844-49D6-8304-E5A3919E09CF}" srcOrd="2" destOrd="0" presId="urn:microsoft.com/office/officeart/2005/8/layout/cycle6"/>
    <dgm:cxn modelId="{5B6DAF3E-E940-4909-8D22-99EBDD8F5AAB}" type="presParOf" srcId="{BE0599BB-6D93-4BB7-A438-2D59AE352AC3}" destId="{A38FCA7D-EA88-46EC-B66C-E07AFFF7474D}" srcOrd="3" destOrd="0" presId="urn:microsoft.com/office/officeart/2005/8/layout/cycle6"/>
    <dgm:cxn modelId="{F27E38DA-E16F-42D3-AF9F-D991D04AB83F}" type="presParOf" srcId="{BE0599BB-6D93-4BB7-A438-2D59AE352AC3}" destId="{C39BFE07-1855-46CB-8DAE-6C3553773288}" srcOrd="4" destOrd="0" presId="urn:microsoft.com/office/officeart/2005/8/layout/cycle6"/>
    <dgm:cxn modelId="{1AB48FB0-A94C-42D9-BE0E-B10033756D72}" type="presParOf" srcId="{BE0599BB-6D93-4BB7-A438-2D59AE352AC3}" destId="{4633CC5A-855D-4884-AC36-CECD9B955060}" srcOrd="5" destOrd="0" presId="urn:microsoft.com/office/officeart/2005/8/layout/cycle6"/>
    <dgm:cxn modelId="{446DD929-2787-49EC-9FF2-843847257AEF}" type="presParOf" srcId="{BE0599BB-6D93-4BB7-A438-2D59AE352AC3}" destId="{2065D906-6424-41F1-9ED7-F21DDA856CC9}" srcOrd="6" destOrd="0" presId="urn:microsoft.com/office/officeart/2005/8/layout/cycle6"/>
    <dgm:cxn modelId="{C21C01B4-C297-4682-9073-575A5722F4DD}" type="presParOf" srcId="{BE0599BB-6D93-4BB7-A438-2D59AE352AC3}" destId="{A44E85DE-B6A4-4962-A02C-00736DBD499A}" srcOrd="7" destOrd="0" presId="urn:microsoft.com/office/officeart/2005/8/layout/cycle6"/>
    <dgm:cxn modelId="{1691C00D-D1A7-4A4E-B032-6EDB3272E2C9}" type="presParOf" srcId="{BE0599BB-6D93-4BB7-A438-2D59AE352AC3}" destId="{AD8425B3-93A4-4C8F-8FC7-CDB5E2D879A4}" srcOrd="8" destOrd="0" presId="urn:microsoft.com/office/officeart/2005/8/layout/cycle6"/>
    <dgm:cxn modelId="{DD54C431-FFBF-45FC-8724-863E63F1E810}" type="presParOf" srcId="{BE0599BB-6D93-4BB7-A438-2D59AE352AC3}" destId="{5466F53B-E0F6-473D-8A6E-B7ADA45674B9}" srcOrd="9" destOrd="0" presId="urn:microsoft.com/office/officeart/2005/8/layout/cycle6"/>
    <dgm:cxn modelId="{D357C617-963D-48E6-B395-6E7323F8033A}" type="presParOf" srcId="{BE0599BB-6D93-4BB7-A438-2D59AE352AC3}" destId="{03D969B9-C9C0-4FC8-A21E-0AE7097905A3}" srcOrd="10" destOrd="0" presId="urn:microsoft.com/office/officeart/2005/8/layout/cycle6"/>
    <dgm:cxn modelId="{CEFF3FB8-B372-4973-87C5-BF18DF8B87DA}" type="presParOf" srcId="{BE0599BB-6D93-4BB7-A438-2D59AE352AC3}" destId="{4CD4A6AC-5AA1-462D-A253-27F67284FCA6}" srcOrd="11" destOrd="0" presId="urn:microsoft.com/office/officeart/2005/8/layout/cycle6"/>
    <dgm:cxn modelId="{034FE21E-931E-470D-BB7A-19423C86BDC3}" type="presParOf" srcId="{BE0599BB-6D93-4BB7-A438-2D59AE352AC3}" destId="{8353BFDD-B32B-4E5B-9A26-72897D5F188D}" srcOrd="12" destOrd="0" presId="urn:microsoft.com/office/officeart/2005/8/layout/cycle6"/>
    <dgm:cxn modelId="{CC47CED7-5D1C-4389-93E9-C01D0F28A3C4}" type="presParOf" srcId="{BE0599BB-6D93-4BB7-A438-2D59AE352AC3}" destId="{72D8AB5C-42E9-4126-BEF9-FECFF35347BB}" srcOrd="13" destOrd="0" presId="urn:microsoft.com/office/officeart/2005/8/layout/cycle6"/>
    <dgm:cxn modelId="{3F868B6D-0254-4026-846A-B224D053CD35}" type="presParOf" srcId="{BE0599BB-6D93-4BB7-A438-2D59AE352AC3}" destId="{D9F67963-1452-4635-8BE5-18772FF0CF76}" srcOrd="14" destOrd="0" presId="urn:microsoft.com/office/officeart/2005/8/layout/cycle6"/>
    <dgm:cxn modelId="{A0512C2D-8EAD-45C3-8A4D-EB2F38687670}" type="presParOf" srcId="{BE0599BB-6D93-4BB7-A438-2D59AE352AC3}" destId="{4B587824-4EE3-4B4F-8DB0-C0A55BDCDF8A}" srcOrd="15" destOrd="0" presId="urn:microsoft.com/office/officeart/2005/8/layout/cycle6"/>
    <dgm:cxn modelId="{C5507437-4246-40FB-B47C-68CDBEA8997A}" type="presParOf" srcId="{BE0599BB-6D93-4BB7-A438-2D59AE352AC3}" destId="{84E6A2AA-2985-4B32-99FC-EFA06DBC8AC8}" srcOrd="16" destOrd="0" presId="urn:microsoft.com/office/officeart/2005/8/layout/cycle6"/>
    <dgm:cxn modelId="{B19534A2-358A-453B-A58E-D28E4E366F48}" type="presParOf" srcId="{BE0599BB-6D93-4BB7-A438-2D59AE352AC3}" destId="{03F1149E-2208-4D41-9F0E-4191BA0E5D5C}" srcOrd="17" destOrd="0" presId="urn:microsoft.com/office/officeart/2005/8/layout/cycle6"/>
    <dgm:cxn modelId="{9F034AF7-558E-4367-AFD8-1BB2DC0A4CC4}" type="presParOf" srcId="{BE0599BB-6D93-4BB7-A438-2D59AE352AC3}" destId="{44FCE3D8-AAAD-4578-8C12-27FAB6C49640}" srcOrd="18" destOrd="0" presId="urn:microsoft.com/office/officeart/2005/8/layout/cycle6"/>
    <dgm:cxn modelId="{F280F71F-755C-4517-ABBE-5A83D967E9C8}" type="presParOf" srcId="{BE0599BB-6D93-4BB7-A438-2D59AE352AC3}" destId="{F11EC438-CAA1-4329-BFA6-B1E3CABEC52F}" srcOrd="19" destOrd="0" presId="urn:microsoft.com/office/officeart/2005/8/layout/cycle6"/>
    <dgm:cxn modelId="{D299589D-8B38-4AFB-B7F8-5723D2AD775C}" type="presParOf" srcId="{BE0599BB-6D93-4BB7-A438-2D59AE352AC3}" destId="{72B2129C-044D-4229-874A-2A834411F4CC}" srcOrd="20" destOrd="0" presId="urn:microsoft.com/office/officeart/2005/8/layout/cycle6"/>
    <dgm:cxn modelId="{0100B70A-3104-4514-B1BB-39C22A3DA685}" type="presParOf" srcId="{BE0599BB-6D93-4BB7-A438-2D59AE352AC3}" destId="{FB2D1EFC-1019-44B3-A695-1DFCCFCCDA0F}" srcOrd="21" destOrd="0" presId="urn:microsoft.com/office/officeart/2005/8/layout/cycle6"/>
    <dgm:cxn modelId="{8D5A21E7-4DE7-439B-A413-5D833B79CFF8}" type="presParOf" srcId="{BE0599BB-6D93-4BB7-A438-2D59AE352AC3}" destId="{72AF7B59-EA4D-4853-9012-BAADC5B4DAF5}" srcOrd="22" destOrd="0" presId="urn:microsoft.com/office/officeart/2005/8/layout/cycle6"/>
    <dgm:cxn modelId="{E4394329-ECB5-47AB-A804-3F64B759EE17}" type="presParOf" srcId="{BE0599BB-6D93-4BB7-A438-2D59AE352AC3}" destId="{F92E47F8-3245-4DEF-A53A-EE90A6D26859}" srcOrd="23" destOrd="0" presId="urn:microsoft.com/office/officeart/2005/8/layout/cycle6"/>
    <dgm:cxn modelId="{3A6D9BD4-5A2C-4CBF-A5EF-C723E0190BBA}" type="presParOf" srcId="{BE0599BB-6D93-4BB7-A438-2D59AE352AC3}" destId="{95145546-4C20-48D5-B1CD-90826105C855}" srcOrd="24" destOrd="0" presId="urn:microsoft.com/office/officeart/2005/8/layout/cycle6"/>
    <dgm:cxn modelId="{5BF08148-4728-419C-995F-8457A6DFBE61}" type="presParOf" srcId="{BE0599BB-6D93-4BB7-A438-2D59AE352AC3}" destId="{DCE0D3B7-8465-4949-A584-A02CF459D0C7}" srcOrd="25" destOrd="0" presId="urn:microsoft.com/office/officeart/2005/8/layout/cycle6"/>
    <dgm:cxn modelId="{1F96D16E-B61D-4AA8-BCCC-79674055E0AA}" type="presParOf" srcId="{BE0599BB-6D93-4BB7-A438-2D59AE352AC3}" destId="{AE260077-80F6-4646-B786-FD1A6EFB9C5A}" srcOrd="26" destOrd="0" presId="urn:microsoft.com/office/officeart/2005/8/layout/cycle6"/>
    <dgm:cxn modelId="{C9FF33CA-05FE-4E5E-A18C-7C837F5D04AB}" type="presParOf" srcId="{BE0599BB-6D93-4BB7-A438-2D59AE352AC3}" destId="{03F6C3CA-F95E-4672-8408-F5227FA3C2EF}" srcOrd="27" destOrd="0" presId="urn:microsoft.com/office/officeart/2005/8/layout/cycle6"/>
    <dgm:cxn modelId="{1B19A664-12B5-4185-B91F-BEB7B0D2549E}" type="presParOf" srcId="{BE0599BB-6D93-4BB7-A438-2D59AE352AC3}" destId="{45102B7D-C1EE-4FC3-9034-3EB24BB70582}" srcOrd="28" destOrd="0" presId="urn:microsoft.com/office/officeart/2005/8/layout/cycle6"/>
    <dgm:cxn modelId="{BD5AF927-1DB1-4A00-BBE8-223F1F021008}" type="presParOf" srcId="{BE0599BB-6D93-4BB7-A438-2D59AE352AC3}" destId="{A17837A2-9D3B-4F8C-BE0C-C7B7DC4F8F6D}" srcOrd="29" destOrd="0" presId="urn:microsoft.com/office/officeart/2005/8/layout/cycle6"/>
    <dgm:cxn modelId="{9F5502A7-5BAA-44B5-B548-ED2CD65BC17A}" type="presParOf" srcId="{BE0599BB-6D93-4BB7-A438-2D59AE352AC3}" destId="{079DD94C-4BE3-4011-93A7-FDD94659C115}" srcOrd="30" destOrd="0" presId="urn:microsoft.com/office/officeart/2005/8/layout/cycle6"/>
    <dgm:cxn modelId="{7EE4F255-5191-4D8E-B4AF-50DE69ADDC56}" type="presParOf" srcId="{BE0599BB-6D93-4BB7-A438-2D59AE352AC3}" destId="{8A2E73A0-EC66-4ABB-A2C9-7A5235E537F1}" srcOrd="31" destOrd="0" presId="urn:microsoft.com/office/officeart/2005/8/layout/cycle6"/>
    <dgm:cxn modelId="{4AD071F2-19B3-4F90-ACA1-3F6FB40B93F6}" type="presParOf" srcId="{BE0599BB-6D93-4BB7-A438-2D59AE352AC3}" destId="{B28300CF-0708-4548-AB6B-CAFC02FDA5EA}" srcOrd="32" destOrd="0" presId="urn:microsoft.com/office/officeart/2005/8/layout/cycle6"/>
    <dgm:cxn modelId="{7BB154B4-1FD5-4173-918E-633544DF2396}" type="presParOf" srcId="{BE0599BB-6D93-4BB7-A438-2D59AE352AC3}" destId="{5842FC45-72E9-4D41-8FC9-4A3932C340E5}" srcOrd="33" destOrd="0" presId="urn:microsoft.com/office/officeart/2005/8/layout/cycle6"/>
    <dgm:cxn modelId="{C6D8F963-6C3B-4BFB-B0B5-D8E32950CF6A}" type="presParOf" srcId="{BE0599BB-6D93-4BB7-A438-2D59AE352AC3}" destId="{41F1E29D-9438-4B01-8767-900ACC141500}" srcOrd="34" destOrd="0" presId="urn:microsoft.com/office/officeart/2005/8/layout/cycle6"/>
    <dgm:cxn modelId="{ABBD20F1-C886-457E-A99E-401500B788ED}" type="presParOf" srcId="{BE0599BB-6D93-4BB7-A438-2D59AE352AC3}" destId="{02340362-6631-464B-B113-BA978D71AF3C}" srcOrd="35" destOrd="0" presId="urn:microsoft.com/office/officeart/2005/8/layout/cycle6"/>
    <dgm:cxn modelId="{8CC45CA3-5FD6-4F7A-93A5-96228AE90BDE}" type="presParOf" srcId="{BE0599BB-6D93-4BB7-A438-2D59AE352AC3}" destId="{F43850C3-D01A-4ADA-AB2A-C70A78942742}" srcOrd="36" destOrd="0" presId="urn:microsoft.com/office/officeart/2005/8/layout/cycle6"/>
    <dgm:cxn modelId="{58B88C44-0AA1-4D86-8D3B-D5412A8ED62E}" type="presParOf" srcId="{BE0599BB-6D93-4BB7-A438-2D59AE352AC3}" destId="{26EF2D9D-C38F-48DB-9555-C4AEECAF23BA}" srcOrd="37" destOrd="0" presId="urn:microsoft.com/office/officeart/2005/8/layout/cycle6"/>
    <dgm:cxn modelId="{0C88887D-051B-495A-AD34-08689DA80055}" type="presParOf" srcId="{BE0599BB-6D93-4BB7-A438-2D59AE352AC3}" destId="{DBD4822B-4B28-401B-AB91-8C93C9F9A3D9}" srcOrd="38" destOrd="0" presId="urn:microsoft.com/office/officeart/2005/8/layout/cycle6"/>
    <dgm:cxn modelId="{F03B9AEB-1E86-4CBC-906F-B1D8B18F1518}" type="presParOf" srcId="{BE0599BB-6D93-4BB7-A438-2D59AE352AC3}" destId="{1E5FCEF0-1D39-404F-8C85-55F2386D4535}" srcOrd="39" destOrd="0" presId="urn:microsoft.com/office/officeart/2005/8/layout/cycle6"/>
    <dgm:cxn modelId="{F0AA63AA-A62E-4C95-A884-7264F17AC9FE}" type="presParOf" srcId="{BE0599BB-6D93-4BB7-A438-2D59AE352AC3}" destId="{352E5FBB-F64E-4118-8D30-57C28DB4CFFE}" srcOrd="40" destOrd="0" presId="urn:microsoft.com/office/officeart/2005/8/layout/cycle6"/>
    <dgm:cxn modelId="{FA8552BF-1B0D-42CA-B754-1AEB9DE46073}" type="presParOf" srcId="{BE0599BB-6D93-4BB7-A438-2D59AE352AC3}" destId="{8168E012-29D6-408F-A536-559C00AD6A34}" srcOrd="41" destOrd="0" presId="urn:microsoft.com/office/officeart/2005/8/layout/cycle6"/>
    <dgm:cxn modelId="{88B4BC24-930D-4219-A408-29675E116580}" type="presParOf" srcId="{BE0599BB-6D93-4BB7-A438-2D59AE352AC3}" destId="{0FFCDFD0-CBFF-49A1-8DB2-B713BD290935}" srcOrd="42" destOrd="0" presId="urn:microsoft.com/office/officeart/2005/8/layout/cycle6"/>
    <dgm:cxn modelId="{8CCB9B69-FC4F-4718-A0D7-454BCD146444}" type="presParOf" srcId="{BE0599BB-6D93-4BB7-A438-2D59AE352AC3}" destId="{61585A88-FBB4-49F3-AF6C-84D4B6A33C4B}" srcOrd="43" destOrd="0" presId="urn:microsoft.com/office/officeart/2005/8/layout/cycle6"/>
    <dgm:cxn modelId="{76B7F240-9A59-4FC3-AD0A-7BCE84570650}" type="presParOf" srcId="{BE0599BB-6D93-4BB7-A438-2D59AE352AC3}" destId="{D7BE4DFC-1556-4494-AA14-CDE21B93D9F0}" srcOrd="44" destOrd="0" presId="urn:microsoft.com/office/officeart/2005/8/layout/cycle6"/>
    <dgm:cxn modelId="{BB53163A-BE84-46B2-A540-D8C602DF48BA}" type="presParOf" srcId="{BE0599BB-6D93-4BB7-A438-2D59AE352AC3}" destId="{F4581781-1FA2-4857-9A2D-74D955471B57}" srcOrd="45" destOrd="0" presId="urn:microsoft.com/office/officeart/2005/8/layout/cycle6"/>
    <dgm:cxn modelId="{53EF6013-1D82-466C-927C-6BB3DEB6CF47}" type="presParOf" srcId="{BE0599BB-6D93-4BB7-A438-2D59AE352AC3}" destId="{0A4F5524-AE94-4F9B-86B1-ED1BB746AB65}" srcOrd="46" destOrd="0" presId="urn:microsoft.com/office/officeart/2005/8/layout/cycle6"/>
    <dgm:cxn modelId="{A6D31C77-921F-4B76-82FE-E745E99DD874}" type="presParOf" srcId="{BE0599BB-6D93-4BB7-A438-2D59AE352AC3}" destId="{0FC194A8-1168-44B8-A9F9-FCC1B32A64EE}" srcOrd="4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3C710-3CB8-4FD0-B9DA-BDCB84B156FB}">
      <dsp:nvSpPr>
        <dsp:cNvPr id="0" name=""/>
        <dsp:cNvSpPr/>
      </dsp:nvSpPr>
      <dsp:spPr>
        <a:xfrm>
          <a:off x="2454272" y="2787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12</a:t>
          </a:r>
        </a:p>
      </dsp:txBody>
      <dsp:txXfrm>
        <a:off x="2470593" y="19108"/>
        <a:ext cx="481712" cy="301688"/>
      </dsp:txXfrm>
    </dsp:sp>
    <dsp:sp modelId="{76A37EE3-3844-49D6-8304-E5A3919E09CF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1907271" y="20705"/>
              </a:moveTo>
              <a:arcTo wR="1646940" hR="1646940" stAng="16745692" swAng="654322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FCA7D-EA88-46EC-B66C-E07AFFF7474D}">
      <dsp:nvSpPr>
        <dsp:cNvPr id="0" name=""/>
        <dsp:cNvSpPr/>
      </dsp:nvSpPr>
      <dsp:spPr>
        <a:xfrm>
          <a:off x="3277743" y="223435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</a:t>
          </a:r>
        </a:p>
      </dsp:txBody>
      <dsp:txXfrm>
        <a:off x="3294064" y="239756"/>
        <a:ext cx="481712" cy="301688"/>
      </dsp:txXfrm>
    </dsp:sp>
    <dsp:sp modelId="{4633CC5A-855D-4884-AC36-CECD9B955060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2711372" y="390199"/>
              </a:moveTo>
              <a:arcTo wR="1646940" hR="1646940" stAng="18615831" swAng="75780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5D906-6424-41F1-9ED7-F21DDA856CC9}">
      <dsp:nvSpPr>
        <dsp:cNvPr id="0" name=""/>
        <dsp:cNvSpPr/>
      </dsp:nvSpPr>
      <dsp:spPr>
        <a:xfrm>
          <a:off x="3880565" y="826257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2</a:t>
          </a:r>
        </a:p>
      </dsp:txBody>
      <dsp:txXfrm>
        <a:off x="3896886" y="842578"/>
        <a:ext cx="481712" cy="301688"/>
      </dsp:txXfrm>
    </dsp:sp>
    <dsp:sp modelId="{AD8425B3-93A4-4C8F-8FC7-CDB5E2D879A4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3159470" y="995275"/>
              </a:moveTo>
              <a:arcTo wR="1646940" hR="1646940" stAng="20201489" swAng="103842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6F53B-E0F6-473D-8A6E-B7ADA45674B9}">
      <dsp:nvSpPr>
        <dsp:cNvPr id="0" name=""/>
        <dsp:cNvSpPr/>
      </dsp:nvSpPr>
      <dsp:spPr>
        <a:xfrm>
          <a:off x="4101213" y="1649728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</a:t>
          </a:r>
        </a:p>
      </dsp:txBody>
      <dsp:txXfrm>
        <a:off x="4117534" y="1666049"/>
        <a:ext cx="481712" cy="301688"/>
      </dsp:txXfrm>
    </dsp:sp>
    <dsp:sp modelId="{4CD4A6AC-5AA1-462D-A253-27F67284FCA6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3284854" y="1819134"/>
              </a:moveTo>
              <a:arcTo wR="1646940" hR="1646940" stAng="360088" swAng="103842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BFDD-B32B-4E5B-9A26-72897D5F188D}">
      <dsp:nvSpPr>
        <dsp:cNvPr id="0" name=""/>
        <dsp:cNvSpPr/>
      </dsp:nvSpPr>
      <dsp:spPr>
        <a:xfrm>
          <a:off x="3880565" y="2473198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4</a:t>
          </a:r>
        </a:p>
      </dsp:txBody>
      <dsp:txXfrm>
        <a:off x="3896886" y="2489519"/>
        <a:ext cx="481712" cy="301688"/>
      </dsp:txXfrm>
    </dsp:sp>
    <dsp:sp modelId="{D9F67963-1452-4635-8BE5-18772FF0CF76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2960409" y="2640526"/>
              </a:moveTo>
              <a:arcTo wR="1646940" hR="1646940" stAng="2226362" swAng="75780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87824-4EE3-4B4F-8DB0-C0A55BDCDF8A}">
      <dsp:nvSpPr>
        <dsp:cNvPr id="0" name=""/>
        <dsp:cNvSpPr/>
      </dsp:nvSpPr>
      <dsp:spPr>
        <a:xfrm>
          <a:off x="3277743" y="3076020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5</a:t>
          </a:r>
        </a:p>
      </dsp:txBody>
      <dsp:txXfrm>
        <a:off x="3294064" y="3092341"/>
        <a:ext cx="481712" cy="301688"/>
      </dsp:txXfrm>
    </dsp:sp>
    <dsp:sp modelId="{03F1149E-2208-4D41-9F0E-4191BA0E5D5C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2210233" y="3194556"/>
              </a:moveTo>
              <a:arcTo wR="1646940" hR="1646940" stAng="4199986" swAng="654322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CE3D8-AAAD-4578-8C12-27FAB6C49640}">
      <dsp:nvSpPr>
        <dsp:cNvPr id="0" name=""/>
        <dsp:cNvSpPr/>
      </dsp:nvSpPr>
      <dsp:spPr>
        <a:xfrm>
          <a:off x="2454272" y="3296668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6</a:t>
          </a:r>
        </a:p>
      </dsp:txBody>
      <dsp:txXfrm>
        <a:off x="2470593" y="3312989"/>
        <a:ext cx="481712" cy="301688"/>
      </dsp:txXfrm>
    </dsp:sp>
    <dsp:sp modelId="{72B2129C-044D-4229-874A-2A834411F4CC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1386609" y="3273175"/>
              </a:moveTo>
              <a:arcTo wR="1646940" hR="1646940" stAng="5945692" swAng="654322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D1EFC-1019-44B3-A695-1DFCCFCCDA0F}">
      <dsp:nvSpPr>
        <dsp:cNvPr id="0" name=""/>
        <dsp:cNvSpPr/>
      </dsp:nvSpPr>
      <dsp:spPr>
        <a:xfrm>
          <a:off x="1630802" y="3076020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7</a:t>
          </a:r>
        </a:p>
      </dsp:txBody>
      <dsp:txXfrm>
        <a:off x="1647123" y="3092341"/>
        <a:ext cx="481712" cy="301688"/>
      </dsp:txXfrm>
    </dsp:sp>
    <dsp:sp modelId="{F92E47F8-3245-4DEF-A53A-EE90A6D26859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582508" y="2903681"/>
              </a:moveTo>
              <a:arcTo wR="1646940" hR="1646940" stAng="7815831" swAng="75780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45546-4C20-48D5-B1CD-90826105C855}">
      <dsp:nvSpPr>
        <dsp:cNvPr id="0" name=""/>
        <dsp:cNvSpPr/>
      </dsp:nvSpPr>
      <dsp:spPr>
        <a:xfrm>
          <a:off x="1027980" y="2473198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8</a:t>
          </a:r>
        </a:p>
      </dsp:txBody>
      <dsp:txXfrm>
        <a:off x="1044301" y="2489519"/>
        <a:ext cx="481712" cy="301688"/>
      </dsp:txXfrm>
    </dsp:sp>
    <dsp:sp modelId="{AE260077-80F6-4646-B786-FD1A6EFB9C5A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134410" y="2298605"/>
              </a:moveTo>
              <a:arcTo wR="1646940" hR="1646940" stAng="9401489" swAng="103842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6C3CA-F95E-4672-8408-F5227FA3C2EF}">
      <dsp:nvSpPr>
        <dsp:cNvPr id="0" name=""/>
        <dsp:cNvSpPr/>
      </dsp:nvSpPr>
      <dsp:spPr>
        <a:xfrm>
          <a:off x="807332" y="1649728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9</a:t>
          </a:r>
        </a:p>
      </dsp:txBody>
      <dsp:txXfrm>
        <a:off x="823653" y="1666049"/>
        <a:ext cx="481712" cy="301688"/>
      </dsp:txXfrm>
    </dsp:sp>
    <dsp:sp modelId="{A17837A2-9D3B-4F8C-BE0C-C7B7DC4F8F6D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9026" y="1474746"/>
              </a:moveTo>
              <a:arcTo wR="1646940" hR="1646940" stAng="11160088" swAng="103842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10148-1483-4FEE-A110-80F20A9257E2}">
      <dsp:nvSpPr>
        <dsp:cNvPr id="0" name=""/>
        <dsp:cNvSpPr/>
      </dsp:nvSpPr>
      <dsp:spPr>
        <a:xfrm>
          <a:off x="1027980" y="826257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10</a:t>
          </a:r>
        </a:p>
      </dsp:txBody>
      <dsp:txXfrm>
        <a:off x="1044301" y="842578"/>
        <a:ext cx="481712" cy="301688"/>
      </dsp:txXfrm>
    </dsp:sp>
    <dsp:sp modelId="{BC73C144-92F9-40C6-9463-A75F9F49E8D2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333471" y="653354"/>
              </a:moveTo>
              <a:arcTo wR="1646940" hR="1646940" stAng="13026362" swAng="75780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C5FEF-75AD-4C2A-AA8B-F82F46298C8D}">
      <dsp:nvSpPr>
        <dsp:cNvPr id="0" name=""/>
        <dsp:cNvSpPr/>
      </dsp:nvSpPr>
      <dsp:spPr>
        <a:xfrm>
          <a:off x="1630802" y="223435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11</a:t>
          </a:r>
        </a:p>
      </dsp:txBody>
      <dsp:txXfrm>
        <a:off x="1647123" y="239756"/>
        <a:ext cx="481712" cy="301688"/>
      </dsp:txXfrm>
    </dsp:sp>
    <dsp:sp modelId="{710176DB-7E8F-49A0-9A90-49665241A4FA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1083647" y="99324"/>
              </a:moveTo>
              <a:arcTo wR="1646940" hR="1646940" stAng="14999986" swAng="654322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3C710-3CB8-4FD0-B9DA-BDCB84B156FB}">
      <dsp:nvSpPr>
        <dsp:cNvPr id="0" name=""/>
        <dsp:cNvSpPr/>
      </dsp:nvSpPr>
      <dsp:spPr>
        <a:xfrm>
          <a:off x="2517491" y="2332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</a:t>
          </a:r>
        </a:p>
      </dsp:txBody>
      <dsp:txXfrm>
        <a:off x="2529800" y="14641"/>
        <a:ext cx="363299" cy="227528"/>
      </dsp:txXfrm>
    </dsp:sp>
    <dsp:sp modelId="{76A37EE3-3844-49D6-8304-E5A3919E09CF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885060" y="11481"/>
              </a:moveTo>
              <a:arcTo wR="1688488" hR="1688488" stAng="16601129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FCA7D-EA88-46EC-B66C-E07AFFF7474D}">
      <dsp:nvSpPr>
        <dsp:cNvPr id="0" name=""/>
        <dsp:cNvSpPr/>
      </dsp:nvSpPr>
      <dsp:spPr>
        <a:xfrm>
          <a:off x="3163647" y="13086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</a:t>
          </a:r>
        </a:p>
      </dsp:txBody>
      <dsp:txXfrm>
        <a:off x="3175956" y="143169"/>
        <a:ext cx="363299" cy="227528"/>
      </dsp:txXfrm>
    </dsp:sp>
    <dsp:sp modelId="{4633CC5A-855D-4884-AC36-CECD9B955060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530833" y="225120"/>
              </a:moveTo>
              <a:arcTo wR="1688488" hR="1688488" stAng="17995539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5D906-6424-41F1-9ED7-F21DDA856CC9}">
      <dsp:nvSpPr>
        <dsp:cNvPr id="0" name=""/>
        <dsp:cNvSpPr/>
      </dsp:nvSpPr>
      <dsp:spPr>
        <a:xfrm>
          <a:off x="3711432" y="49687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2</a:t>
          </a:r>
        </a:p>
      </dsp:txBody>
      <dsp:txXfrm>
        <a:off x="3723741" y="509187"/>
        <a:ext cx="363299" cy="227528"/>
      </dsp:txXfrm>
    </dsp:sp>
    <dsp:sp modelId="{AD8425B3-93A4-4C8F-8FC7-CDB5E2D879A4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998638" y="623359"/>
              </a:moveTo>
              <a:arcTo wR="1688488" hR="1688488" stAng="19253371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6F53B-E0F6-473D-8A6E-B7ADA45674B9}">
      <dsp:nvSpPr>
        <dsp:cNvPr id="0" name=""/>
        <dsp:cNvSpPr/>
      </dsp:nvSpPr>
      <dsp:spPr>
        <a:xfrm>
          <a:off x="4077450" y="1044663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</a:t>
          </a:r>
        </a:p>
      </dsp:txBody>
      <dsp:txXfrm>
        <a:off x="4089759" y="1056972"/>
        <a:ext cx="363299" cy="227528"/>
      </dsp:txXfrm>
    </dsp:sp>
    <dsp:sp modelId="{4CD4A6AC-5AA1-462D-A253-27F67284FCA6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296115" y="1172226"/>
              </a:moveTo>
              <a:arcTo wR="1688488" hR="1688488" stAng="20531789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BFDD-B32B-4E5B-9A26-72897D5F188D}">
      <dsp:nvSpPr>
        <dsp:cNvPr id="0" name=""/>
        <dsp:cNvSpPr/>
      </dsp:nvSpPr>
      <dsp:spPr>
        <a:xfrm>
          <a:off x="4205979" y="169082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4</a:t>
          </a:r>
        </a:p>
      </dsp:txBody>
      <dsp:txXfrm>
        <a:off x="4218288" y="1703129"/>
        <a:ext cx="363299" cy="227528"/>
      </dsp:txXfrm>
    </dsp:sp>
    <dsp:sp modelId="{D9F67963-1452-4635-8BE5-18772FF0CF76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371958" y="1818565"/>
              </a:moveTo>
              <a:arcTo wR="1688488" hR="1688488" stAng="265098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87824-4EE3-4B4F-8DB0-C0A55BDCDF8A}">
      <dsp:nvSpPr>
        <dsp:cNvPr id="0" name=""/>
        <dsp:cNvSpPr/>
      </dsp:nvSpPr>
      <dsp:spPr>
        <a:xfrm>
          <a:off x="4077450" y="2336976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5</a:t>
          </a:r>
        </a:p>
      </dsp:txBody>
      <dsp:txXfrm>
        <a:off x="4089759" y="2349285"/>
        <a:ext cx="363299" cy="227528"/>
      </dsp:txXfrm>
    </dsp:sp>
    <dsp:sp modelId="{03F1149E-2208-4D41-9F0E-4191BA0E5D5C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188418" y="2463858"/>
              </a:moveTo>
              <a:arcTo wR="1688488" hR="1688488" stAng="1640169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CE3D8-AAAD-4578-8C12-27FAB6C49640}">
      <dsp:nvSpPr>
        <dsp:cNvPr id="0" name=""/>
        <dsp:cNvSpPr/>
      </dsp:nvSpPr>
      <dsp:spPr>
        <a:xfrm>
          <a:off x="3711432" y="2884761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6</a:t>
          </a:r>
        </a:p>
      </dsp:txBody>
      <dsp:txXfrm>
        <a:off x="3723741" y="2897070"/>
        <a:ext cx="363299" cy="227528"/>
      </dsp:txXfrm>
    </dsp:sp>
    <dsp:sp modelId="{72B2129C-044D-4229-874A-2A834411F4CC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739354" y="3010105"/>
              </a:moveTo>
              <a:arcTo wR="1688488" hR="1688488" stAng="3090630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D1EFC-1019-44B3-A695-1DFCCFCCDA0F}">
      <dsp:nvSpPr>
        <dsp:cNvPr id="0" name=""/>
        <dsp:cNvSpPr/>
      </dsp:nvSpPr>
      <dsp:spPr>
        <a:xfrm>
          <a:off x="3163647" y="3250779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7</a:t>
          </a:r>
        </a:p>
      </dsp:txBody>
      <dsp:txXfrm>
        <a:off x="3175956" y="3263088"/>
        <a:ext cx="363299" cy="227528"/>
      </dsp:txXfrm>
    </dsp:sp>
    <dsp:sp modelId="{F92E47F8-3245-4DEF-A53A-EE90A6D26859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138150" y="3316000"/>
              </a:moveTo>
              <a:arcTo wR="1688488" hR="1688488" stAng="4473310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45546-4C20-48D5-B1CD-90826105C855}">
      <dsp:nvSpPr>
        <dsp:cNvPr id="0" name=""/>
        <dsp:cNvSpPr/>
      </dsp:nvSpPr>
      <dsp:spPr>
        <a:xfrm>
          <a:off x="2517491" y="337930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8</a:t>
          </a:r>
        </a:p>
      </dsp:txBody>
      <dsp:txXfrm>
        <a:off x="2529800" y="3391617"/>
        <a:ext cx="363299" cy="227528"/>
      </dsp:txXfrm>
    </dsp:sp>
    <dsp:sp modelId="{AE260077-80F6-4646-B786-FD1A6EFB9C5A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491915" y="3365494"/>
              </a:moveTo>
              <a:arcTo wR="1688488" hR="1688488" stAng="5801129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6C3CA-F95E-4672-8408-F5227FA3C2EF}">
      <dsp:nvSpPr>
        <dsp:cNvPr id="0" name=""/>
        <dsp:cNvSpPr/>
      </dsp:nvSpPr>
      <dsp:spPr>
        <a:xfrm>
          <a:off x="1871334" y="3250779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9</a:t>
          </a:r>
        </a:p>
      </dsp:txBody>
      <dsp:txXfrm>
        <a:off x="1883643" y="3263088"/>
        <a:ext cx="363299" cy="227528"/>
      </dsp:txXfrm>
    </dsp:sp>
    <dsp:sp modelId="{A17837A2-9D3B-4F8C-BE0C-C7B7DC4F8F6D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846142" y="3151856"/>
              </a:moveTo>
              <a:arcTo wR="1688488" hR="1688488" stAng="7195539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B1211-166E-4AA6-A8EC-E545721367A4}">
      <dsp:nvSpPr>
        <dsp:cNvPr id="0" name=""/>
        <dsp:cNvSpPr/>
      </dsp:nvSpPr>
      <dsp:spPr>
        <a:xfrm>
          <a:off x="1323549" y="2884761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10</a:t>
          </a:r>
        </a:p>
      </dsp:txBody>
      <dsp:txXfrm>
        <a:off x="1335858" y="2897070"/>
        <a:ext cx="363299" cy="227528"/>
      </dsp:txXfrm>
    </dsp:sp>
    <dsp:sp modelId="{A37FF36C-ED96-4F73-83BD-D53B39D93D69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78337" y="2753616"/>
              </a:moveTo>
              <a:arcTo wR="1688488" hR="1688488" stAng="8453371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7496E-B6F9-4772-BAA0-F237285BE055}">
      <dsp:nvSpPr>
        <dsp:cNvPr id="0" name=""/>
        <dsp:cNvSpPr/>
      </dsp:nvSpPr>
      <dsp:spPr>
        <a:xfrm>
          <a:off x="957531" y="2336976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11</a:t>
          </a:r>
        </a:p>
      </dsp:txBody>
      <dsp:txXfrm>
        <a:off x="969840" y="2349285"/>
        <a:ext cx="363299" cy="227528"/>
      </dsp:txXfrm>
    </dsp:sp>
    <dsp:sp modelId="{209E2018-EE20-41C3-A84B-4CA3AA215120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80860" y="2204749"/>
              </a:moveTo>
              <a:arcTo wR="1688488" hR="1688488" stAng="9731789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7E76E-A0A3-41C8-9F6D-FA78B79BCFD0}">
      <dsp:nvSpPr>
        <dsp:cNvPr id="0" name=""/>
        <dsp:cNvSpPr/>
      </dsp:nvSpPr>
      <dsp:spPr>
        <a:xfrm>
          <a:off x="829003" y="169082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12</a:t>
          </a:r>
        </a:p>
      </dsp:txBody>
      <dsp:txXfrm>
        <a:off x="841312" y="1703129"/>
        <a:ext cx="363299" cy="227528"/>
      </dsp:txXfrm>
    </dsp:sp>
    <dsp:sp modelId="{9C7755C9-D1B0-491A-9947-8E31CDCB9E4E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5017" y="1558411"/>
              </a:moveTo>
              <a:arcTo wR="1688488" hR="1688488" stAng="11065098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D64AD-74F9-4529-94E4-577F49F09B0C}">
      <dsp:nvSpPr>
        <dsp:cNvPr id="0" name=""/>
        <dsp:cNvSpPr/>
      </dsp:nvSpPr>
      <dsp:spPr>
        <a:xfrm>
          <a:off x="957531" y="1044663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13</a:t>
          </a:r>
        </a:p>
      </dsp:txBody>
      <dsp:txXfrm>
        <a:off x="969840" y="1056972"/>
        <a:ext cx="363299" cy="227528"/>
      </dsp:txXfrm>
    </dsp:sp>
    <dsp:sp modelId="{36032D26-76E0-4579-9C3D-EB7000083D72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88557" y="913117"/>
              </a:moveTo>
              <a:arcTo wR="1688488" hR="1688488" stAng="12440169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4ABD8-243C-4ED6-9A6B-B89280D184BA}">
      <dsp:nvSpPr>
        <dsp:cNvPr id="0" name=""/>
        <dsp:cNvSpPr/>
      </dsp:nvSpPr>
      <dsp:spPr>
        <a:xfrm>
          <a:off x="1323549" y="49687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14</a:t>
          </a:r>
        </a:p>
      </dsp:txBody>
      <dsp:txXfrm>
        <a:off x="1335858" y="509187"/>
        <a:ext cx="363299" cy="227528"/>
      </dsp:txXfrm>
    </dsp:sp>
    <dsp:sp modelId="{8B6EBF09-BD13-4510-B350-D795BC5101FA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637621" y="366870"/>
              </a:moveTo>
              <a:arcTo wR="1688488" hR="1688488" stAng="13890630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44DB8-AD33-42C1-A684-09A5E0AD0766}">
      <dsp:nvSpPr>
        <dsp:cNvPr id="0" name=""/>
        <dsp:cNvSpPr/>
      </dsp:nvSpPr>
      <dsp:spPr>
        <a:xfrm>
          <a:off x="1871334" y="13086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15</a:t>
          </a:r>
        </a:p>
      </dsp:txBody>
      <dsp:txXfrm>
        <a:off x="1883643" y="143169"/>
        <a:ext cx="363299" cy="227528"/>
      </dsp:txXfrm>
    </dsp:sp>
    <dsp:sp modelId="{8EB6A457-E4EE-4E6D-807E-33D8C864C879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238826" y="60975"/>
              </a:moveTo>
              <a:arcTo wR="1688488" hR="1688488" stAng="15273310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3C710-3CB8-4FD0-B9DA-BDCB84B156FB}">
      <dsp:nvSpPr>
        <dsp:cNvPr id="0" name=""/>
        <dsp:cNvSpPr/>
      </dsp:nvSpPr>
      <dsp:spPr>
        <a:xfrm>
          <a:off x="2412237" y="1223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</a:t>
          </a:r>
        </a:p>
      </dsp:txBody>
      <dsp:txXfrm>
        <a:off x="2431225" y="20211"/>
        <a:ext cx="560449" cy="351000"/>
      </dsp:txXfrm>
    </dsp:sp>
    <dsp:sp modelId="{76A37EE3-3844-49D6-8304-E5A3919E09CF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1924041" y="28540"/>
              </a:moveTo>
              <a:arcTo wR="1621182" hR="1621182" stAng="16846014" swAng="7728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FCA7D-EA88-46EC-B66C-E07AFFF7474D}">
      <dsp:nvSpPr>
        <dsp:cNvPr id="0" name=""/>
        <dsp:cNvSpPr/>
      </dsp:nvSpPr>
      <dsp:spPr>
        <a:xfrm>
          <a:off x="3365144" y="310841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</a:t>
          </a:r>
        </a:p>
      </dsp:txBody>
      <dsp:txXfrm>
        <a:off x="3384132" y="329829"/>
        <a:ext cx="560449" cy="351000"/>
      </dsp:txXfrm>
    </dsp:sp>
    <dsp:sp modelId="{4633CC5A-855D-4884-AC36-CECD9B955060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2799593" y="507818"/>
              </a:moveTo>
              <a:arcTo wR="1621182" hR="1621182" stAng="18997548" swAng="106742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5D906-6424-41F1-9ED7-F21DDA856CC9}">
      <dsp:nvSpPr>
        <dsp:cNvPr id="0" name=""/>
        <dsp:cNvSpPr/>
      </dsp:nvSpPr>
      <dsp:spPr>
        <a:xfrm>
          <a:off x="3954073" y="1121432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2</a:t>
          </a:r>
        </a:p>
      </dsp:txBody>
      <dsp:txXfrm>
        <a:off x="3973061" y="1140420"/>
        <a:ext cx="560449" cy="351000"/>
      </dsp:txXfrm>
    </dsp:sp>
    <dsp:sp modelId="{AD8425B3-93A4-4C8F-8FC7-CDB5E2D879A4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3214277" y="1320718"/>
              </a:moveTo>
              <a:arcTo wR="1621182" hR="1621182" stAng="20959157" swAng="128168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6F53B-E0F6-473D-8A6E-B7ADA45674B9}">
      <dsp:nvSpPr>
        <dsp:cNvPr id="0" name=""/>
        <dsp:cNvSpPr/>
      </dsp:nvSpPr>
      <dsp:spPr>
        <a:xfrm>
          <a:off x="3954073" y="2123378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</a:t>
          </a:r>
        </a:p>
      </dsp:txBody>
      <dsp:txXfrm>
        <a:off x="3973061" y="2142366"/>
        <a:ext cx="560449" cy="351000"/>
      </dsp:txXfrm>
    </dsp:sp>
    <dsp:sp modelId="{4CD4A6AC-5AA1-462D-A253-27F67284FCA6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3083414" y="2321259"/>
              </a:moveTo>
              <a:arcTo wR="1621182" hR="1621182" stAng="1535031" swAng="106742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BFDD-B32B-4E5B-9A26-72897D5F188D}">
      <dsp:nvSpPr>
        <dsp:cNvPr id="0" name=""/>
        <dsp:cNvSpPr/>
      </dsp:nvSpPr>
      <dsp:spPr>
        <a:xfrm>
          <a:off x="3365144" y="2933969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4</a:t>
          </a:r>
        </a:p>
      </dsp:txBody>
      <dsp:txXfrm>
        <a:off x="3384132" y="2952957"/>
        <a:ext cx="560449" cy="351000"/>
      </dsp:txXfrm>
    </dsp:sp>
    <dsp:sp modelId="{D9F67963-1452-4635-8BE5-18772FF0CF76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2271478" y="3106222"/>
              </a:moveTo>
              <a:arcTo wR="1621182" hR="1621182" stAng="3981089" swAng="7728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87824-4EE3-4B4F-8DB0-C0A55BDCDF8A}">
      <dsp:nvSpPr>
        <dsp:cNvPr id="0" name=""/>
        <dsp:cNvSpPr/>
      </dsp:nvSpPr>
      <dsp:spPr>
        <a:xfrm>
          <a:off x="2412237" y="3243587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5</a:t>
          </a:r>
        </a:p>
      </dsp:txBody>
      <dsp:txXfrm>
        <a:off x="2431225" y="3262575"/>
        <a:ext cx="560449" cy="351000"/>
      </dsp:txXfrm>
    </dsp:sp>
    <dsp:sp modelId="{03F1149E-2208-4D41-9F0E-4191BA0E5D5C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1318322" y="3213823"/>
              </a:moveTo>
              <a:arcTo wR="1621182" hR="1621182" stAng="6046014" swAng="7728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CE3D8-AAAD-4578-8C12-27FAB6C49640}">
      <dsp:nvSpPr>
        <dsp:cNvPr id="0" name=""/>
        <dsp:cNvSpPr/>
      </dsp:nvSpPr>
      <dsp:spPr>
        <a:xfrm>
          <a:off x="1459330" y="2933969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6</a:t>
          </a:r>
        </a:p>
      </dsp:txBody>
      <dsp:txXfrm>
        <a:off x="1478318" y="2952957"/>
        <a:ext cx="560449" cy="351000"/>
      </dsp:txXfrm>
    </dsp:sp>
    <dsp:sp modelId="{72B2129C-044D-4229-874A-2A834411F4CC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442770" y="2734545"/>
              </a:moveTo>
              <a:arcTo wR="1621182" hR="1621182" stAng="8197548" swAng="106742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D1EFC-1019-44B3-A695-1DFCCFCCDA0F}">
      <dsp:nvSpPr>
        <dsp:cNvPr id="0" name=""/>
        <dsp:cNvSpPr/>
      </dsp:nvSpPr>
      <dsp:spPr>
        <a:xfrm>
          <a:off x="870401" y="2123378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7</a:t>
          </a:r>
        </a:p>
      </dsp:txBody>
      <dsp:txXfrm>
        <a:off x="889389" y="2142366"/>
        <a:ext cx="560449" cy="351000"/>
      </dsp:txXfrm>
    </dsp:sp>
    <dsp:sp modelId="{F92E47F8-3245-4DEF-A53A-EE90A6D26859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28086" y="1921645"/>
              </a:moveTo>
              <a:arcTo wR="1621182" hR="1621182" stAng="10159157" swAng="128168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45546-4C20-48D5-B1CD-90826105C855}">
      <dsp:nvSpPr>
        <dsp:cNvPr id="0" name=""/>
        <dsp:cNvSpPr/>
      </dsp:nvSpPr>
      <dsp:spPr>
        <a:xfrm>
          <a:off x="870401" y="1121432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8</a:t>
          </a:r>
        </a:p>
      </dsp:txBody>
      <dsp:txXfrm>
        <a:off x="889389" y="1140420"/>
        <a:ext cx="560449" cy="351000"/>
      </dsp:txXfrm>
    </dsp:sp>
    <dsp:sp modelId="{AE260077-80F6-4646-B786-FD1A6EFB9C5A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158950" y="921104"/>
              </a:moveTo>
              <a:arcTo wR="1621182" hR="1621182" stAng="12335031" swAng="106742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6C3CA-F95E-4672-8408-F5227FA3C2EF}">
      <dsp:nvSpPr>
        <dsp:cNvPr id="0" name=""/>
        <dsp:cNvSpPr/>
      </dsp:nvSpPr>
      <dsp:spPr>
        <a:xfrm>
          <a:off x="1459330" y="310841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9</a:t>
          </a:r>
        </a:p>
      </dsp:txBody>
      <dsp:txXfrm>
        <a:off x="1478318" y="329829"/>
        <a:ext cx="560449" cy="351000"/>
      </dsp:txXfrm>
    </dsp:sp>
    <dsp:sp modelId="{A17837A2-9D3B-4F8C-BE0C-C7B7DC4F8F6D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970885" y="136141"/>
              </a:moveTo>
              <a:arcTo wR="1621182" hR="1621182" stAng="14781089" swAng="7728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3C710-3CB8-4FD0-B9DA-BDCB84B156FB}">
      <dsp:nvSpPr>
        <dsp:cNvPr id="0" name=""/>
        <dsp:cNvSpPr/>
      </dsp:nvSpPr>
      <dsp:spPr>
        <a:xfrm>
          <a:off x="2359279" y="660"/>
          <a:ext cx="704341" cy="45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000</a:t>
          </a:r>
        </a:p>
      </dsp:txBody>
      <dsp:txXfrm>
        <a:off x="2381628" y="23009"/>
        <a:ext cx="659643" cy="413123"/>
      </dsp:txXfrm>
    </dsp:sp>
    <dsp:sp modelId="{76A37EE3-3844-49D6-8304-E5A3919E09CF}">
      <dsp:nvSpPr>
        <dsp:cNvPr id="0" name=""/>
        <dsp:cNvSpPr/>
      </dsp:nvSpPr>
      <dsp:spPr>
        <a:xfrm>
          <a:off x="1124127" y="229571"/>
          <a:ext cx="3174644" cy="3174644"/>
        </a:xfrm>
        <a:custGeom>
          <a:avLst/>
          <a:gdLst/>
          <a:ahLst/>
          <a:cxnLst/>
          <a:rect l="0" t="0" r="0" b="0"/>
          <a:pathLst>
            <a:path>
              <a:moveTo>
                <a:pt x="1944553" y="40720"/>
              </a:moveTo>
              <a:arcTo wR="1587322" hR="1587322" stAng="16980360" swAng="110707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FCA7D-EA88-46EC-B66C-E07AFFF7474D}">
      <dsp:nvSpPr>
        <dsp:cNvPr id="0" name=""/>
        <dsp:cNvSpPr/>
      </dsp:nvSpPr>
      <dsp:spPr>
        <a:xfrm>
          <a:off x="3481685" y="465576"/>
          <a:ext cx="704341" cy="45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001</a:t>
          </a:r>
        </a:p>
      </dsp:txBody>
      <dsp:txXfrm>
        <a:off x="3504034" y="487925"/>
        <a:ext cx="659643" cy="413123"/>
      </dsp:txXfrm>
    </dsp:sp>
    <dsp:sp modelId="{4633CC5A-855D-4884-AC36-CECD9B955060}">
      <dsp:nvSpPr>
        <dsp:cNvPr id="0" name=""/>
        <dsp:cNvSpPr/>
      </dsp:nvSpPr>
      <dsp:spPr>
        <a:xfrm>
          <a:off x="1124127" y="229571"/>
          <a:ext cx="3174644" cy="3174644"/>
        </a:xfrm>
        <a:custGeom>
          <a:avLst/>
          <a:gdLst/>
          <a:ahLst/>
          <a:cxnLst/>
          <a:rect l="0" t="0" r="0" b="0"/>
          <a:pathLst>
            <a:path>
              <a:moveTo>
                <a:pt x="2903290" y="699730"/>
              </a:moveTo>
              <a:arcTo wR="1587322" hR="1587322" stAng="19560072" swAng="152698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5D906-6424-41F1-9ED7-F21DDA856CC9}">
      <dsp:nvSpPr>
        <dsp:cNvPr id="0" name=""/>
        <dsp:cNvSpPr/>
      </dsp:nvSpPr>
      <dsp:spPr>
        <a:xfrm>
          <a:off x="3946601" y="1587982"/>
          <a:ext cx="704341" cy="45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010</a:t>
          </a:r>
        </a:p>
      </dsp:txBody>
      <dsp:txXfrm>
        <a:off x="3968950" y="1610331"/>
        <a:ext cx="659643" cy="413123"/>
      </dsp:txXfrm>
    </dsp:sp>
    <dsp:sp modelId="{AD8425B3-93A4-4C8F-8FC7-CDB5E2D879A4}">
      <dsp:nvSpPr>
        <dsp:cNvPr id="0" name=""/>
        <dsp:cNvSpPr/>
      </dsp:nvSpPr>
      <dsp:spPr>
        <a:xfrm>
          <a:off x="1124127" y="229571"/>
          <a:ext cx="3174644" cy="3174644"/>
        </a:xfrm>
        <a:custGeom>
          <a:avLst/>
          <a:gdLst/>
          <a:ahLst/>
          <a:cxnLst/>
          <a:rect l="0" t="0" r="0" b="0"/>
          <a:pathLst>
            <a:path>
              <a:moveTo>
                <a:pt x="3157007" y="1823288"/>
              </a:moveTo>
              <a:arcTo wR="1587322" hR="1587322" stAng="512945" swAng="152698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6F53B-E0F6-473D-8A6E-B7ADA45674B9}">
      <dsp:nvSpPr>
        <dsp:cNvPr id="0" name=""/>
        <dsp:cNvSpPr/>
      </dsp:nvSpPr>
      <dsp:spPr>
        <a:xfrm>
          <a:off x="3481685" y="2710388"/>
          <a:ext cx="704341" cy="45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011</a:t>
          </a:r>
        </a:p>
      </dsp:txBody>
      <dsp:txXfrm>
        <a:off x="3504034" y="2732737"/>
        <a:ext cx="659643" cy="413123"/>
      </dsp:txXfrm>
    </dsp:sp>
    <dsp:sp modelId="{4CD4A6AC-5AA1-462D-A253-27F67284FCA6}">
      <dsp:nvSpPr>
        <dsp:cNvPr id="0" name=""/>
        <dsp:cNvSpPr/>
      </dsp:nvSpPr>
      <dsp:spPr>
        <a:xfrm>
          <a:off x="1124127" y="229571"/>
          <a:ext cx="3174644" cy="3174644"/>
        </a:xfrm>
        <a:custGeom>
          <a:avLst/>
          <a:gdLst/>
          <a:ahLst/>
          <a:cxnLst/>
          <a:rect l="0" t="0" r="0" b="0"/>
          <a:pathLst>
            <a:path>
              <a:moveTo>
                <a:pt x="2415684" y="2941356"/>
              </a:moveTo>
              <a:arcTo wR="1587322" hR="1587322" stAng="3512569" swAng="110707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BFDD-B32B-4E5B-9A26-72897D5F188D}">
      <dsp:nvSpPr>
        <dsp:cNvPr id="0" name=""/>
        <dsp:cNvSpPr/>
      </dsp:nvSpPr>
      <dsp:spPr>
        <a:xfrm>
          <a:off x="2359279" y="3175304"/>
          <a:ext cx="704341" cy="45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100</a:t>
          </a:r>
        </a:p>
      </dsp:txBody>
      <dsp:txXfrm>
        <a:off x="2381628" y="3197653"/>
        <a:ext cx="659643" cy="413123"/>
      </dsp:txXfrm>
    </dsp:sp>
    <dsp:sp modelId="{D9F67963-1452-4635-8BE5-18772FF0CF76}">
      <dsp:nvSpPr>
        <dsp:cNvPr id="0" name=""/>
        <dsp:cNvSpPr/>
      </dsp:nvSpPr>
      <dsp:spPr>
        <a:xfrm>
          <a:off x="1124127" y="229571"/>
          <a:ext cx="3174644" cy="3174644"/>
        </a:xfrm>
        <a:custGeom>
          <a:avLst/>
          <a:gdLst/>
          <a:ahLst/>
          <a:cxnLst/>
          <a:rect l="0" t="0" r="0" b="0"/>
          <a:pathLst>
            <a:path>
              <a:moveTo>
                <a:pt x="1230090" y="3133924"/>
              </a:moveTo>
              <a:arcTo wR="1587322" hR="1587322" stAng="6180360" swAng="110707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87824-4EE3-4B4F-8DB0-C0A55BDCDF8A}">
      <dsp:nvSpPr>
        <dsp:cNvPr id="0" name=""/>
        <dsp:cNvSpPr/>
      </dsp:nvSpPr>
      <dsp:spPr>
        <a:xfrm>
          <a:off x="1236872" y="2710388"/>
          <a:ext cx="704341" cy="45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101</a:t>
          </a:r>
        </a:p>
      </dsp:txBody>
      <dsp:txXfrm>
        <a:off x="1259221" y="2732737"/>
        <a:ext cx="659643" cy="413123"/>
      </dsp:txXfrm>
    </dsp:sp>
    <dsp:sp modelId="{03F1149E-2208-4D41-9F0E-4191BA0E5D5C}">
      <dsp:nvSpPr>
        <dsp:cNvPr id="0" name=""/>
        <dsp:cNvSpPr/>
      </dsp:nvSpPr>
      <dsp:spPr>
        <a:xfrm>
          <a:off x="1124127" y="229571"/>
          <a:ext cx="3174644" cy="3174644"/>
        </a:xfrm>
        <a:custGeom>
          <a:avLst/>
          <a:gdLst/>
          <a:ahLst/>
          <a:cxnLst/>
          <a:rect l="0" t="0" r="0" b="0"/>
          <a:pathLst>
            <a:path>
              <a:moveTo>
                <a:pt x="271353" y="2474913"/>
              </a:moveTo>
              <a:arcTo wR="1587322" hR="1587322" stAng="8760072" swAng="152698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CE3D8-AAAD-4578-8C12-27FAB6C49640}">
      <dsp:nvSpPr>
        <dsp:cNvPr id="0" name=""/>
        <dsp:cNvSpPr/>
      </dsp:nvSpPr>
      <dsp:spPr>
        <a:xfrm>
          <a:off x="771957" y="1587982"/>
          <a:ext cx="704341" cy="45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110</a:t>
          </a:r>
        </a:p>
      </dsp:txBody>
      <dsp:txXfrm>
        <a:off x="794306" y="1610331"/>
        <a:ext cx="659643" cy="413123"/>
      </dsp:txXfrm>
    </dsp:sp>
    <dsp:sp modelId="{72B2129C-044D-4229-874A-2A834411F4CC}">
      <dsp:nvSpPr>
        <dsp:cNvPr id="0" name=""/>
        <dsp:cNvSpPr/>
      </dsp:nvSpPr>
      <dsp:spPr>
        <a:xfrm>
          <a:off x="1124127" y="229571"/>
          <a:ext cx="3174644" cy="3174644"/>
        </a:xfrm>
        <a:custGeom>
          <a:avLst/>
          <a:gdLst/>
          <a:ahLst/>
          <a:cxnLst/>
          <a:rect l="0" t="0" r="0" b="0"/>
          <a:pathLst>
            <a:path>
              <a:moveTo>
                <a:pt x="17636" y="1351356"/>
              </a:moveTo>
              <a:arcTo wR="1587322" hR="1587322" stAng="11312945" swAng="152698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D1EFC-1019-44B3-A695-1DFCCFCCDA0F}">
      <dsp:nvSpPr>
        <dsp:cNvPr id="0" name=""/>
        <dsp:cNvSpPr/>
      </dsp:nvSpPr>
      <dsp:spPr>
        <a:xfrm>
          <a:off x="1236872" y="465576"/>
          <a:ext cx="704341" cy="45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111</a:t>
          </a:r>
        </a:p>
      </dsp:txBody>
      <dsp:txXfrm>
        <a:off x="1259221" y="487925"/>
        <a:ext cx="659643" cy="413123"/>
      </dsp:txXfrm>
    </dsp:sp>
    <dsp:sp modelId="{F92E47F8-3245-4DEF-A53A-EE90A6D26859}">
      <dsp:nvSpPr>
        <dsp:cNvPr id="0" name=""/>
        <dsp:cNvSpPr/>
      </dsp:nvSpPr>
      <dsp:spPr>
        <a:xfrm>
          <a:off x="1124127" y="229571"/>
          <a:ext cx="3174644" cy="3174644"/>
        </a:xfrm>
        <a:custGeom>
          <a:avLst/>
          <a:gdLst/>
          <a:ahLst/>
          <a:cxnLst/>
          <a:rect l="0" t="0" r="0" b="0"/>
          <a:pathLst>
            <a:path>
              <a:moveTo>
                <a:pt x="758960" y="233288"/>
              </a:moveTo>
              <a:arcTo wR="1587322" hR="1587322" stAng="14312569" swAng="110707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3C710-3CB8-4FD0-B9DA-BDCB84B156FB}">
      <dsp:nvSpPr>
        <dsp:cNvPr id="0" name=""/>
        <dsp:cNvSpPr/>
      </dsp:nvSpPr>
      <dsp:spPr>
        <a:xfrm>
          <a:off x="2517491" y="2332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</a:t>
          </a:r>
        </a:p>
      </dsp:txBody>
      <dsp:txXfrm>
        <a:off x="2529800" y="14641"/>
        <a:ext cx="363299" cy="227528"/>
      </dsp:txXfrm>
    </dsp:sp>
    <dsp:sp modelId="{76A37EE3-3844-49D6-8304-E5A3919E09CF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885060" y="11481"/>
              </a:moveTo>
              <a:arcTo wR="1688488" hR="1688488" stAng="16601129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FCA7D-EA88-46EC-B66C-E07AFFF7474D}">
      <dsp:nvSpPr>
        <dsp:cNvPr id="0" name=""/>
        <dsp:cNvSpPr/>
      </dsp:nvSpPr>
      <dsp:spPr>
        <a:xfrm>
          <a:off x="3163647" y="13086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</a:t>
          </a:r>
        </a:p>
      </dsp:txBody>
      <dsp:txXfrm>
        <a:off x="3175956" y="143169"/>
        <a:ext cx="363299" cy="227528"/>
      </dsp:txXfrm>
    </dsp:sp>
    <dsp:sp modelId="{4633CC5A-855D-4884-AC36-CECD9B955060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530833" y="225120"/>
              </a:moveTo>
              <a:arcTo wR="1688488" hR="1688488" stAng="17995539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5D906-6424-41F1-9ED7-F21DDA856CC9}">
      <dsp:nvSpPr>
        <dsp:cNvPr id="0" name=""/>
        <dsp:cNvSpPr/>
      </dsp:nvSpPr>
      <dsp:spPr>
        <a:xfrm>
          <a:off x="3711432" y="49687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2</a:t>
          </a:r>
        </a:p>
      </dsp:txBody>
      <dsp:txXfrm>
        <a:off x="3723741" y="509187"/>
        <a:ext cx="363299" cy="227528"/>
      </dsp:txXfrm>
    </dsp:sp>
    <dsp:sp modelId="{AD8425B3-93A4-4C8F-8FC7-CDB5E2D879A4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998638" y="623359"/>
              </a:moveTo>
              <a:arcTo wR="1688488" hR="1688488" stAng="19253371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6F53B-E0F6-473D-8A6E-B7ADA45674B9}">
      <dsp:nvSpPr>
        <dsp:cNvPr id="0" name=""/>
        <dsp:cNvSpPr/>
      </dsp:nvSpPr>
      <dsp:spPr>
        <a:xfrm>
          <a:off x="4077450" y="1044663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</a:t>
          </a:r>
        </a:p>
      </dsp:txBody>
      <dsp:txXfrm>
        <a:off x="4089759" y="1056972"/>
        <a:ext cx="363299" cy="227528"/>
      </dsp:txXfrm>
    </dsp:sp>
    <dsp:sp modelId="{4CD4A6AC-5AA1-462D-A253-27F67284FCA6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296115" y="1172226"/>
              </a:moveTo>
              <a:arcTo wR="1688488" hR="1688488" stAng="20531789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BFDD-B32B-4E5B-9A26-72897D5F188D}">
      <dsp:nvSpPr>
        <dsp:cNvPr id="0" name=""/>
        <dsp:cNvSpPr/>
      </dsp:nvSpPr>
      <dsp:spPr>
        <a:xfrm>
          <a:off x="4205979" y="169082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4</a:t>
          </a:r>
        </a:p>
      </dsp:txBody>
      <dsp:txXfrm>
        <a:off x="4218288" y="1703129"/>
        <a:ext cx="363299" cy="227528"/>
      </dsp:txXfrm>
    </dsp:sp>
    <dsp:sp modelId="{D9F67963-1452-4635-8BE5-18772FF0CF76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371958" y="1818565"/>
              </a:moveTo>
              <a:arcTo wR="1688488" hR="1688488" stAng="265098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87824-4EE3-4B4F-8DB0-C0A55BDCDF8A}">
      <dsp:nvSpPr>
        <dsp:cNvPr id="0" name=""/>
        <dsp:cNvSpPr/>
      </dsp:nvSpPr>
      <dsp:spPr>
        <a:xfrm>
          <a:off x="4077450" y="2336976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5</a:t>
          </a:r>
        </a:p>
      </dsp:txBody>
      <dsp:txXfrm>
        <a:off x="4089759" y="2349285"/>
        <a:ext cx="363299" cy="227528"/>
      </dsp:txXfrm>
    </dsp:sp>
    <dsp:sp modelId="{03F1149E-2208-4D41-9F0E-4191BA0E5D5C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188418" y="2463858"/>
              </a:moveTo>
              <a:arcTo wR="1688488" hR="1688488" stAng="1640169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CE3D8-AAAD-4578-8C12-27FAB6C49640}">
      <dsp:nvSpPr>
        <dsp:cNvPr id="0" name=""/>
        <dsp:cNvSpPr/>
      </dsp:nvSpPr>
      <dsp:spPr>
        <a:xfrm>
          <a:off x="3711432" y="2884761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6</a:t>
          </a:r>
        </a:p>
      </dsp:txBody>
      <dsp:txXfrm>
        <a:off x="3723741" y="2897070"/>
        <a:ext cx="363299" cy="227528"/>
      </dsp:txXfrm>
    </dsp:sp>
    <dsp:sp modelId="{72B2129C-044D-4229-874A-2A834411F4CC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739354" y="3010105"/>
              </a:moveTo>
              <a:arcTo wR="1688488" hR="1688488" stAng="3090630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D1EFC-1019-44B3-A695-1DFCCFCCDA0F}">
      <dsp:nvSpPr>
        <dsp:cNvPr id="0" name=""/>
        <dsp:cNvSpPr/>
      </dsp:nvSpPr>
      <dsp:spPr>
        <a:xfrm>
          <a:off x="3163647" y="3250779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7</a:t>
          </a:r>
        </a:p>
      </dsp:txBody>
      <dsp:txXfrm>
        <a:off x="3175956" y="3263088"/>
        <a:ext cx="363299" cy="227528"/>
      </dsp:txXfrm>
    </dsp:sp>
    <dsp:sp modelId="{F92E47F8-3245-4DEF-A53A-EE90A6D26859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138150" y="3316000"/>
              </a:moveTo>
              <a:arcTo wR="1688488" hR="1688488" stAng="4473310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45546-4C20-48D5-B1CD-90826105C855}">
      <dsp:nvSpPr>
        <dsp:cNvPr id="0" name=""/>
        <dsp:cNvSpPr/>
      </dsp:nvSpPr>
      <dsp:spPr>
        <a:xfrm>
          <a:off x="2517491" y="337930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8</a:t>
          </a:r>
        </a:p>
      </dsp:txBody>
      <dsp:txXfrm>
        <a:off x="2529800" y="3391617"/>
        <a:ext cx="363299" cy="227528"/>
      </dsp:txXfrm>
    </dsp:sp>
    <dsp:sp modelId="{AE260077-80F6-4646-B786-FD1A6EFB9C5A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491915" y="3365494"/>
              </a:moveTo>
              <a:arcTo wR="1688488" hR="1688488" stAng="5801129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6C3CA-F95E-4672-8408-F5227FA3C2EF}">
      <dsp:nvSpPr>
        <dsp:cNvPr id="0" name=""/>
        <dsp:cNvSpPr/>
      </dsp:nvSpPr>
      <dsp:spPr>
        <a:xfrm>
          <a:off x="1871334" y="3250779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9</a:t>
          </a:r>
        </a:p>
      </dsp:txBody>
      <dsp:txXfrm>
        <a:off x="1883643" y="3263088"/>
        <a:ext cx="363299" cy="227528"/>
      </dsp:txXfrm>
    </dsp:sp>
    <dsp:sp modelId="{A17837A2-9D3B-4F8C-BE0C-C7B7DC4F8F6D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846142" y="3151856"/>
              </a:moveTo>
              <a:arcTo wR="1688488" hR="1688488" stAng="7195539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DD94C-4BE3-4011-93A7-FDD94659C115}">
      <dsp:nvSpPr>
        <dsp:cNvPr id="0" name=""/>
        <dsp:cNvSpPr/>
      </dsp:nvSpPr>
      <dsp:spPr>
        <a:xfrm>
          <a:off x="1323549" y="2884761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10</a:t>
          </a:r>
        </a:p>
      </dsp:txBody>
      <dsp:txXfrm>
        <a:off x="1335858" y="2897070"/>
        <a:ext cx="363299" cy="227528"/>
      </dsp:txXfrm>
    </dsp:sp>
    <dsp:sp modelId="{B28300CF-0708-4548-AB6B-CAFC02FDA5EA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78337" y="2753616"/>
              </a:moveTo>
              <a:arcTo wR="1688488" hR="1688488" stAng="8453371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2FC45-72E9-4D41-8FC9-4A3932C340E5}">
      <dsp:nvSpPr>
        <dsp:cNvPr id="0" name=""/>
        <dsp:cNvSpPr/>
      </dsp:nvSpPr>
      <dsp:spPr>
        <a:xfrm>
          <a:off x="957531" y="2336976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11</a:t>
          </a:r>
        </a:p>
      </dsp:txBody>
      <dsp:txXfrm>
        <a:off x="969840" y="2349285"/>
        <a:ext cx="363299" cy="227528"/>
      </dsp:txXfrm>
    </dsp:sp>
    <dsp:sp modelId="{02340362-6631-464B-B113-BA978D71AF3C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80860" y="2204749"/>
              </a:moveTo>
              <a:arcTo wR="1688488" hR="1688488" stAng="9731789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850C3-D01A-4ADA-AB2A-C70A78942742}">
      <dsp:nvSpPr>
        <dsp:cNvPr id="0" name=""/>
        <dsp:cNvSpPr/>
      </dsp:nvSpPr>
      <dsp:spPr>
        <a:xfrm>
          <a:off x="829003" y="169082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12</a:t>
          </a:r>
        </a:p>
      </dsp:txBody>
      <dsp:txXfrm>
        <a:off x="841312" y="1703129"/>
        <a:ext cx="363299" cy="227528"/>
      </dsp:txXfrm>
    </dsp:sp>
    <dsp:sp modelId="{DBD4822B-4B28-401B-AB91-8C93C9F9A3D9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5017" y="1558411"/>
              </a:moveTo>
              <a:arcTo wR="1688488" hR="1688488" stAng="11065098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FCEF0-1D39-404F-8C85-55F2386D4535}">
      <dsp:nvSpPr>
        <dsp:cNvPr id="0" name=""/>
        <dsp:cNvSpPr/>
      </dsp:nvSpPr>
      <dsp:spPr>
        <a:xfrm>
          <a:off x="957531" y="1044663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13</a:t>
          </a:r>
        </a:p>
      </dsp:txBody>
      <dsp:txXfrm>
        <a:off x="969840" y="1056972"/>
        <a:ext cx="363299" cy="227528"/>
      </dsp:txXfrm>
    </dsp:sp>
    <dsp:sp modelId="{8168E012-29D6-408F-A536-559C00AD6A34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88557" y="913117"/>
              </a:moveTo>
              <a:arcTo wR="1688488" hR="1688488" stAng="12440169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CDFD0-CBFF-49A1-8DB2-B713BD290935}">
      <dsp:nvSpPr>
        <dsp:cNvPr id="0" name=""/>
        <dsp:cNvSpPr/>
      </dsp:nvSpPr>
      <dsp:spPr>
        <a:xfrm>
          <a:off x="1323549" y="49687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14</a:t>
          </a:r>
        </a:p>
      </dsp:txBody>
      <dsp:txXfrm>
        <a:off x="1335858" y="509187"/>
        <a:ext cx="363299" cy="227528"/>
      </dsp:txXfrm>
    </dsp:sp>
    <dsp:sp modelId="{D7BE4DFC-1556-4494-AA14-CDE21B93D9F0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637621" y="366870"/>
              </a:moveTo>
              <a:arcTo wR="1688488" hR="1688488" stAng="13890630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81781-1FA2-4857-9A2D-74D955471B57}">
      <dsp:nvSpPr>
        <dsp:cNvPr id="0" name=""/>
        <dsp:cNvSpPr/>
      </dsp:nvSpPr>
      <dsp:spPr>
        <a:xfrm>
          <a:off x="1871334" y="13086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15</a:t>
          </a:r>
        </a:p>
      </dsp:txBody>
      <dsp:txXfrm>
        <a:off x="1883643" y="143169"/>
        <a:ext cx="363299" cy="227528"/>
      </dsp:txXfrm>
    </dsp:sp>
    <dsp:sp modelId="{0FC194A8-1168-44B8-A9F9-FCC1B32A64EE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238826" y="60975"/>
              </a:moveTo>
              <a:arcTo wR="1688488" hR="1688488" stAng="15273310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3C710-3CB8-4FD0-B9DA-BDCB84B156FB}">
      <dsp:nvSpPr>
        <dsp:cNvPr id="0" name=""/>
        <dsp:cNvSpPr/>
      </dsp:nvSpPr>
      <dsp:spPr>
        <a:xfrm>
          <a:off x="2517491" y="2332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</a:t>
          </a:r>
        </a:p>
      </dsp:txBody>
      <dsp:txXfrm>
        <a:off x="2529800" y="14641"/>
        <a:ext cx="363299" cy="227528"/>
      </dsp:txXfrm>
    </dsp:sp>
    <dsp:sp modelId="{76A37EE3-3844-49D6-8304-E5A3919E09CF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885060" y="11481"/>
              </a:moveTo>
              <a:arcTo wR="1688488" hR="1688488" stAng="16601129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FCA7D-EA88-46EC-B66C-E07AFFF7474D}">
      <dsp:nvSpPr>
        <dsp:cNvPr id="0" name=""/>
        <dsp:cNvSpPr/>
      </dsp:nvSpPr>
      <dsp:spPr>
        <a:xfrm>
          <a:off x="3163647" y="13086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</a:t>
          </a:r>
        </a:p>
      </dsp:txBody>
      <dsp:txXfrm>
        <a:off x="3175956" y="143169"/>
        <a:ext cx="363299" cy="227528"/>
      </dsp:txXfrm>
    </dsp:sp>
    <dsp:sp modelId="{4633CC5A-855D-4884-AC36-CECD9B955060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530833" y="225120"/>
              </a:moveTo>
              <a:arcTo wR="1688488" hR="1688488" stAng="17995539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5D906-6424-41F1-9ED7-F21DDA856CC9}">
      <dsp:nvSpPr>
        <dsp:cNvPr id="0" name=""/>
        <dsp:cNvSpPr/>
      </dsp:nvSpPr>
      <dsp:spPr>
        <a:xfrm>
          <a:off x="3711432" y="49687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2</a:t>
          </a:r>
        </a:p>
      </dsp:txBody>
      <dsp:txXfrm>
        <a:off x="3723741" y="509187"/>
        <a:ext cx="363299" cy="227528"/>
      </dsp:txXfrm>
    </dsp:sp>
    <dsp:sp modelId="{AD8425B3-93A4-4C8F-8FC7-CDB5E2D879A4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998638" y="623359"/>
              </a:moveTo>
              <a:arcTo wR="1688488" hR="1688488" stAng="19253371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6F53B-E0F6-473D-8A6E-B7ADA45674B9}">
      <dsp:nvSpPr>
        <dsp:cNvPr id="0" name=""/>
        <dsp:cNvSpPr/>
      </dsp:nvSpPr>
      <dsp:spPr>
        <a:xfrm>
          <a:off x="4077450" y="1044663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</a:t>
          </a:r>
        </a:p>
      </dsp:txBody>
      <dsp:txXfrm>
        <a:off x="4089759" y="1056972"/>
        <a:ext cx="363299" cy="227528"/>
      </dsp:txXfrm>
    </dsp:sp>
    <dsp:sp modelId="{4CD4A6AC-5AA1-462D-A253-27F67284FCA6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296115" y="1172226"/>
              </a:moveTo>
              <a:arcTo wR="1688488" hR="1688488" stAng="20531789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BFDD-B32B-4E5B-9A26-72897D5F188D}">
      <dsp:nvSpPr>
        <dsp:cNvPr id="0" name=""/>
        <dsp:cNvSpPr/>
      </dsp:nvSpPr>
      <dsp:spPr>
        <a:xfrm>
          <a:off x="4205979" y="169082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4</a:t>
          </a:r>
        </a:p>
      </dsp:txBody>
      <dsp:txXfrm>
        <a:off x="4218288" y="1703129"/>
        <a:ext cx="363299" cy="227528"/>
      </dsp:txXfrm>
    </dsp:sp>
    <dsp:sp modelId="{D9F67963-1452-4635-8BE5-18772FF0CF76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371958" y="1818565"/>
              </a:moveTo>
              <a:arcTo wR="1688488" hR="1688488" stAng="265098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87824-4EE3-4B4F-8DB0-C0A55BDCDF8A}">
      <dsp:nvSpPr>
        <dsp:cNvPr id="0" name=""/>
        <dsp:cNvSpPr/>
      </dsp:nvSpPr>
      <dsp:spPr>
        <a:xfrm>
          <a:off x="4077450" y="2336976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5</a:t>
          </a:r>
        </a:p>
      </dsp:txBody>
      <dsp:txXfrm>
        <a:off x="4089759" y="2349285"/>
        <a:ext cx="363299" cy="227528"/>
      </dsp:txXfrm>
    </dsp:sp>
    <dsp:sp modelId="{03F1149E-2208-4D41-9F0E-4191BA0E5D5C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188418" y="2463858"/>
              </a:moveTo>
              <a:arcTo wR="1688488" hR="1688488" stAng="1640169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CE3D8-AAAD-4578-8C12-27FAB6C49640}">
      <dsp:nvSpPr>
        <dsp:cNvPr id="0" name=""/>
        <dsp:cNvSpPr/>
      </dsp:nvSpPr>
      <dsp:spPr>
        <a:xfrm>
          <a:off x="3711432" y="2884761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6</a:t>
          </a:r>
        </a:p>
      </dsp:txBody>
      <dsp:txXfrm>
        <a:off x="3723741" y="2897070"/>
        <a:ext cx="363299" cy="227528"/>
      </dsp:txXfrm>
    </dsp:sp>
    <dsp:sp modelId="{72B2129C-044D-4229-874A-2A834411F4CC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739354" y="3010105"/>
              </a:moveTo>
              <a:arcTo wR="1688488" hR="1688488" stAng="3090630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D1EFC-1019-44B3-A695-1DFCCFCCDA0F}">
      <dsp:nvSpPr>
        <dsp:cNvPr id="0" name=""/>
        <dsp:cNvSpPr/>
      </dsp:nvSpPr>
      <dsp:spPr>
        <a:xfrm>
          <a:off x="3163647" y="3250779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7</a:t>
          </a:r>
        </a:p>
      </dsp:txBody>
      <dsp:txXfrm>
        <a:off x="3175956" y="3263088"/>
        <a:ext cx="363299" cy="227528"/>
      </dsp:txXfrm>
    </dsp:sp>
    <dsp:sp modelId="{F92E47F8-3245-4DEF-A53A-EE90A6D26859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138150" y="3316000"/>
              </a:moveTo>
              <a:arcTo wR="1688488" hR="1688488" stAng="4473310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45546-4C20-48D5-B1CD-90826105C855}">
      <dsp:nvSpPr>
        <dsp:cNvPr id="0" name=""/>
        <dsp:cNvSpPr/>
      </dsp:nvSpPr>
      <dsp:spPr>
        <a:xfrm>
          <a:off x="2517491" y="337930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8</a:t>
          </a:r>
        </a:p>
      </dsp:txBody>
      <dsp:txXfrm>
        <a:off x="2529800" y="3391617"/>
        <a:ext cx="363299" cy="227528"/>
      </dsp:txXfrm>
    </dsp:sp>
    <dsp:sp modelId="{AE260077-80F6-4646-B786-FD1A6EFB9C5A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491915" y="3365494"/>
              </a:moveTo>
              <a:arcTo wR="1688488" hR="1688488" stAng="5801129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6C3CA-F95E-4672-8408-F5227FA3C2EF}">
      <dsp:nvSpPr>
        <dsp:cNvPr id="0" name=""/>
        <dsp:cNvSpPr/>
      </dsp:nvSpPr>
      <dsp:spPr>
        <a:xfrm>
          <a:off x="1871334" y="3250779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9</a:t>
          </a:r>
        </a:p>
      </dsp:txBody>
      <dsp:txXfrm>
        <a:off x="1883643" y="3263088"/>
        <a:ext cx="363299" cy="227528"/>
      </dsp:txXfrm>
    </dsp:sp>
    <dsp:sp modelId="{A17837A2-9D3B-4F8C-BE0C-C7B7DC4F8F6D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846142" y="3151856"/>
              </a:moveTo>
              <a:arcTo wR="1688488" hR="1688488" stAng="7195539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DD94C-4BE3-4011-93A7-FDD94659C115}">
      <dsp:nvSpPr>
        <dsp:cNvPr id="0" name=""/>
        <dsp:cNvSpPr/>
      </dsp:nvSpPr>
      <dsp:spPr>
        <a:xfrm>
          <a:off x="1323549" y="2884761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10</a:t>
          </a:r>
        </a:p>
      </dsp:txBody>
      <dsp:txXfrm>
        <a:off x="1335858" y="2897070"/>
        <a:ext cx="363299" cy="227528"/>
      </dsp:txXfrm>
    </dsp:sp>
    <dsp:sp modelId="{B28300CF-0708-4548-AB6B-CAFC02FDA5EA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78337" y="2753616"/>
              </a:moveTo>
              <a:arcTo wR="1688488" hR="1688488" stAng="8453371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2FC45-72E9-4D41-8FC9-4A3932C340E5}">
      <dsp:nvSpPr>
        <dsp:cNvPr id="0" name=""/>
        <dsp:cNvSpPr/>
      </dsp:nvSpPr>
      <dsp:spPr>
        <a:xfrm>
          <a:off x="957531" y="2336976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11</a:t>
          </a:r>
        </a:p>
      </dsp:txBody>
      <dsp:txXfrm>
        <a:off x="969840" y="2349285"/>
        <a:ext cx="363299" cy="227528"/>
      </dsp:txXfrm>
    </dsp:sp>
    <dsp:sp modelId="{02340362-6631-464B-B113-BA978D71AF3C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80860" y="2204749"/>
              </a:moveTo>
              <a:arcTo wR="1688488" hR="1688488" stAng="9731789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850C3-D01A-4ADA-AB2A-C70A78942742}">
      <dsp:nvSpPr>
        <dsp:cNvPr id="0" name=""/>
        <dsp:cNvSpPr/>
      </dsp:nvSpPr>
      <dsp:spPr>
        <a:xfrm>
          <a:off x="829003" y="169082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12</a:t>
          </a:r>
        </a:p>
      </dsp:txBody>
      <dsp:txXfrm>
        <a:off x="841312" y="1703129"/>
        <a:ext cx="363299" cy="227528"/>
      </dsp:txXfrm>
    </dsp:sp>
    <dsp:sp modelId="{DBD4822B-4B28-401B-AB91-8C93C9F9A3D9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5017" y="1558411"/>
              </a:moveTo>
              <a:arcTo wR="1688488" hR="1688488" stAng="11065098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FCEF0-1D39-404F-8C85-55F2386D4535}">
      <dsp:nvSpPr>
        <dsp:cNvPr id="0" name=""/>
        <dsp:cNvSpPr/>
      </dsp:nvSpPr>
      <dsp:spPr>
        <a:xfrm>
          <a:off x="957531" y="1044663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13</a:t>
          </a:r>
        </a:p>
      </dsp:txBody>
      <dsp:txXfrm>
        <a:off x="969840" y="1056972"/>
        <a:ext cx="363299" cy="227528"/>
      </dsp:txXfrm>
    </dsp:sp>
    <dsp:sp modelId="{8168E012-29D6-408F-A536-559C00AD6A34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88557" y="913117"/>
              </a:moveTo>
              <a:arcTo wR="1688488" hR="1688488" stAng="12440169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CDFD0-CBFF-49A1-8DB2-B713BD290935}">
      <dsp:nvSpPr>
        <dsp:cNvPr id="0" name=""/>
        <dsp:cNvSpPr/>
      </dsp:nvSpPr>
      <dsp:spPr>
        <a:xfrm>
          <a:off x="1323549" y="49687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14</a:t>
          </a:r>
        </a:p>
      </dsp:txBody>
      <dsp:txXfrm>
        <a:off x="1335858" y="509187"/>
        <a:ext cx="363299" cy="227528"/>
      </dsp:txXfrm>
    </dsp:sp>
    <dsp:sp modelId="{D7BE4DFC-1556-4494-AA14-CDE21B93D9F0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637621" y="366870"/>
              </a:moveTo>
              <a:arcTo wR="1688488" hR="1688488" stAng="13890630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81781-1FA2-4857-9A2D-74D955471B57}">
      <dsp:nvSpPr>
        <dsp:cNvPr id="0" name=""/>
        <dsp:cNvSpPr/>
      </dsp:nvSpPr>
      <dsp:spPr>
        <a:xfrm>
          <a:off x="1871334" y="13086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15</a:t>
          </a:r>
        </a:p>
      </dsp:txBody>
      <dsp:txXfrm>
        <a:off x="1883643" y="143169"/>
        <a:ext cx="363299" cy="227528"/>
      </dsp:txXfrm>
    </dsp:sp>
    <dsp:sp modelId="{0FC194A8-1168-44B8-A9F9-FCC1B32A64EE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238826" y="60975"/>
              </a:moveTo>
              <a:arcTo wR="1688488" hR="1688488" stAng="15273310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647998-3503-4F2F-8AF8-90297BD6B73F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67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7998-3503-4F2F-8AF8-90297BD6B73F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42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647998-3503-4F2F-8AF8-90297BD6B73F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1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7998-3503-4F2F-8AF8-90297BD6B73F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04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40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647998-3503-4F2F-8AF8-90297BD6B73F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7998-3503-4F2F-8AF8-90297BD6B73F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7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7998-3503-4F2F-8AF8-90297BD6B73F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0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7998-3503-4F2F-8AF8-90297BD6B73F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87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7998-3503-4F2F-8AF8-90297BD6B73F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647998-3503-4F2F-8AF8-90297BD6B73F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3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7998-3503-4F2F-8AF8-90297BD6B73F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4647998-3503-4F2F-8AF8-90297BD6B73F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01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EE49-60FC-4B1B-851B-9C260F2EA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11: Numerical Representations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ABE5A-779B-4B5C-B663-A1B1EA15B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COMP110 Principles of Computing</a:t>
            </a:r>
          </a:p>
        </p:txBody>
      </p:sp>
    </p:spTree>
    <p:extLst>
      <p:ext uri="{BB962C8B-B14F-4D97-AF65-F5344CB8AC3E}">
        <p14:creationId xmlns:p14="http://schemas.microsoft.com/office/powerpoint/2010/main" val="404654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6265-8027-45FB-B3FA-9FDBD3E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Modulo 2, 4, 8, 16,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The same principle applies to powers of 2, but in binary</a:t>
                </a:r>
              </a:p>
              <a:p>
                <a:r>
                  <a:rPr lang="en-GB" sz="2400" dirty="0"/>
                  <a:t>Modulo 2 = take the last bit</a:t>
                </a:r>
              </a:p>
              <a:p>
                <a:r>
                  <a:rPr lang="en-GB" sz="2400" dirty="0"/>
                  <a:t>Modulo 8 = take the last 3 bits</a:t>
                </a:r>
              </a:p>
              <a:p>
                <a:r>
                  <a:rPr lang="en-GB" sz="2400" dirty="0"/>
                  <a:t>Modulo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400" dirty="0"/>
                  <a:t> = take the last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bits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24" r="-3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6597E18-E208-408E-8BE5-50BA29BD4B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9125781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278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EDBB-BE2F-453C-B91E-2D8A05FB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7369F-3FA5-4A2A-8067-7FFC82B7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Suppose we add together two 32-bit integers</a:t>
                </a:r>
              </a:p>
              <a:p>
                <a:r>
                  <a:rPr lang="en-GB" dirty="0"/>
                  <a:t>What happens if the result is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?</a:t>
                </a:r>
              </a:p>
              <a:p>
                <a:r>
                  <a:rPr lang="en-GB" dirty="0"/>
                  <a:t>Answer: only the last 32 bits are kept – the rest are thrown away</a:t>
                </a:r>
              </a:p>
              <a:p>
                <a:r>
                  <a:rPr lang="en-GB" dirty="0"/>
                  <a:t>This is called an </a:t>
                </a:r>
                <a:r>
                  <a:rPr lang="en-GB" b="1" dirty="0"/>
                  <a:t>overflow</a:t>
                </a:r>
              </a:p>
              <a:p>
                <a:r>
                  <a:rPr lang="en-GB" dirty="0"/>
                  <a:t>This means that 32-bit arithmetic is arithmetic modulo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7369F-3FA5-4A2A-8067-7FFC82B7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6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3085-1460-40DB-8034-CCCF90E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2’s Complement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1742A-7F93-4EA9-94A7-4BD8069EE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6265-8027-45FB-B3FA-9FDBD3E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What about negative numbers?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Negative numbers fit with our “wrapping around” picture as well</a:t>
                </a:r>
              </a:p>
              <a:p>
                <a:r>
                  <a:rPr lang="en-GB" sz="2400" dirty="0"/>
                  <a:t>E.g. modulo 16,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2400" dirty="0"/>
                  <a:t> should correspond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In general, modulo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400" dirty="0"/>
                  <a:t>, a negative number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400" dirty="0"/>
                  <a:t> is equivalent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24" r="-25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6597E18-E208-408E-8BE5-50BA29BD4B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318516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5D520741-FAAC-4C28-8158-20653F1A15DF}"/>
              </a:ext>
            </a:extLst>
          </p:cNvPr>
          <p:cNvSpPr/>
          <p:nvPr/>
        </p:nvSpPr>
        <p:spPr>
          <a:xfrm>
            <a:off x="2969140" y="2049184"/>
            <a:ext cx="646670" cy="64667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9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-0.05299 0.01598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6" grpId="6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6265-8027-45FB-B3FA-9FDBD3E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Representing signed integers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dirty="0"/>
                  <a:t>For </a:t>
                </a:r>
                <a:r>
                  <a:rPr lang="en-GB" sz="2400" b="1" dirty="0"/>
                  <a:t>unsigned</a:t>
                </a:r>
                <a:r>
                  <a:rPr lang="en-GB" sz="2400" dirty="0"/>
                  <a:t> integers (as we’ve seen before),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400" dirty="0"/>
                  <a:t> bits are used to represent numbers from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4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For </a:t>
                </a:r>
                <a:r>
                  <a:rPr lang="en-GB" sz="2400" b="1" dirty="0"/>
                  <a:t>signed</a:t>
                </a:r>
                <a:r>
                  <a:rPr lang="en-GB" sz="2400" dirty="0"/>
                  <a:t> integers, we instead represent numbers from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The “second half” of the range is now used to represent negative numbers</a:t>
                </a:r>
              </a:p>
              <a:p>
                <a:r>
                  <a:rPr lang="en-GB" sz="2400" dirty="0"/>
                  <a:t>This is called </a:t>
                </a:r>
                <a:r>
                  <a:rPr lang="en-GB" sz="2400" b="1" dirty="0"/>
                  <a:t>2’s complement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24" t="-503" b="-21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6597E18-E208-408E-8BE5-50BA29BD4B7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72F4525-50EC-4DAA-B33C-605F3848D8D6}"/>
              </a:ext>
            </a:extLst>
          </p:cNvPr>
          <p:cNvGrpSpPr/>
          <p:nvPr/>
        </p:nvGrpSpPr>
        <p:grpSpPr>
          <a:xfrm>
            <a:off x="1376686" y="2327084"/>
            <a:ext cx="3570934" cy="3503049"/>
            <a:chOff x="1448127" y="2398529"/>
            <a:chExt cx="3570934" cy="350304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EEEF8C-B9FF-4E2B-B063-DD9E3D3B4CA4}"/>
                </a:ext>
              </a:extLst>
            </p:cNvPr>
            <p:cNvSpPr/>
            <p:nvPr/>
          </p:nvSpPr>
          <p:spPr>
            <a:xfrm>
              <a:off x="3136615" y="5649432"/>
              <a:ext cx="387917" cy="252146"/>
            </a:xfrm>
            <a:custGeom>
              <a:avLst/>
              <a:gdLst>
                <a:gd name="connsiteX0" fmla="*/ 0 w 387917"/>
                <a:gd name="connsiteY0" fmla="*/ 42025 h 252146"/>
                <a:gd name="connsiteX1" fmla="*/ 42025 w 387917"/>
                <a:gd name="connsiteY1" fmla="*/ 0 h 252146"/>
                <a:gd name="connsiteX2" fmla="*/ 345892 w 387917"/>
                <a:gd name="connsiteY2" fmla="*/ 0 h 252146"/>
                <a:gd name="connsiteX3" fmla="*/ 387917 w 387917"/>
                <a:gd name="connsiteY3" fmla="*/ 42025 h 252146"/>
                <a:gd name="connsiteX4" fmla="*/ 387917 w 387917"/>
                <a:gd name="connsiteY4" fmla="*/ 210121 h 252146"/>
                <a:gd name="connsiteX5" fmla="*/ 345892 w 387917"/>
                <a:gd name="connsiteY5" fmla="*/ 252146 h 252146"/>
                <a:gd name="connsiteX6" fmla="*/ 42025 w 387917"/>
                <a:gd name="connsiteY6" fmla="*/ 252146 h 252146"/>
                <a:gd name="connsiteX7" fmla="*/ 0 w 387917"/>
                <a:gd name="connsiteY7" fmla="*/ 210121 h 252146"/>
                <a:gd name="connsiteX8" fmla="*/ 0 w 387917"/>
                <a:gd name="connsiteY8" fmla="*/ 42025 h 25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7" h="252146">
                  <a:moveTo>
                    <a:pt x="0" y="42025"/>
                  </a:moveTo>
                  <a:cubicBezTo>
                    <a:pt x="0" y="18815"/>
                    <a:pt x="18815" y="0"/>
                    <a:pt x="42025" y="0"/>
                  </a:cubicBezTo>
                  <a:lnTo>
                    <a:pt x="345892" y="0"/>
                  </a:lnTo>
                  <a:cubicBezTo>
                    <a:pt x="369102" y="0"/>
                    <a:pt x="387917" y="18815"/>
                    <a:pt x="387917" y="42025"/>
                  </a:cubicBezTo>
                  <a:lnTo>
                    <a:pt x="387917" y="210121"/>
                  </a:lnTo>
                  <a:cubicBezTo>
                    <a:pt x="387917" y="233331"/>
                    <a:pt x="369102" y="252146"/>
                    <a:pt x="345892" y="252146"/>
                  </a:cubicBezTo>
                  <a:lnTo>
                    <a:pt x="42025" y="252146"/>
                  </a:lnTo>
                  <a:cubicBezTo>
                    <a:pt x="18815" y="252146"/>
                    <a:pt x="0" y="233331"/>
                    <a:pt x="0" y="210121"/>
                  </a:cubicBezTo>
                  <a:lnTo>
                    <a:pt x="0" y="420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649" tIns="65649" rIns="65649" bIns="6564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-8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F195BD-C931-422C-AAD7-8459A6646398}"/>
                </a:ext>
              </a:extLst>
            </p:cNvPr>
            <p:cNvSpPr/>
            <p:nvPr/>
          </p:nvSpPr>
          <p:spPr>
            <a:xfrm>
              <a:off x="1642085" y="2398529"/>
              <a:ext cx="3376976" cy="3376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91915" y="3365494"/>
                  </a:moveTo>
                  <a:arcTo wR="1688488" hR="1688488" stAng="5801129" swAng="525561"/>
                </a:path>
              </a:pathLst>
            </a:custGeom>
            <a:noFill/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317AD0-3E74-4BFA-822B-29E4B43CBE99}"/>
                </a:ext>
              </a:extLst>
            </p:cNvPr>
            <p:cNvSpPr/>
            <p:nvPr/>
          </p:nvSpPr>
          <p:spPr>
            <a:xfrm>
              <a:off x="2490458" y="5520903"/>
              <a:ext cx="387917" cy="252146"/>
            </a:xfrm>
            <a:custGeom>
              <a:avLst/>
              <a:gdLst>
                <a:gd name="connsiteX0" fmla="*/ 0 w 387917"/>
                <a:gd name="connsiteY0" fmla="*/ 42025 h 252146"/>
                <a:gd name="connsiteX1" fmla="*/ 42025 w 387917"/>
                <a:gd name="connsiteY1" fmla="*/ 0 h 252146"/>
                <a:gd name="connsiteX2" fmla="*/ 345892 w 387917"/>
                <a:gd name="connsiteY2" fmla="*/ 0 h 252146"/>
                <a:gd name="connsiteX3" fmla="*/ 387917 w 387917"/>
                <a:gd name="connsiteY3" fmla="*/ 42025 h 252146"/>
                <a:gd name="connsiteX4" fmla="*/ 387917 w 387917"/>
                <a:gd name="connsiteY4" fmla="*/ 210121 h 252146"/>
                <a:gd name="connsiteX5" fmla="*/ 345892 w 387917"/>
                <a:gd name="connsiteY5" fmla="*/ 252146 h 252146"/>
                <a:gd name="connsiteX6" fmla="*/ 42025 w 387917"/>
                <a:gd name="connsiteY6" fmla="*/ 252146 h 252146"/>
                <a:gd name="connsiteX7" fmla="*/ 0 w 387917"/>
                <a:gd name="connsiteY7" fmla="*/ 210121 h 252146"/>
                <a:gd name="connsiteX8" fmla="*/ 0 w 387917"/>
                <a:gd name="connsiteY8" fmla="*/ 42025 h 25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7" h="252146">
                  <a:moveTo>
                    <a:pt x="0" y="42025"/>
                  </a:moveTo>
                  <a:cubicBezTo>
                    <a:pt x="0" y="18815"/>
                    <a:pt x="18815" y="0"/>
                    <a:pt x="42025" y="0"/>
                  </a:cubicBezTo>
                  <a:lnTo>
                    <a:pt x="345892" y="0"/>
                  </a:lnTo>
                  <a:cubicBezTo>
                    <a:pt x="369102" y="0"/>
                    <a:pt x="387917" y="18815"/>
                    <a:pt x="387917" y="42025"/>
                  </a:cubicBezTo>
                  <a:lnTo>
                    <a:pt x="387917" y="210121"/>
                  </a:lnTo>
                  <a:cubicBezTo>
                    <a:pt x="387917" y="233331"/>
                    <a:pt x="369102" y="252146"/>
                    <a:pt x="345892" y="252146"/>
                  </a:cubicBezTo>
                  <a:lnTo>
                    <a:pt x="42025" y="252146"/>
                  </a:lnTo>
                  <a:cubicBezTo>
                    <a:pt x="18815" y="252146"/>
                    <a:pt x="0" y="233331"/>
                    <a:pt x="0" y="210121"/>
                  </a:cubicBezTo>
                  <a:lnTo>
                    <a:pt x="0" y="420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649" tIns="65649" rIns="65649" bIns="6564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-7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0FF7E9-4D75-44DE-B030-574482662180}"/>
                </a:ext>
              </a:extLst>
            </p:cNvPr>
            <p:cNvSpPr/>
            <p:nvPr/>
          </p:nvSpPr>
          <p:spPr>
            <a:xfrm>
              <a:off x="1642085" y="2398529"/>
              <a:ext cx="3376976" cy="3376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6142" y="3151856"/>
                  </a:moveTo>
                  <a:arcTo wR="1688488" hR="1688488" stAng="7195539" swAng="513831"/>
                </a:path>
              </a:pathLst>
            </a:custGeom>
            <a:noFill/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32EE4B-0FA4-4802-8E2E-90CC1C454DB8}"/>
                </a:ext>
              </a:extLst>
            </p:cNvPr>
            <p:cNvSpPr/>
            <p:nvPr/>
          </p:nvSpPr>
          <p:spPr>
            <a:xfrm>
              <a:off x="1942673" y="5154885"/>
              <a:ext cx="387917" cy="252146"/>
            </a:xfrm>
            <a:custGeom>
              <a:avLst/>
              <a:gdLst>
                <a:gd name="connsiteX0" fmla="*/ 0 w 387917"/>
                <a:gd name="connsiteY0" fmla="*/ 42025 h 252146"/>
                <a:gd name="connsiteX1" fmla="*/ 42025 w 387917"/>
                <a:gd name="connsiteY1" fmla="*/ 0 h 252146"/>
                <a:gd name="connsiteX2" fmla="*/ 345892 w 387917"/>
                <a:gd name="connsiteY2" fmla="*/ 0 h 252146"/>
                <a:gd name="connsiteX3" fmla="*/ 387917 w 387917"/>
                <a:gd name="connsiteY3" fmla="*/ 42025 h 252146"/>
                <a:gd name="connsiteX4" fmla="*/ 387917 w 387917"/>
                <a:gd name="connsiteY4" fmla="*/ 210121 h 252146"/>
                <a:gd name="connsiteX5" fmla="*/ 345892 w 387917"/>
                <a:gd name="connsiteY5" fmla="*/ 252146 h 252146"/>
                <a:gd name="connsiteX6" fmla="*/ 42025 w 387917"/>
                <a:gd name="connsiteY6" fmla="*/ 252146 h 252146"/>
                <a:gd name="connsiteX7" fmla="*/ 0 w 387917"/>
                <a:gd name="connsiteY7" fmla="*/ 210121 h 252146"/>
                <a:gd name="connsiteX8" fmla="*/ 0 w 387917"/>
                <a:gd name="connsiteY8" fmla="*/ 42025 h 25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7" h="252146">
                  <a:moveTo>
                    <a:pt x="0" y="42025"/>
                  </a:moveTo>
                  <a:cubicBezTo>
                    <a:pt x="0" y="18815"/>
                    <a:pt x="18815" y="0"/>
                    <a:pt x="42025" y="0"/>
                  </a:cubicBezTo>
                  <a:lnTo>
                    <a:pt x="345892" y="0"/>
                  </a:lnTo>
                  <a:cubicBezTo>
                    <a:pt x="369102" y="0"/>
                    <a:pt x="387917" y="18815"/>
                    <a:pt x="387917" y="42025"/>
                  </a:cubicBezTo>
                  <a:lnTo>
                    <a:pt x="387917" y="210121"/>
                  </a:lnTo>
                  <a:cubicBezTo>
                    <a:pt x="387917" y="233331"/>
                    <a:pt x="369102" y="252146"/>
                    <a:pt x="345892" y="252146"/>
                  </a:cubicBezTo>
                  <a:lnTo>
                    <a:pt x="42025" y="252146"/>
                  </a:lnTo>
                  <a:cubicBezTo>
                    <a:pt x="18815" y="252146"/>
                    <a:pt x="0" y="233331"/>
                    <a:pt x="0" y="210121"/>
                  </a:cubicBezTo>
                  <a:lnTo>
                    <a:pt x="0" y="420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649" tIns="65649" rIns="65649" bIns="6564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-6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C5E663-3AF1-4EE2-8E94-81C2B3DEEFEB}"/>
                </a:ext>
              </a:extLst>
            </p:cNvPr>
            <p:cNvSpPr/>
            <p:nvPr/>
          </p:nvSpPr>
          <p:spPr>
            <a:xfrm>
              <a:off x="1642085" y="2398529"/>
              <a:ext cx="3376976" cy="3376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8337" y="2753616"/>
                  </a:moveTo>
                  <a:arcTo wR="1688488" hR="1688488" stAng="8453371" swAng="706460"/>
                </a:path>
              </a:pathLst>
            </a:custGeom>
            <a:noFill/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071FB6C-582D-4EA3-9624-A0159C29F136}"/>
                </a:ext>
              </a:extLst>
            </p:cNvPr>
            <p:cNvSpPr/>
            <p:nvPr/>
          </p:nvSpPr>
          <p:spPr>
            <a:xfrm>
              <a:off x="1576655" y="4607100"/>
              <a:ext cx="387917" cy="252146"/>
            </a:xfrm>
            <a:custGeom>
              <a:avLst/>
              <a:gdLst>
                <a:gd name="connsiteX0" fmla="*/ 0 w 387917"/>
                <a:gd name="connsiteY0" fmla="*/ 42025 h 252146"/>
                <a:gd name="connsiteX1" fmla="*/ 42025 w 387917"/>
                <a:gd name="connsiteY1" fmla="*/ 0 h 252146"/>
                <a:gd name="connsiteX2" fmla="*/ 345892 w 387917"/>
                <a:gd name="connsiteY2" fmla="*/ 0 h 252146"/>
                <a:gd name="connsiteX3" fmla="*/ 387917 w 387917"/>
                <a:gd name="connsiteY3" fmla="*/ 42025 h 252146"/>
                <a:gd name="connsiteX4" fmla="*/ 387917 w 387917"/>
                <a:gd name="connsiteY4" fmla="*/ 210121 h 252146"/>
                <a:gd name="connsiteX5" fmla="*/ 345892 w 387917"/>
                <a:gd name="connsiteY5" fmla="*/ 252146 h 252146"/>
                <a:gd name="connsiteX6" fmla="*/ 42025 w 387917"/>
                <a:gd name="connsiteY6" fmla="*/ 252146 h 252146"/>
                <a:gd name="connsiteX7" fmla="*/ 0 w 387917"/>
                <a:gd name="connsiteY7" fmla="*/ 210121 h 252146"/>
                <a:gd name="connsiteX8" fmla="*/ 0 w 387917"/>
                <a:gd name="connsiteY8" fmla="*/ 42025 h 25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7" h="252146">
                  <a:moveTo>
                    <a:pt x="0" y="42025"/>
                  </a:moveTo>
                  <a:cubicBezTo>
                    <a:pt x="0" y="18815"/>
                    <a:pt x="18815" y="0"/>
                    <a:pt x="42025" y="0"/>
                  </a:cubicBezTo>
                  <a:lnTo>
                    <a:pt x="345892" y="0"/>
                  </a:lnTo>
                  <a:cubicBezTo>
                    <a:pt x="369102" y="0"/>
                    <a:pt x="387917" y="18815"/>
                    <a:pt x="387917" y="42025"/>
                  </a:cubicBezTo>
                  <a:lnTo>
                    <a:pt x="387917" y="210121"/>
                  </a:lnTo>
                  <a:cubicBezTo>
                    <a:pt x="387917" y="233331"/>
                    <a:pt x="369102" y="252146"/>
                    <a:pt x="345892" y="252146"/>
                  </a:cubicBezTo>
                  <a:lnTo>
                    <a:pt x="42025" y="252146"/>
                  </a:lnTo>
                  <a:cubicBezTo>
                    <a:pt x="18815" y="252146"/>
                    <a:pt x="0" y="233331"/>
                    <a:pt x="0" y="210121"/>
                  </a:cubicBezTo>
                  <a:lnTo>
                    <a:pt x="0" y="420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649" tIns="65649" rIns="65649" bIns="6564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-5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12AD50C-E5F6-49FA-87AF-BD58FBA8696B}"/>
                </a:ext>
              </a:extLst>
            </p:cNvPr>
            <p:cNvSpPr/>
            <p:nvPr/>
          </p:nvSpPr>
          <p:spPr>
            <a:xfrm>
              <a:off x="1642085" y="2398529"/>
              <a:ext cx="3376976" cy="3376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0860" y="2204749"/>
                  </a:moveTo>
                  <a:arcTo wR="1688488" hR="1688488" stAng="9731789" swAng="803113"/>
                </a:path>
              </a:pathLst>
            </a:custGeom>
            <a:noFill/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B6F254F-C593-4459-896A-4428C96803A1}"/>
                </a:ext>
              </a:extLst>
            </p:cNvPr>
            <p:cNvSpPr/>
            <p:nvPr/>
          </p:nvSpPr>
          <p:spPr>
            <a:xfrm>
              <a:off x="1448127" y="3960944"/>
              <a:ext cx="387917" cy="252146"/>
            </a:xfrm>
            <a:custGeom>
              <a:avLst/>
              <a:gdLst>
                <a:gd name="connsiteX0" fmla="*/ 0 w 387917"/>
                <a:gd name="connsiteY0" fmla="*/ 42025 h 252146"/>
                <a:gd name="connsiteX1" fmla="*/ 42025 w 387917"/>
                <a:gd name="connsiteY1" fmla="*/ 0 h 252146"/>
                <a:gd name="connsiteX2" fmla="*/ 345892 w 387917"/>
                <a:gd name="connsiteY2" fmla="*/ 0 h 252146"/>
                <a:gd name="connsiteX3" fmla="*/ 387917 w 387917"/>
                <a:gd name="connsiteY3" fmla="*/ 42025 h 252146"/>
                <a:gd name="connsiteX4" fmla="*/ 387917 w 387917"/>
                <a:gd name="connsiteY4" fmla="*/ 210121 h 252146"/>
                <a:gd name="connsiteX5" fmla="*/ 345892 w 387917"/>
                <a:gd name="connsiteY5" fmla="*/ 252146 h 252146"/>
                <a:gd name="connsiteX6" fmla="*/ 42025 w 387917"/>
                <a:gd name="connsiteY6" fmla="*/ 252146 h 252146"/>
                <a:gd name="connsiteX7" fmla="*/ 0 w 387917"/>
                <a:gd name="connsiteY7" fmla="*/ 210121 h 252146"/>
                <a:gd name="connsiteX8" fmla="*/ 0 w 387917"/>
                <a:gd name="connsiteY8" fmla="*/ 42025 h 25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7" h="252146">
                  <a:moveTo>
                    <a:pt x="0" y="42025"/>
                  </a:moveTo>
                  <a:cubicBezTo>
                    <a:pt x="0" y="18815"/>
                    <a:pt x="18815" y="0"/>
                    <a:pt x="42025" y="0"/>
                  </a:cubicBezTo>
                  <a:lnTo>
                    <a:pt x="345892" y="0"/>
                  </a:lnTo>
                  <a:cubicBezTo>
                    <a:pt x="369102" y="0"/>
                    <a:pt x="387917" y="18815"/>
                    <a:pt x="387917" y="42025"/>
                  </a:cubicBezTo>
                  <a:lnTo>
                    <a:pt x="387917" y="210121"/>
                  </a:lnTo>
                  <a:cubicBezTo>
                    <a:pt x="387917" y="233331"/>
                    <a:pt x="369102" y="252146"/>
                    <a:pt x="345892" y="252146"/>
                  </a:cubicBezTo>
                  <a:lnTo>
                    <a:pt x="42025" y="252146"/>
                  </a:lnTo>
                  <a:cubicBezTo>
                    <a:pt x="18815" y="252146"/>
                    <a:pt x="0" y="233331"/>
                    <a:pt x="0" y="210121"/>
                  </a:cubicBezTo>
                  <a:lnTo>
                    <a:pt x="0" y="420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649" tIns="65649" rIns="65649" bIns="6564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-4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0195D8C-8F34-4E71-B6BF-F2BB8709464B}"/>
                </a:ext>
              </a:extLst>
            </p:cNvPr>
            <p:cNvSpPr/>
            <p:nvPr/>
          </p:nvSpPr>
          <p:spPr>
            <a:xfrm>
              <a:off x="1642085" y="2398529"/>
              <a:ext cx="3376976" cy="3376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017" y="1558411"/>
                  </a:moveTo>
                  <a:arcTo wR="1688488" hR="1688488" stAng="11065098" swAng="803113"/>
                </a:path>
              </a:pathLst>
            </a:custGeom>
            <a:noFill/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EEDF321-023F-4DAB-8D77-47086FDB6466}"/>
                </a:ext>
              </a:extLst>
            </p:cNvPr>
            <p:cNvSpPr/>
            <p:nvPr/>
          </p:nvSpPr>
          <p:spPr>
            <a:xfrm>
              <a:off x="1576655" y="3314787"/>
              <a:ext cx="387917" cy="252146"/>
            </a:xfrm>
            <a:custGeom>
              <a:avLst/>
              <a:gdLst>
                <a:gd name="connsiteX0" fmla="*/ 0 w 387917"/>
                <a:gd name="connsiteY0" fmla="*/ 42025 h 252146"/>
                <a:gd name="connsiteX1" fmla="*/ 42025 w 387917"/>
                <a:gd name="connsiteY1" fmla="*/ 0 h 252146"/>
                <a:gd name="connsiteX2" fmla="*/ 345892 w 387917"/>
                <a:gd name="connsiteY2" fmla="*/ 0 h 252146"/>
                <a:gd name="connsiteX3" fmla="*/ 387917 w 387917"/>
                <a:gd name="connsiteY3" fmla="*/ 42025 h 252146"/>
                <a:gd name="connsiteX4" fmla="*/ 387917 w 387917"/>
                <a:gd name="connsiteY4" fmla="*/ 210121 h 252146"/>
                <a:gd name="connsiteX5" fmla="*/ 345892 w 387917"/>
                <a:gd name="connsiteY5" fmla="*/ 252146 h 252146"/>
                <a:gd name="connsiteX6" fmla="*/ 42025 w 387917"/>
                <a:gd name="connsiteY6" fmla="*/ 252146 h 252146"/>
                <a:gd name="connsiteX7" fmla="*/ 0 w 387917"/>
                <a:gd name="connsiteY7" fmla="*/ 210121 h 252146"/>
                <a:gd name="connsiteX8" fmla="*/ 0 w 387917"/>
                <a:gd name="connsiteY8" fmla="*/ 42025 h 25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7" h="252146">
                  <a:moveTo>
                    <a:pt x="0" y="42025"/>
                  </a:moveTo>
                  <a:cubicBezTo>
                    <a:pt x="0" y="18815"/>
                    <a:pt x="18815" y="0"/>
                    <a:pt x="42025" y="0"/>
                  </a:cubicBezTo>
                  <a:lnTo>
                    <a:pt x="345892" y="0"/>
                  </a:lnTo>
                  <a:cubicBezTo>
                    <a:pt x="369102" y="0"/>
                    <a:pt x="387917" y="18815"/>
                    <a:pt x="387917" y="42025"/>
                  </a:cubicBezTo>
                  <a:lnTo>
                    <a:pt x="387917" y="210121"/>
                  </a:lnTo>
                  <a:cubicBezTo>
                    <a:pt x="387917" y="233331"/>
                    <a:pt x="369102" y="252146"/>
                    <a:pt x="345892" y="252146"/>
                  </a:cubicBezTo>
                  <a:lnTo>
                    <a:pt x="42025" y="252146"/>
                  </a:lnTo>
                  <a:cubicBezTo>
                    <a:pt x="18815" y="252146"/>
                    <a:pt x="0" y="233331"/>
                    <a:pt x="0" y="210121"/>
                  </a:cubicBezTo>
                  <a:lnTo>
                    <a:pt x="0" y="420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649" tIns="65649" rIns="65649" bIns="6564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-3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3A4FBD8-37A0-47F4-88BD-DA4C74919D93}"/>
                </a:ext>
              </a:extLst>
            </p:cNvPr>
            <p:cNvSpPr/>
            <p:nvPr/>
          </p:nvSpPr>
          <p:spPr>
            <a:xfrm>
              <a:off x="1642085" y="2398529"/>
              <a:ext cx="3376976" cy="3376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8557" y="913117"/>
                  </a:moveTo>
                  <a:arcTo wR="1688488" hR="1688488" stAng="12440169" swAng="706460"/>
                </a:path>
              </a:pathLst>
            </a:custGeom>
            <a:noFill/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80897B2-2B5E-48C1-94CB-F98120C0606C}"/>
                </a:ext>
              </a:extLst>
            </p:cNvPr>
            <p:cNvSpPr/>
            <p:nvPr/>
          </p:nvSpPr>
          <p:spPr>
            <a:xfrm>
              <a:off x="1942673" y="2767002"/>
              <a:ext cx="387917" cy="252146"/>
            </a:xfrm>
            <a:custGeom>
              <a:avLst/>
              <a:gdLst>
                <a:gd name="connsiteX0" fmla="*/ 0 w 387917"/>
                <a:gd name="connsiteY0" fmla="*/ 42025 h 252146"/>
                <a:gd name="connsiteX1" fmla="*/ 42025 w 387917"/>
                <a:gd name="connsiteY1" fmla="*/ 0 h 252146"/>
                <a:gd name="connsiteX2" fmla="*/ 345892 w 387917"/>
                <a:gd name="connsiteY2" fmla="*/ 0 h 252146"/>
                <a:gd name="connsiteX3" fmla="*/ 387917 w 387917"/>
                <a:gd name="connsiteY3" fmla="*/ 42025 h 252146"/>
                <a:gd name="connsiteX4" fmla="*/ 387917 w 387917"/>
                <a:gd name="connsiteY4" fmla="*/ 210121 h 252146"/>
                <a:gd name="connsiteX5" fmla="*/ 345892 w 387917"/>
                <a:gd name="connsiteY5" fmla="*/ 252146 h 252146"/>
                <a:gd name="connsiteX6" fmla="*/ 42025 w 387917"/>
                <a:gd name="connsiteY6" fmla="*/ 252146 h 252146"/>
                <a:gd name="connsiteX7" fmla="*/ 0 w 387917"/>
                <a:gd name="connsiteY7" fmla="*/ 210121 h 252146"/>
                <a:gd name="connsiteX8" fmla="*/ 0 w 387917"/>
                <a:gd name="connsiteY8" fmla="*/ 42025 h 25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7" h="252146">
                  <a:moveTo>
                    <a:pt x="0" y="42025"/>
                  </a:moveTo>
                  <a:cubicBezTo>
                    <a:pt x="0" y="18815"/>
                    <a:pt x="18815" y="0"/>
                    <a:pt x="42025" y="0"/>
                  </a:cubicBezTo>
                  <a:lnTo>
                    <a:pt x="345892" y="0"/>
                  </a:lnTo>
                  <a:cubicBezTo>
                    <a:pt x="369102" y="0"/>
                    <a:pt x="387917" y="18815"/>
                    <a:pt x="387917" y="42025"/>
                  </a:cubicBezTo>
                  <a:lnTo>
                    <a:pt x="387917" y="210121"/>
                  </a:lnTo>
                  <a:cubicBezTo>
                    <a:pt x="387917" y="233331"/>
                    <a:pt x="369102" y="252146"/>
                    <a:pt x="345892" y="252146"/>
                  </a:cubicBezTo>
                  <a:lnTo>
                    <a:pt x="42025" y="252146"/>
                  </a:lnTo>
                  <a:cubicBezTo>
                    <a:pt x="18815" y="252146"/>
                    <a:pt x="0" y="233331"/>
                    <a:pt x="0" y="210121"/>
                  </a:cubicBezTo>
                  <a:lnTo>
                    <a:pt x="0" y="420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649" tIns="65649" rIns="65649" bIns="6564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-2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1B43AC3-2925-436D-B06F-219DB888653F}"/>
                </a:ext>
              </a:extLst>
            </p:cNvPr>
            <p:cNvSpPr/>
            <p:nvPr/>
          </p:nvSpPr>
          <p:spPr>
            <a:xfrm>
              <a:off x="1642085" y="2398529"/>
              <a:ext cx="3376976" cy="3376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37621" y="366870"/>
                  </a:moveTo>
                  <a:arcTo wR="1688488" hR="1688488" stAng="13890630" swAng="513831"/>
                </a:path>
              </a:pathLst>
            </a:custGeom>
            <a:noFill/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072D9F0-93F1-40A8-811B-171CF5358F87}"/>
                </a:ext>
              </a:extLst>
            </p:cNvPr>
            <p:cNvSpPr/>
            <p:nvPr/>
          </p:nvSpPr>
          <p:spPr>
            <a:xfrm>
              <a:off x="2490458" y="2400984"/>
              <a:ext cx="387917" cy="252146"/>
            </a:xfrm>
            <a:custGeom>
              <a:avLst/>
              <a:gdLst>
                <a:gd name="connsiteX0" fmla="*/ 0 w 387917"/>
                <a:gd name="connsiteY0" fmla="*/ 42025 h 252146"/>
                <a:gd name="connsiteX1" fmla="*/ 42025 w 387917"/>
                <a:gd name="connsiteY1" fmla="*/ 0 h 252146"/>
                <a:gd name="connsiteX2" fmla="*/ 345892 w 387917"/>
                <a:gd name="connsiteY2" fmla="*/ 0 h 252146"/>
                <a:gd name="connsiteX3" fmla="*/ 387917 w 387917"/>
                <a:gd name="connsiteY3" fmla="*/ 42025 h 252146"/>
                <a:gd name="connsiteX4" fmla="*/ 387917 w 387917"/>
                <a:gd name="connsiteY4" fmla="*/ 210121 h 252146"/>
                <a:gd name="connsiteX5" fmla="*/ 345892 w 387917"/>
                <a:gd name="connsiteY5" fmla="*/ 252146 h 252146"/>
                <a:gd name="connsiteX6" fmla="*/ 42025 w 387917"/>
                <a:gd name="connsiteY6" fmla="*/ 252146 h 252146"/>
                <a:gd name="connsiteX7" fmla="*/ 0 w 387917"/>
                <a:gd name="connsiteY7" fmla="*/ 210121 h 252146"/>
                <a:gd name="connsiteX8" fmla="*/ 0 w 387917"/>
                <a:gd name="connsiteY8" fmla="*/ 42025 h 25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7" h="252146">
                  <a:moveTo>
                    <a:pt x="0" y="42025"/>
                  </a:moveTo>
                  <a:cubicBezTo>
                    <a:pt x="0" y="18815"/>
                    <a:pt x="18815" y="0"/>
                    <a:pt x="42025" y="0"/>
                  </a:cubicBezTo>
                  <a:lnTo>
                    <a:pt x="345892" y="0"/>
                  </a:lnTo>
                  <a:cubicBezTo>
                    <a:pt x="369102" y="0"/>
                    <a:pt x="387917" y="18815"/>
                    <a:pt x="387917" y="42025"/>
                  </a:cubicBezTo>
                  <a:lnTo>
                    <a:pt x="387917" y="210121"/>
                  </a:lnTo>
                  <a:cubicBezTo>
                    <a:pt x="387917" y="233331"/>
                    <a:pt x="369102" y="252146"/>
                    <a:pt x="345892" y="252146"/>
                  </a:cubicBezTo>
                  <a:lnTo>
                    <a:pt x="42025" y="252146"/>
                  </a:lnTo>
                  <a:cubicBezTo>
                    <a:pt x="18815" y="252146"/>
                    <a:pt x="0" y="233331"/>
                    <a:pt x="0" y="210121"/>
                  </a:cubicBezTo>
                  <a:lnTo>
                    <a:pt x="0" y="420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649" tIns="65649" rIns="65649" bIns="6564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93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BF74-736E-4D3E-9BC8-F288DE2A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Ranges of integers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1226B53-F4C6-43ED-9116-8105FB2DBAE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49116308"/>
                  </p:ext>
                </p:extLst>
              </p:nvPr>
            </p:nvGraphicFramePr>
            <p:xfrm>
              <a:off x="581025" y="2181225"/>
              <a:ext cx="11029950" cy="32146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5990">
                      <a:extLst>
                        <a:ext uri="{9D8B030D-6E8A-4147-A177-3AD203B41FA5}">
                          <a16:colId xmlns:a16="http://schemas.microsoft.com/office/drawing/2014/main" val="2193096200"/>
                        </a:ext>
                      </a:extLst>
                    </a:gridCol>
                    <a:gridCol w="2205990">
                      <a:extLst>
                        <a:ext uri="{9D8B030D-6E8A-4147-A177-3AD203B41FA5}">
                          <a16:colId xmlns:a16="http://schemas.microsoft.com/office/drawing/2014/main" val="590214706"/>
                        </a:ext>
                      </a:extLst>
                    </a:gridCol>
                    <a:gridCol w="2205990">
                      <a:extLst>
                        <a:ext uri="{9D8B030D-6E8A-4147-A177-3AD203B41FA5}">
                          <a16:colId xmlns:a16="http://schemas.microsoft.com/office/drawing/2014/main" val="2334870749"/>
                        </a:ext>
                      </a:extLst>
                    </a:gridCol>
                    <a:gridCol w="2205990">
                      <a:extLst>
                        <a:ext uri="{9D8B030D-6E8A-4147-A177-3AD203B41FA5}">
                          <a16:colId xmlns:a16="http://schemas.microsoft.com/office/drawing/2014/main" val="583263056"/>
                        </a:ext>
                      </a:extLst>
                    </a:gridCol>
                    <a:gridCol w="2205990">
                      <a:extLst>
                        <a:ext uri="{9D8B030D-6E8A-4147-A177-3AD203B41FA5}">
                          <a16:colId xmlns:a16="http://schemas.microsoft.com/office/drawing/2014/main" val="1586073277"/>
                        </a:ext>
                      </a:extLst>
                    </a:gridCol>
                  </a:tblGrid>
                  <a:tr h="642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Bits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Unsigned range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Signed range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1342095"/>
                      </a:ext>
                    </a:extLst>
                  </a:tr>
                  <a:tr h="6429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795194"/>
                      </a:ext>
                    </a:extLst>
                  </a:tr>
                  <a:tr h="642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−128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127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6038741"/>
                      </a:ext>
                    </a:extLst>
                  </a:tr>
                  <a:tr h="642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65535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−32768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32767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8373168"/>
                      </a:ext>
                    </a:extLst>
                  </a:tr>
                  <a:tr h="642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4294967295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2147483648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214748364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10258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1226B53-F4C6-43ED-9116-8105FB2DBAE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49116308"/>
                  </p:ext>
                </p:extLst>
              </p:nvPr>
            </p:nvGraphicFramePr>
            <p:xfrm>
              <a:off x="581025" y="2181225"/>
              <a:ext cx="11029950" cy="32146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5990">
                      <a:extLst>
                        <a:ext uri="{9D8B030D-6E8A-4147-A177-3AD203B41FA5}">
                          <a16:colId xmlns:a16="http://schemas.microsoft.com/office/drawing/2014/main" val="2193096200"/>
                        </a:ext>
                      </a:extLst>
                    </a:gridCol>
                    <a:gridCol w="2205990">
                      <a:extLst>
                        <a:ext uri="{9D8B030D-6E8A-4147-A177-3AD203B41FA5}">
                          <a16:colId xmlns:a16="http://schemas.microsoft.com/office/drawing/2014/main" val="590214706"/>
                        </a:ext>
                      </a:extLst>
                    </a:gridCol>
                    <a:gridCol w="2205990">
                      <a:extLst>
                        <a:ext uri="{9D8B030D-6E8A-4147-A177-3AD203B41FA5}">
                          <a16:colId xmlns:a16="http://schemas.microsoft.com/office/drawing/2014/main" val="2334870749"/>
                        </a:ext>
                      </a:extLst>
                    </a:gridCol>
                    <a:gridCol w="2205990">
                      <a:extLst>
                        <a:ext uri="{9D8B030D-6E8A-4147-A177-3AD203B41FA5}">
                          <a16:colId xmlns:a16="http://schemas.microsoft.com/office/drawing/2014/main" val="583263056"/>
                        </a:ext>
                      </a:extLst>
                    </a:gridCol>
                    <a:gridCol w="2205990">
                      <a:extLst>
                        <a:ext uri="{9D8B030D-6E8A-4147-A177-3AD203B41FA5}">
                          <a16:colId xmlns:a16="http://schemas.microsoft.com/office/drawing/2014/main" val="1586073277"/>
                        </a:ext>
                      </a:extLst>
                    </a:gridCol>
                  </a:tblGrid>
                  <a:tr h="642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Bits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Unsigned range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Signed range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1342095"/>
                      </a:ext>
                    </a:extLst>
                  </a:tr>
                  <a:tr h="6429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6" t="-100943" r="-40110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6" t="-100943" r="-30110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76" t="-100943" r="-20110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276" t="-100943" r="-10110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276" t="-100943" r="-1105" b="-3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795194"/>
                      </a:ext>
                    </a:extLst>
                  </a:tr>
                  <a:tr h="642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6" t="-202857" r="-301105" b="-2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76" t="-202857" r="-201105" b="-2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276" t="-202857" r="-101105" b="-2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276" t="-202857" r="-1105" b="-20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6038741"/>
                      </a:ext>
                    </a:extLst>
                  </a:tr>
                  <a:tr h="642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6" t="-300000" r="-301105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76" t="-300000" r="-201105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276" t="-300000" r="-101105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276" t="-300000" r="-1105" b="-1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8373168"/>
                      </a:ext>
                    </a:extLst>
                  </a:tr>
                  <a:tr h="642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6" t="-400000" r="-30110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76" t="-400000" r="-20110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276" t="-400000" r="-10110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276" t="-400000" r="-1105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0258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559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4884-1EF6-4140-866C-1AD5DB27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2’s complement?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CCBCE-D6EF-4668-B3A5-B7AAD2D9DC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Modulo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/>
                  <a:t>, subtracting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is the same as adding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E.g. modulo 16: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4−5=−1=15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16−5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=4+11=15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This means that the </a:t>
                </a:r>
                <a:r>
                  <a:rPr lang="en-GB" b="1" dirty="0"/>
                  <a:t>same circuits </a:t>
                </a:r>
                <a:r>
                  <a:rPr lang="en-GB" dirty="0"/>
                  <a:t>can be used to add and subtract signed and unsigned numbers</a:t>
                </a:r>
              </a:p>
              <a:p>
                <a:r>
                  <a:rPr lang="en-GB" dirty="0"/>
                  <a:t>Also, the “second half” of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-bit numbers are exactly those where the first bit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– therefore the first bit becomes a “</a:t>
                </a:r>
                <a:r>
                  <a:rPr lang="en-GB" b="1" dirty="0"/>
                  <a:t>sign bit</a:t>
                </a:r>
                <a:r>
                  <a:rPr lang="en-GB" dirty="0"/>
                  <a:t>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CCBCE-D6EF-4668-B3A5-B7AAD2D9DC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b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09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E3C2-8397-4D6C-9EED-6421D048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Scientific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F9BB8-07B8-45B8-8120-F7DD2B78B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00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3A99-A829-4E02-B711-A4263F86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Powers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12DF9-E2E7-4524-B2E9-98A7910E8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dirty="0"/>
                  <a:t> is a real number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 is an integer, then</a:t>
                </a:r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×…×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groupChr>
                        </m:e>
                        <m:li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times</m:t>
                          </m:r>
                        </m:lim>
                      </m:limLow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×…×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times</m:t>
                              </m:r>
                            </m:lim>
                          </m:limLow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12DF9-E2E7-4524-B2E9-98A7910E8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1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31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94CC-E07B-4BA7-B7BB-6302858A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 of 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82FDA-4DF2-44BF-AFE3-F0179E2C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  <m:limLow>
                        <m:limLow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000 000</m:t>
                              </m:r>
                            </m:e>
                          </m:groupChr>
                        </m:e>
                        <m:li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zeroes</m:t>
                          </m:r>
                        </m:lim>
                      </m:limLow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1 000 000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</m:t>
                      </m:r>
                      <m:limLow>
                        <m:limLow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000 00</m:t>
                              </m:r>
                            </m:e>
                          </m:groupChr>
                        </m:e>
                        <m:li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zeroes</m:t>
                          </m:r>
                        </m:lim>
                      </m:limLow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82FDA-4DF2-44BF-AFE3-F0179E2C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45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7396-3F7B-4213-ACB1-2E054062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2FAE-7415-4781-AE50-89F83936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Worksheet 7 (Recursion): </a:t>
            </a:r>
            <a:r>
              <a:rPr lang="en-GB" dirty="0"/>
              <a:t>due this Wednesday</a:t>
            </a:r>
          </a:p>
          <a:p>
            <a:r>
              <a:rPr lang="en-GB" b="1" dirty="0"/>
              <a:t>Worksheet 8 (Floating point numbers and vectors): </a:t>
            </a:r>
            <a:r>
              <a:rPr lang="en-GB" dirty="0"/>
              <a:t>due next Wednesday</a:t>
            </a:r>
          </a:p>
          <a:p>
            <a:r>
              <a:rPr lang="en-GB" b="1" dirty="0"/>
              <a:t>Worksheet 9 (TIS-100): </a:t>
            </a:r>
            <a:r>
              <a:rPr lang="en-GB" dirty="0"/>
              <a:t>released this Friday, due after </a:t>
            </a:r>
            <a:r>
              <a:rPr lang="en-GB" dirty="0" err="1"/>
              <a:t>xmas</a:t>
            </a:r>
            <a:r>
              <a:rPr lang="en-GB" dirty="0"/>
              <a:t> break</a:t>
            </a:r>
          </a:p>
          <a:p>
            <a:pPr lvl="1"/>
            <a:r>
              <a:rPr lang="en-GB" dirty="0"/>
              <a:t>This worksheet will ask you to play through a few levels of TIS-100 (</a:t>
            </a:r>
            <a:r>
              <a:rPr lang="en-GB" dirty="0" err="1"/>
              <a:t>Zachtronics</a:t>
            </a:r>
            <a:r>
              <a:rPr lang="en-GB" dirty="0"/>
              <a:t>, 2015)</a:t>
            </a:r>
          </a:p>
          <a:p>
            <a:pPr lvl="1"/>
            <a:r>
              <a:rPr lang="en-GB" dirty="0"/>
              <a:t>TIS-100 is currently in the Steam sale for £2.49 until 1</a:t>
            </a:r>
            <a:r>
              <a:rPr lang="en-GB" baseline="30000" dirty="0"/>
              <a:t>st</a:t>
            </a:r>
            <a:r>
              <a:rPr lang="en-GB" dirty="0"/>
              <a:t> December (normal price £4.99)</a:t>
            </a:r>
          </a:p>
        </p:txBody>
      </p:sp>
    </p:spTree>
    <p:extLst>
      <p:ext uri="{BB962C8B-B14F-4D97-AF65-F5344CB8AC3E}">
        <p14:creationId xmlns:p14="http://schemas.microsoft.com/office/powerpoint/2010/main" val="67986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B681-A027-40A5-9DA7-0F2A17CB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Multiplying by powers of 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C3945-7365-4414-8E07-2853B4FA4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Multiplying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is the same as moving the decimal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places to the right (adding zeroes if necessary)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3.14159×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=314.159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4.2×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=42000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is negative, the decimal point moves to the left instead: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123.45×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=1.2345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42×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=0.0042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C3945-7365-4414-8E07-2853B4FA4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13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D82D-B53C-4B95-BC3A-B2990B24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Scientific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0D993-3963-463D-A44B-E2BC80B42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convenient way of writing very large or very small numbers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0D993-3963-463D-A44B-E2BC80B42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716FE14-293B-4F72-AA14-9108217C5F36}"/>
                  </a:ext>
                </a:extLst>
              </p:cNvPr>
              <p:cNvSpPr/>
              <p:nvPr/>
            </p:nvSpPr>
            <p:spPr>
              <a:xfrm>
                <a:off x="581192" y="4129088"/>
                <a:ext cx="3343108" cy="1729711"/>
              </a:xfrm>
              <a:prstGeom prst="wedgeRoundRectCallout">
                <a:avLst>
                  <a:gd name="adj1" fmla="val 88147"/>
                  <a:gd name="adj2" fmla="val -26158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Mantissa</a:t>
                </a:r>
              </a:p>
              <a:p>
                <a:pPr algn="ctr"/>
                <a:r>
                  <a:rPr lang="en-GB" dirty="0"/>
                  <a:t>A real number, positive or negative,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1≤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&lt;10</m:t>
                    </m:r>
                  </m:oMath>
                </a14:m>
                <a:endParaRPr lang="en-GB" dirty="0"/>
              </a:p>
              <a:p>
                <a:pPr algn="ctr"/>
                <a:r>
                  <a:rPr lang="en-GB" dirty="0"/>
                  <a:t>(i.e. with a single non-zero digit before the decimal point)</a:t>
                </a:r>
              </a:p>
            </p:txBody>
          </p:sp>
        </mc:Choice>
        <mc:Fallback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716FE14-293B-4F72-AA14-9108217C5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4129088"/>
                <a:ext cx="3343108" cy="1729711"/>
              </a:xfrm>
              <a:prstGeom prst="wedgeRoundRectCallout">
                <a:avLst>
                  <a:gd name="adj1" fmla="val 88147"/>
                  <a:gd name="adj2" fmla="val -26158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25F41FA-64C5-4C04-BED5-E7BB0FA5FFF9}"/>
              </a:ext>
            </a:extLst>
          </p:cNvPr>
          <p:cNvSpPr/>
          <p:nvPr/>
        </p:nvSpPr>
        <p:spPr>
          <a:xfrm>
            <a:off x="7610642" y="4195763"/>
            <a:ext cx="3343108" cy="1095375"/>
          </a:xfrm>
          <a:prstGeom prst="wedgeRoundRectCallout">
            <a:avLst>
              <a:gd name="adj1" fmla="val -69838"/>
              <a:gd name="adj2" fmla="val -3992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Exponent</a:t>
            </a:r>
          </a:p>
          <a:p>
            <a:pPr algn="ctr"/>
            <a:r>
              <a:rPr lang="en-GB" dirty="0"/>
              <a:t>An integer, can be positive, negative or zero</a:t>
            </a:r>
          </a:p>
        </p:txBody>
      </p:sp>
    </p:spTree>
    <p:extLst>
      <p:ext uri="{BB962C8B-B14F-4D97-AF65-F5344CB8AC3E}">
        <p14:creationId xmlns:p14="http://schemas.microsoft.com/office/powerpoint/2010/main" val="44048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4976-81AB-4B8C-8942-3F433665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8247F-18B3-4FA2-9280-F6273BD55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Light year: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9.461×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GB" dirty="0"/>
                  <a:t> metres</a:t>
                </a:r>
              </a:p>
              <a:p>
                <a:r>
                  <a:rPr lang="en-GB" dirty="0"/>
                  <a:t>Planck’s constant: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6.626×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−34</m:t>
                        </m:r>
                      </m:sup>
                    </m:sSup>
                  </m:oMath>
                </a14:m>
                <a:r>
                  <a:rPr lang="en-GB" dirty="0"/>
                  <a:t> Joules</a:t>
                </a:r>
              </a:p>
              <a:p>
                <a:r>
                  <a:rPr lang="en-GB" dirty="0"/>
                  <a:t>Socrative time! Student login 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:r>
                  <a:rPr lang="en-GB" dirty="0"/>
                  <a:t> room code </a:t>
                </a:r>
                <a:r>
                  <a:rPr lang="en-GB" b="1" dirty="0"/>
                  <a:t>FALCOMPED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8247F-18B3-4FA2-9280-F6273BD55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33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9DAC-550E-437D-9998-40B4A149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Scientific notation in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0A3E1-58F8-4782-BF4B-BEE647F64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Instead of writing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×10</m:t>
                    </m:r>
                  </m:oMath>
                </a14:m>
                <a:r>
                  <a:rPr lang="en-GB" dirty="0"/>
                  <a:t>, we write </a:t>
                </a:r>
                <a:r>
                  <a:rPr lang="en-GB" dirty="0">
                    <a:latin typeface="Consolas" panose="020B0609020204030204" pitchFamily="49" charset="0"/>
                  </a:rPr>
                  <a:t>e</a:t>
                </a:r>
                <a:r>
                  <a:rPr lang="en-GB" dirty="0"/>
                  <a:t> (for exponent)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double </a:t>
                </a:r>
                <a:r>
                  <a:rPr lang="en-GB" dirty="0" err="1">
                    <a:latin typeface="Consolas" panose="020B0609020204030204" pitchFamily="49" charset="0"/>
                  </a:rPr>
                  <a:t>lightYear</a:t>
                </a:r>
                <a:r>
                  <a:rPr lang="en-GB" dirty="0">
                    <a:latin typeface="Consolas" panose="020B0609020204030204" pitchFamily="49" charset="0"/>
                  </a:rPr>
                  <a:t> = 9.461e15;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double </a:t>
                </a:r>
                <a:r>
                  <a:rPr lang="en-GB" dirty="0" err="1">
                    <a:latin typeface="Consolas" panose="020B0609020204030204" pitchFamily="49" charset="0"/>
                  </a:rPr>
                  <a:t>planck</a:t>
                </a:r>
                <a:r>
                  <a:rPr lang="en-GB" dirty="0">
                    <a:latin typeface="Consolas" panose="020B0609020204030204" pitchFamily="49" charset="0"/>
                  </a:rPr>
                  <a:t> = 6.626e-34;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0A3E1-58F8-4782-BF4B-BEE647F64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27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6129-35D3-4E6D-8FB1-8CC84D88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EC8F-D41A-4A1F-B7AE-145657537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87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C514-3281-46CD-BA18-C5B2F57B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“Decimal” points in binary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34356-4D79-4017-88E3-2706E9EA5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 decimal, the digits after the point represent negative powers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E.g.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.45=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The same principle can be used in binary, but with powers of 2</a:t>
                </a:r>
              </a:p>
              <a:p>
                <a:pPr lvl="1"/>
                <a:r>
                  <a:rPr lang="en-GB" dirty="0"/>
                  <a:t>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0.101=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34356-4D79-4017-88E3-2706E9EA5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77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D82D-B53C-4B95-BC3A-B2990B24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0D993-3963-463D-A44B-E2BC80B42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Like scientific notation, but in base 2 rather than base 10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0D993-3963-463D-A44B-E2BC80B42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716FE14-293B-4F72-AA14-9108217C5F36}"/>
                  </a:ext>
                </a:extLst>
              </p:cNvPr>
              <p:cNvSpPr/>
              <p:nvPr/>
            </p:nvSpPr>
            <p:spPr>
              <a:xfrm>
                <a:off x="581192" y="4129088"/>
                <a:ext cx="3343108" cy="1729711"/>
              </a:xfrm>
              <a:prstGeom prst="wedgeRoundRectCallout">
                <a:avLst>
                  <a:gd name="adj1" fmla="val 91993"/>
                  <a:gd name="adj2" fmla="val -26158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Mantissa</a:t>
                </a:r>
              </a:p>
              <a:p>
                <a:pPr algn="ctr"/>
                <a:r>
                  <a:rPr lang="en-GB" dirty="0"/>
                  <a:t>A real number, positive or negative,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1≤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endParaRPr lang="en-GB" dirty="0"/>
              </a:p>
              <a:p>
                <a:pPr algn="ctr"/>
                <a:r>
                  <a:rPr lang="en-GB" dirty="0"/>
                  <a:t>(i.e. with a single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before the point)</a:t>
                </a:r>
              </a:p>
            </p:txBody>
          </p:sp>
        </mc:Choice>
        <mc:Fallback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716FE14-293B-4F72-AA14-9108217C5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4129088"/>
                <a:ext cx="3343108" cy="1729711"/>
              </a:xfrm>
              <a:prstGeom prst="wedgeRoundRectCallout">
                <a:avLst>
                  <a:gd name="adj1" fmla="val 91993"/>
                  <a:gd name="adj2" fmla="val -26158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25F41FA-64C5-4C04-BED5-E7BB0FA5FFF9}"/>
              </a:ext>
            </a:extLst>
          </p:cNvPr>
          <p:cNvSpPr/>
          <p:nvPr/>
        </p:nvSpPr>
        <p:spPr>
          <a:xfrm>
            <a:off x="7610642" y="4195763"/>
            <a:ext cx="3343108" cy="1095375"/>
          </a:xfrm>
          <a:prstGeom prst="wedgeRoundRectCallout">
            <a:avLst>
              <a:gd name="adj1" fmla="val -69838"/>
              <a:gd name="adj2" fmla="val -3992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Exponent</a:t>
            </a:r>
          </a:p>
          <a:p>
            <a:pPr algn="ctr"/>
            <a:r>
              <a:rPr lang="en-GB" dirty="0"/>
              <a:t>An integer, can be positive, negative or zero</a:t>
            </a:r>
          </a:p>
        </p:txBody>
      </p:sp>
    </p:spTree>
    <p:extLst>
      <p:ext uri="{BB962C8B-B14F-4D97-AF65-F5344CB8AC3E}">
        <p14:creationId xmlns:p14="http://schemas.microsoft.com/office/powerpoint/2010/main" val="23347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6631-4648-4600-8042-E7BDB556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the mantissa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B4A5-AD44-46D3-9F24-DF05F3E8F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IEEE754</a:t>
            </a:r>
            <a:r>
              <a:rPr lang="en-GB" dirty="0"/>
              <a:t> is the most common standard for storing floating point numbers</a:t>
            </a:r>
          </a:p>
          <a:p>
            <a:r>
              <a:rPr lang="en-GB" dirty="0"/>
              <a:t>Mantissa is a positive or negative number, with a 1 before the point</a:t>
            </a:r>
          </a:p>
          <a:p>
            <a:r>
              <a:rPr lang="en-GB" dirty="0"/>
              <a:t>Sign is stored as a single bit (0 = positive, 1 = negative)</a:t>
            </a:r>
          </a:p>
          <a:p>
            <a:r>
              <a:rPr lang="en-GB" dirty="0"/>
              <a:t>We know the bit before the point is a 1, so it is not actually stored</a:t>
            </a:r>
          </a:p>
          <a:p>
            <a:r>
              <a:rPr lang="en-GB" dirty="0"/>
              <a:t>Instead we just store the bits after the point</a:t>
            </a:r>
          </a:p>
        </p:txBody>
      </p:sp>
    </p:spTree>
    <p:extLst>
      <p:ext uri="{BB962C8B-B14F-4D97-AF65-F5344CB8AC3E}">
        <p14:creationId xmlns:p14="http://schemas.microsoft.com/office/powerpoint/2010/main" val="404812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BE01-5C73-4E9F-9404-DB492B30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the exponent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13DF-12A3-4DA2-A779-A6E48D28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972133" cy="3678303"/>
          </a:xfrm>
        </p:spPr>
        <p:txBody>
          <a:bodyPr/>
          <a:lstStyle/>
          <a:p>
            <a:r>
              <a:rPr lang="en-GB" dirty="0"/>
              <a:t>Exponent is a signed integer</a:t>
            </a:r>
          </a:p>
          <a:p>
            <a:r>
              <a:rPr lang="en-GB" dirty="0"/>
              <a:t>Not stored in 2’s complement!</a:t>
            </a:r>
          </a:p>
          <a:p>
            <a:r>
              <a:rPr lang="en-GB" dirty="0"/>
              <a:t>Instead, stored as an integer with a </a:t>
            </a:r>
            <a:r>
              <a:rPr lang="en-GB" b="1" dirty="0"/>
              <a:t>bias</a:t>
            </a:r>
            <a:r>
              <a:rPr lang="en-GB" dirty="0"/>
              <a:t> added</a:t>
            </a:r>
          </a:p>
          <a:p>
            <a:r>
              <a:rPr lang="en-GB" dirty="0"/>
              <a:t>E.g. bias = 127, we store exponent + 127</a:t>
            </a:r>
          </a:p>
          <a:p>
            <a:r>
              <a:rPr lang="en-GB" dirty="0"/>
              <a:t>Exponents of 000…0 and 111…1 are reserved, more on this later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F798BB-1332-437A-A1DA-7FC3AC2CE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331"/>
              </p:ext>
            </p:extLst>
          </p:nvPr>
        </p:nvGraphicFramePr>
        <p:xfrm>
          <a:off x="7700963" y="1953152"/>
          <a:ext cx="4064000" cy="426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0144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9898737"/>
                    </a:ext>
                  </a:extLst>
                </a:gridCol>
              </a:tblGrid>
              <a:tr h="5333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Stored 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670676"/>
                  </a:ext>
                </a:extLst>
              </a:tr>
              <a:tr h="5333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00000001 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456018"/>
                  </a:ext>
                </a:extLst>
              </a:tr>
              <a:tr h="5333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78527"/>
                  </a:ext>
                </a:extLst>
              </a:tr>
              <a:tr h="5333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01111110 (126)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44833"/>
                  </a:ext>
                </a:extLst>
              </a:tr>
              <a:tr h="5333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01111111 (127)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171214"/>
                  </a:ext>
                </a:extLst>
              </a:tr>
              <a:tr h="5333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10000000 (128)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535467"/>
                  </a:ext>
                </a:extLst>
              </a:tr>
              <a:tr h="5333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589162"/>
                  </a:ext>
                </a:extLst>
              </a:tr>
              <a:tr h="5333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11111110 (254)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656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23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10F4-E892-45F2-B9C8-7D703557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IEEE754 floating point formats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871110-5142-4275-9C3C-D1CB3E76D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460134"/>
              </p:ext>
            </p:extLst>
          </p:nvPr>
        </p:nvGraphicFramePr>
        <p:xfrm>
          <a:off x="581025" y="2181225"/>
          <a:ext cx="11029950" cy="34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90">
                  <a:extLst>
                    <a:ext uri="{9D8B030D-6E8A-4147-A177-3AD203B41FA5}">
                      <a16:colId xmlns:a16="http://schemas.microsoft.com/office/drawing/2014/main" val="3422245245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123384028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148744835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380268399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1320611376"/>
                    </a:ext>
                  </a:extLst>
                </a:gridCol>
              </a:tblGrid>
              <a:tr h="561523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Mantissa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098182"/>
                  </a:ext>
                </a:extLst>
              </a:tr>
              <a:tr h="969204">
                <a:tc>
                  <a:txBody>
                    <a:bodyPr/>
                    <a:lstStyle/>
                    <a:p>
                      <a:r>
                        <a:rPr lang="en-GB" dirty="0"/>
                        <a:t>Single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bits</a:t>
                      </a:r>
                    </a:p>
                    <a:p>
                      <a:r>
                        <a:rPr lang="en-GB" dirty="0"/>
                        <a:t>Bias 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 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144100"/>
                  </a:ext>
                </a:extLst>
              </a:tr>
              <a:tr h="969204">
                <a:tc>
                  <a:txBody>
                    <a:bodyPr/>
                    <a:lstStyle/>
                    <a:p>
                      <a:r>
                        <a:rPr lang="en-GB" dirty="0"/>
                        <a:t>Double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 bits</a:t>
                      </a:r>
                    </a:p>
                    <a:p>
                      <a:r>
                        <a:rPr lang="en-GB" dirty="0"/>
                        <a:t>Bias 1023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 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028416"/>
                  </a:ext>
                </a:extLst>
              </a:tr>
              <a:tr h="969204">
                <a:tc>
                  <a:txBody>
                    <a:bodyPr/>
                    <a:lstStyle/>
                    <a:p>
                      <a:r>
                        <a:rPr lang="en-GB" dirty="0"/>
                        <a:t>Extended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bits</a:t>
                      </a:r>
                    </a:p>
                    <a:p>
                      <a:r>
                        <a:rPr lang="en-GB" dirty="0"/>
                        <a:t>Bias 16383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 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87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89A9-F45A-4539-A8ED-F5D28234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515D-04A3-45E8-A353-EA7B2F49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seen before how to represent </a:t>
            </a:r>
            <a:r>
              <a:rPr lang="en-GB" b="1" dirty="0"/>
              <a:t>non-negative integers </a:t>
            </a:r>
            <a:r>
              <a:rPr lang="en-GB" dirty="0"/>
              <a:t>in the digital computer, using </a:t>
            </a:r>
            <a:r>
              <a:rPr lang="en-GB" b="1" dirty="0"/>
              <a:t>binary notation</a:t>
            </a:r>
          </a:p>
          <a:p>
            <a:r>
              <a:rPr lang="en-GB" dirty="0"/>
              <a:t>Today we extend to two other useful types of numbers</a:t>
            </a:r>
          </a:p>
          <a:p>
            <a:pPr lvl="1"/>
            <a:r>
              <a:rPr lang="en-GB" dirty="0"/>
              <a:t>Negative integers</a:t>
            </a:r>
          </a:p>
          <a:p>
            <a:pPr lvl="1"/>
            <a:r>
              <a:rPr lang="en-GB" dirty="0"/>
              <a:t>Real numbers</a:t>
            </a:r>
          </a:p>
        </p:txBody>
      </p:sp>
    </p:spTree>
    <p:extLst>
      <p:ext uri="{BB962C8B-B14F-4D97-AF65-F5344CB8AC3E}">
        <p14:creationId xmlns:p14="http://schemas.microsoft.com/office/powerpoint/2010/main" val="10874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58C9-01F3-4973-B6E9-6E1CD989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IEEE754 floating point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701B-04A6-43CF-BE50-3DB07612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C# (and many other languages) have </a:t>
            </a:r>
            <a:r>
              <a:rPr lang="en-GB" dirty="0">
                <a:latin typeface="Consolas" panose="020B0609020204030204" pitchFamily="49" charset="0"/>
              </a:rPr>
              <a:t>float</a:t>
            </a:r>
            <a:r>
              <a:rPr lang="en-GB" dirty="0"/>
              <a:t> and </a:t>
            </a:r>
            <a:r>
              <a:rPr lang="en-GB" dirty="0">
                <a:latin typeface="Consolas" panose="020B0609020204030204" pitchFamily="49" charset="0"/>
              </a:rPr>
              <a:t>double</a:t>
            </a:r>
            <a:r>
              <a:rPr lang="en-GB" dirty="0"/>
              <a:t> types for single and double precision, respectively</a:t>
            </a:r>
          </a:p>
          <a:p>
            <a:r>
              <a:rPr lang="en-GB" dirty="0"/>
              <a:t>Literals are interpreted as </a:t>
            </a:r>
            <a:r>
              <a:rPr lang="en-GB" dirty="0">
                <a:latin typeface="Consolas" panose="020B0609020204030204" pitchFamily="49" charset="0"/>
              </a:rPr>
              <a:t>float</a:t>
            </a:r>
            <a:r>
              <a:rPr lang="en-GB" dirty="0"/>
              <a:t> if they end in </a:t>
            </a:r>
            <a:r>
              <a:rPr lang="en-GB" dirty="0">
                <a:latin typeface="Consolas" panose="020B0609020204030204" pitchFamily="49" charset="0"/>
              </a:rPr>
              <a:t>f</a:t>
            </a:r>
            <a:r>
              <a:rPr lang="en-GB" dirty="0"/>
              <a:t>, otherwise </a:t>
            </a:r>
            <a:r>
              <a:rPr lang="en-GB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3.14f</a:t>
            </a:r>
            <a:r>
              <a:rPr lang="en-GB" dirty="0"/>
              <a:t> is a </a:t>
            </a:r>
            <a:r>
              <a:rPr lang="en-GB" dirty="0">
                <a:latin typeface="Consolas" panose="020B0609020204030204" pitchFamily="49" charset="0"/>
              </a:rPr>
              <a:t>float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3.14</a:t>
            </a:r>
            <a:r>
              <a:rPr lang="en-GB" dirty="0"/>
              <a:t> is a </a:t>
            </a:r>
            <a:r>
              <a:rPr lang="en-GB" dirty="0">
                <a:latin typeface="Consolas" panose="020B0609020204030204" pitchFamily="49" charset="0"/>
              </a:rPr>
              <a:t>double</a:t>
            </a:r>
          </a:p>
          <a:p>
            <a:r>
              <a:rPr lang="en-GB" dirty="0"/>
              <a:t>Python’s </a:t>
            </a:r>
            <a:r>
              <a:rPr lang="en-GB" dirty="0">
                <a:latin typeface="Consolas" panose="020B0609020204030204" pitchFamily="49" charset="0"/>
              </a:rPr>
              <a:t>float</a:t>
            </a:r>
            <a:r>
              <a:rPr lang="en-GB" dirty="0"/>
              <a:t> type is actually double precision</a:t>
            </a:r>
          </a:p>
          <a:p>
            <a:r>
              <a:rPr lang="en-GB" dirty="0"/>
              <a:t>Extended precision is not generally used in programs, but is used internally on the CPU for intermediate calculation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25001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46A6-53F9-44C7-A1CF-145E9F11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(single precision)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C313F-1049-40BE-B15E-486D4B6647F2}"/>
              </a:ext>
            </a:extLst>
          </p:cNvPr>
          <p:cNvSpPr txBox="1"/>
          <p:nvPr/>
        </p:nvSpPr>
        <p:spPr>
          <a:xfrm>
            <a:off x="1819275" y="2205038"/>
            <a:ext cx="855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Consolas" panose="020B0609020204030204" pitchFamily="49" charset="0"/>
              </a:rPr>
              <a:t>01000000110100000000000000000000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4100CF4C-DA9A-4C5F-81B1-6CEC75A56FAB}"/>
              </a:ext>
            </a:extLst>
          </p:cNvPr>
          <p:cNvSpPr/>
          <p:nvPr/>
        </p:nvSpPr>
        <p:spPr>
          <a:xfrm>
            <a:off x="447842" y="3340451"/>
            <a:ext cx="2009608" cy="1013801"/>
          </a:xfrm>
          <a:prstGeom prst="wedgeRoundRectCallout">
            <a:avLst>
              <a:gd name="adj1" fmla="val 33379"/>
              <a:gd name="adj2" fmla="val -1045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Sign</a:t>
            </a:r>
          </a:p>
          <a:p>
            <a:pPr algn="ctr"/>
            <a:r>
              <a:rPr lang="en-GB" dirty="0"/>
              <a:t>0, so the number is positive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A759-164C-4368-A5C0-EC3BEE7666B8}"/>
              </a:ext>
            </a:extLst>
          </p:cNvPr>
          <p:cNvSpPr/>
          <p:nvPr/>
        </p:nvSpPr>
        <p:spPr>
          <a:xfrm>
            <a:off x="2038350" y="2314575"/>
            <a:ext cx="314325" cy="42386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16C5D-2883-47D7-8806-7277F6794689}"/>
              </a:ext>
            </a:extLst>
          </p:cNvPr>
          <p:cNvSpPr/>
          <p:nvPr/>
        </p:nvSpPr>
        <p:spPr>
          <a:xfrm>
            <a:off x="2343150" y="2314575"/>
            <a:ext cx="1981200" cy="42386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A6B0C9A6-091B-46B9-BD04-99D27ED4A52F}"/>
                  </a:ext>
                </a:extLst>
              </p:cNvPr>
              <p:cNvSpPr/>
              <p:nvPr/>
            </p:nvSpPr>
            <p:spPr>
              <a:xfrm>
                <a:off x="2771942" y="3745264"/>
                <a:ext cx="2676358" cy="1783999"/>
              </a:xfrm>
              <a:prstGeom prst="wedgeRoundRectCallout">
                <a:avLst>
                  <a:gd name="adj1" fmla="val -27835"/>
                  <a:gd name="adj2" fmla="val -103199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Exponent</a:t>
                </a:r>
              </a:p>
              <a:p>
                <a:pPr algn="ctr"/>
                <a:r>
                  <a:rPr lang="en-GB" dirty="0"/>
                  <a:t>10000001 = 129</a:t>
                </a:r>
              </a:p>
              <a:p>
                <a:pPr algn="ctr"/>
                <a:r>
                  <a:rPr lang="en-GB" dirty="0"/>
                  <a:t>Bias is 127</a:t>
                </a:r>
              </a:p>
              <a:p>
                <a:pPr algn="ctr"/>
                <a:r>
                  <a:rPr lang="en-GB" dirty="0"/>
                  <a:t>So actual exponent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129−127=2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A6B0C9A6-091B-46B9-BD04-99D27ED4A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42" y="3745264"/>
                <a:ext cx="2676358" cy="1783999"/>
              </a:xfrm>
              <a:prstGeom prst="wedgeRoundRectCallout">
                <a:avLst>
                  <a:gd name="adj1" fmla="val -27835"/>
                  <a:gd name="adj2" fmla="val -103199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BAFE356-2BF9-4A20-81D1-CBDD342604FC}"/>
              </a:ext>
            </a:extLst>
          </p:cNvPr>
          <p:cNvSpPr/>
          <p:nvPr/>
        </p:nvSpPr>
        <p:spPr>
          <a:xfrm>
            <a:off x="4324350" y="2314574"/>
            <a:ext cx="5881688" cy="42386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D15A2F4-B38D-4CD7-BEC2-2B04B64A4F67}"/>
              </a:ext>
            </a:extLst>
          </p:cNvPr>
          <p:cNvSpPr/>
          <p:nvPr/>
        </p:nvSpPr>
        <p:spPr>
          <a:xfrm>
            <a:off x="5653254" y="3401794"/>
            <a:ext cx="2676358" cy="1209676"/>
          </a:xfrm>
          <a:prstGeom prst="wedgeRoundRectCallout">
            <a:avLst>
              <a:gd name="adj1" fmla="val -24455"/>
              <a:gd name="adj2" fmla="val -10776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Mantissa</a:t>
            </a:r>
          </a:p>
          <a:p>
            <a:pPr algn="ctr"/>
            <a:r>
              <a:rPr lang="en-GB" dirty="0"/>
              <a:t>1.101000…</a:t>
            </a:r>
          </a:p>
          <a:p>
            <a:pPr algn="ctr"/>
            <a:r>
              <a:rPr lang="en-GB" dirty="0"/>
              <a:t>Don’t forget the 1 in front of the point!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9100777-3E75-496F-95D6-15C6D6EC7F52}"/>
                  </a:ext>
                </a:extLst>
              </p:cNvPr>
              <p:cNvSpPr/>
              <p:nvPr/>
            </p:nvSpPr>
            <p:spPr>
              <a:xfrm>
                <a:off x="8410575" y="4637263"/>
                <a:ext cx="2581275" cy="154305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1.101×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=110.1</m:t>
                      </m:r>
                    </m:oMath>
                  </m:oMathPara>
                </a14:m>
                <a:endParaRPr lang="en-GB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r>
                  <a:rPr lang="en-GB" sz="2400" dirty="0"/>
                  <a:t> (decimal)</a:t>
                </a: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9100777-3E75-496F-95D6-15C6D6EC7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575" y="4637263"/>
                <a:ext cx="2581275" cy="154305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A539-4620-4D2D-8436-52AA2A24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floating point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3278C-94F1-44F2-BC45-072A5254D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Zero is stored by setting the mantissa and exponent to all 0s</a:t>
                </a:r>
              </a:p>
              <a:p>
                <a:r>
                  <a:rPr lang="en-GB" dirty="0"/>
                  <a:t>There is a notion of “signed 0” --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−0</m:t>
                    </m:r>
                  </m:oMath>
                </a14:m>
                <a:r>
                  <a:rPr lang="en-GB" dirty="0"/>
                  <a:t> both exist </a:t>
                </a:r>
              </a:p>
              <a:p>
                <a:r>
                  <a:rPr lang="en-GB" dirty="0"/>
                  <a:t>An exponent of all 1s represents infinity or </a:t>
                </a:r>
                <a:r>
                  <a:rPr lang="en-GB" dirty="0" err="1"/>
                  <a:t>NaN</a:t>
                </a:r>
                <a:r>
                  <a:rPr lang="en-GB" dirty="0"/>
                  <a:t> (“not a number”), depending on the mantissa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3278C-94F1-44F2-BC45-072A5254D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r="-1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4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A812-DA1C-44B7-BB12-4D7DFAD2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Infinity and </a:t>
            </a:r>
            <a:r>
              <a:rPr lang="en-GB" dirty="0" err="1"/>
              <a:t>NaN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0D93-CC2C-4137-AB54-484C11002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nsolas" panose="020B0609020204030204" pitchFamily="49" charset="0"/>
              </a:rPr>
              <a:t>float.PositiveInfinity</a:t>
            </a:r>
            <a:r>
              <a:rPr lang="en-GB" dirty="0">
                <a:latin typeface="Consolas" panose="020B0609020204030204" pitchFamily="49" charset="0"/>
              </a:rPr>
              <a:t> &gt; x</a:t>
            </a:r>
            <a:r>
              <a:rPr lang="en-GB" dirty="0"/>
              <a:t> is true for all finite </a:t>
            </a:r>
            <a:r>
              <a:rPr lang="en-GB" dirty="0">
                <a:latin typeface="Consolas" panose="020B0609020204030204" pitchFamily="49" charset="0"/>
              </a:rPr>
              <a:t>x</a:t>
            </a:r>
          </a:p>
          <a:p>
            <a:r>
              <a:rPr lang="en-GB" dirty="0" err="1">
                <a:latin typeface="Consolas" panose="020B0609020204030204" pitchFamily="49" charset="0"/>
              </a:rPr>
              <a:t>float.NegativeInfinity</a:t>
            </a:r>
            <a:r>
              <a:rPr lang="en-GB" dirty="0">
                <a:latin typeface="Consolas" panose="020B0609020204030204" pitchFamily="49" charset="0"/>
              </a:rPr>
              <a:t> &lt; x</a:t>
            </a:r>
            <a:r>
              <a:rPr lang="en-GB" dirty="0"/>
              <a:t> is true for all finite </a:t>
            </a:r>
            <a:r>
              <a:rPr lang="en-GB" dirty="0">
                <a:latin typeface="Consolas" panose="020B0609020204030204" pitchFamily="49" charset="0"/>
              </a:rPr>
              <a:t>x</a:t>
            </a:r>
          </a:p>
          <a:p>
            <a:r>
              <a:rPr lang="en-GB" dirty="0" err="1">
                <a:latin typeface="Consolas" panose="020B0609020204030204" pitchFamily="49" charset="0"/>
              </a:rPr>
              <a:t>float.NaN</a:t>
            </a:r>
            <a:r>
              <a:rPr lang="en-GB" dirty="0">
                <a:latin typeface="Consolas" panose="020B0609020204030204" pitchFamily="49" charset="0"/>
              </a:rPr>
              <a:t> &gt; x</a:t>
            </a:r>
            <a:r>
              <a:rPr lang="en-GB" dirty="0"/>
              <a:t>, </a:t>
            </a:r>
            <a:r>
              <a:rPr lang="en-GB" dirty="0" err="1">
                <a:latin typeface="Consolas" panose="020B0609020204030204" pitchFamily="49" charset="0"/>
              </a:rPr>
              <a:t>float.NaN</a:t>
            </a:r>
            <a:r>
              <a:rPr lang="en-GB" dirty="0">
                <a:latin typeface="Consolas" panose="020B0609020204030204" pitchFamily="49" charset="0"/>
              </a:rPr>
              <a:t> &lt; x</a:t>
            </a:r>
            <a:r>
              <a:rPr lang="en-GB" dirty="0"/>
              <a:t>, </a:t>
            </a:r>
            <a:r>
              <a:rPr lang="en-GB" dirty="0" err="1">
                <a:latin typeface="Consolas" panose="020B0609020204030204" pitchFamily="49" charset="0"/>
              </a:rPr>
              <a:t>float.NaN</a:t>
            </a:r>
            <a:r>
              <a:rPr lang="en-GB" dirty="0">
                <a:latin typeface="Consolas" panose="020B0609020204030204" pitchFamily="49" charset="0"/>
              </a:rPr>
              <a:t> == x</a:t>
            </a:r>
            <a:r>
              <a:rPr lang="en-GB" dirty="0"/>
              <a:t> are </a:t>
            </a:r>
            <a:r>
              <a:rPr lang="en-GB" b="1" dirty="0"/>
              <a:t>false</a:t>
            </a:r>
            <a:r>
              <a:rPr lang="en-GB" dirty="0"/>
              <a:t> for all </a:t>
            </a:r>
            <a:r>
              <a:rPr lang="en-GB" dirty="0">
                <a:latin typeface="Consolas" panose="020B0609020204030204" pitchFamily="49" charset="0"/>
              </a:rPr>
              <a:t>x</a:t>
            </a:r>
          </a:p>
          <a:p>
            <a:r>
              <a:rPr lang="en-GB" dirty="0"/>
              <a:t>Similarly for </a:t>
            </a:r>
            <a:r>
              <a:rPr lang="en-GB" dirty="0" err="1">
                <a:latin typeface="Consolas" panose="020B0609020204030204" pitchFamily="49" charset="0"/>
              </a:rPr>
              <a:t>double.PositiveInfinity</a:t>
            </a:r>
            <a:r>
              <a:rPr lang="en-GB" dirty="0"/>
              <a:t> etc</a:t>
            </a:r>
          </a:p>
          <a:p>
            <a:r>
              <a:rPr lang="en-GB" dirty="0"/>
              <a:t>Can check for these with </a:t>
            </a:r>
            <a:r>
              <a:rPr lang="en-GB" dirty="0" err="1">
                <a:latin typeface="Consolas" panose="020B0609020204030204" pitchFamily="49" charset="0"/>
              </a:rPr>
              <a:t>float.IsNaN</a:t>
            </a:r>
            <a:r>
              <a:rPr lang="en-GB" dirty="0"/>
              <a:t>, </a:t>
            </a:r>
            <a:r>
              <a:rPr lang="en-GB" dirty="0" err="1">
                <a:latin typeface="Consolas" panose="020B0609020204030204" pitchFamily="49" charset="0"/>
              </a:rPr>
              <a:t>float.IsInfinity</a:t>
            </a:r>
            <a:r>
              <a:rPr lang="en-GB" dirty="0"/>
              <a:t> etc</a:t>
            </a:r>
          </a:p>
          <a:p>
            <a:r>
              <a:rPr lang="en-GB" dirty="0"/>
              <a:t>Infinity is useful wherever you want a “very large” value</a:t>
            </a:r>
          </a:p>
          <a:p>
            <a:r>
              <a:rPr lang="en-GB" dirty="0"/>
              <a:t>Infinity and </a:t>
            </a:r>
            <a:r>
              <a:rPr lang="en-GB" dirty="0" err="1"/>
              <a:t>NaN</a:t>
            </a:r>
            <a:r>
              <a:rPr lang="en-GB" dirty="0"/>
              <a:t> can also arise from calculations (especially division by 0)</a:t>
            </a:r>
          </a:p>
        </p:txBody>
      </p:sp>
    </p:spTree>
    <p:extLst>
      <p:ext uri="{BB962C8B-B14F-4D97-AF65-F5344CB8AC3E}">
        <p14:creationId xmlns:p14="http://schemas.microsoft.com/office/powerpoint/2010/main" val="9108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EDB7-5C8E-4DAE-B517-DAAB71DC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precision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DBEE2-0952-4E48-A932-244AF5936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983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245B-DB15-443A-A0CD-D0A30373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precision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459C7F-ECC1-4FEF-BD91-5C3C7368B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Back to scientific notation for a moment…</a:t>
                </a:r>
              </a:p>
              <a:p>
                <a:r>
                  <a:rPr lang="en-GB" dirty="0"/>
                  <a:t>It is common to write the mantissa with a set number of </a:t>
                </a:r>
                <a:r>
                  <a:rPr lang="en-GB" b="1" dirty="0"/>
                  <a:t>decimal places</a:t>
                </a:r>
                <a:r>
                  <a:rPr lang="en-GB" dirty="0"/>
                  <a:t>, rounding as needed</a:t>
                </a:r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3.142</m:t>
                    </m:r>
                  </m:oMath>
                </a14:m>
                <a:r>
                  <a:rPr lang="en-GB" dirty="0"/>
                  <a:t> (3 decimal places) can represent any number 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3.1415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3.1425</m:t>
                    </m:r>
                  </m:oMath>
                </a14:m>
                <a:r>
                  <a:rPr lang="en-GB" dirty="0"/>
                  <a:t> – a range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0.001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3.142×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GB" dirty="0"/>
                  <a:t> could be any number 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3141500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3142500</m:t>
                    </m:r>
                  </m:oMath>
                </a14:m>
                <a:r>
                  <a:rPr lang="en-GB" dirty="0"/>
                  <a:t> – a range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larger the exponent, the larger the possible </a:t>
                </a:r>
                <a:r>
                  <a:rPr lang="en-GB" b="1" dirty="0"/>
                  <a:t>rounding error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459C7F-ECC1-4FEF-BD91-5C3C7368B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498" r="-442" b="-2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12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7F10-412B-4E79-BAD3-9F776770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7C68-2AE7-4500-A202-8EF5F72C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Floating point numbers have a limited number of bits for the mantissa</a:t>
            </a:r>
          </a:p>
          <a:p>
            <a:r>
              <a:rPr lang="en-GB" dirty="0"/>
              <a:t>Therefore they are also subject to rounding error</a:t>
            </a:r>
          </a:p>
          <a:p>
            <a:r>
              <a:rPr lang="en-GB" dirty="0"/>
              <a:t>And the margin of error gets larger as the exponent gets larger</a:t>
            </a:r>
          </a:p>
          <a:p>
            <a:r>
              <a:rPr lang="en-GB" dirty="0"/>
              <a:t>This can have real impacts, e.g. physics calculations getting less precise as we move further from the origin</a:t>
            </a:r>
          </a:p>
        </p:txBody>
      </p:sp>
    </p:spTree>
    <p:extLst>
      <p:ext uri="{BB962C8B-B14F-4D97-AF65-F5344CB8AC3E}">
        <p14:creationId xmlns:p14="http://schemas.microsoft.com/office/powerpoint/2010/main" val="338461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90EA-D67D-40AC-A595-0E6D0598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decimals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DA805-63F7-4015-BA55-CF2227178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Not all numbers can be represented exactly in decimal notation in a finite number of digits</a:t>
                </a:r>
              </a:p>
              <a:p>
                <a:r>
                  <a:rPr lang="en-GB" dirty="0"/>
                  <a:t>E.g.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=0.333333…</m:t>
                    </m:r>
                  </m:oMath>
                </a14:m>
                <a:r>
                  <a:rPr lang="en-GB" dirty="0"/>
                  <a:t> has an infinite decimal expansion</a:t>
                </a:r>
              </a:p>
              <a:p>
                <a:r>
                  <a:rPr lang="en-GB" dirty="0"/>
                  <a:t>The same is true in binary</a:t>
                </a:r>
              </a:p>
              <a:p>
                <a:r>
                  <a:rPr lang="en-GB" dirty="0"/>
                  <a:t>In fact,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dirty="0"/>
                  <a:t> can </a:t>
                </a:r>
                <a:r>
                  <a:rPr lang="en-GB" b="1" dirty="0"/>
                  <a:t>only</a:t>
                </a:r>
                <a:r>
                  <a:rPr lang="en-GB" dirty="0"/>
                  <a:t> be represented in a finite number of bits </a:t>
                </a:r>
                <a:r>
                  <a:rPr lang="en-GB" b="1" dirty="0"/>
                  <a:t>if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is a power of 2</a:t>
                </a:r>
              </a:p>
              <a:p>
                <a:r>
                  <a:rPr lang="en-GB" dirty="0"/>
                  <a:t>So some numbers which </a:t>
                </a:r>
                <a:r>
                  <a:rPr lang="en-GB" b="1" dirty="0"/>
                  <a:t>can</a:t>
                </a:r>
                <a:r>
                  <a:rPr lang="en-GB" dirty="0"/>
                  <a:t> be represented easily in decimal </a:t>
                </a:r>
                <a:r>
                  <a:rPr lang="en-GB" b="1" dirty="0"/>
                  <a:t>can’t</a:t>
                </a:r>
                <a:r>
                  <a:rPr lang="en-GB" dirty="0"/>
                  <a:t> be represented exactly in binary, for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DA805-63F7-4015-BA55-CF2227178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r="-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55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C585-9B35-4902-A601-E9939649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62EE-C1F7-4F6D-BD75-DCA427D2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Due to rounding errors, using </a:t>
            </a:r>
            <a:r>
              <a:rPr lang="en-GB" dirty="0">
                <a:latin typeface="Consolas" panose="020B0609020204030204" pitchFamily="49" charset="0"/>
              </a:rPr>
              <a:t>==</a:t>
            </a:r>
            <a:r>
              <a:rPr lang="en-GB" dirty="0"/>
              <a:t> or </a:t>
            </a:r>
            <a:r>
              <a:rPr lang="en-GB" dirty="0">
                <a:latin typeface="Consolas" panose="020B0609020204030204" pitchFamily="49" charset="0"/>
              </a:rPr>
              <a:t>!=</a:t>
            </a:r>
            <a:r>
              <a:rPr lang="en-GB" dirty="0"/>
              <a:t> with floating point numbers is almost always a bad idea</a:t>
            </a:r>
          </a:p>
          <a:p>
            <a:r>
              <a:rPr lang="en-GB" dirty="0"/>
              <a:t>E.g. in most languages, </a:t>
            </a:r>
            <a:r>
              <a:rPr lang="en-GB" dirty="0">
                <a:latin typeface="Consolas" panose="020B0609020204030204" pitchFamily="49" charset="0"/>
              </a:rPr>
              <a:t>0.1 + 0.2 == 0.3</a:t>
            </a:r>
            <a:r>
              <a:rPr lang="en-GB" dirty="0"/>
              <a:t> is actually false!</a:t>
            </a:r>
          </a:p>
          <a:p>
            <a:r>
              <a:rPr lang="en-GB" dirty="0"/>
              <a:t>Better to check for </a:t>
            </a:r>
            <a:r>
              <a:rPr lang="en-GB" b="1" dirty="0"/>
              <a:t>approximate equality</a:t>
            </a:r>
            <a:r>
              <a:rPr lang="en-GB" dirty="0"/>
              <a:t>: calculate the difference between the two numbers, and check it is smaller than some small threshold values</a:t>
            </a:r>
          </a:p>
          <a:p>
            <a:r>
              <a:rPr lang="en-GB" dirty="0"/>
              <a:t>Unity has this built in: </a:t>
            </a:r>
            <a:r>
              <a:rPr lang="en-GB" dirty="0" err="1">
                <a:latin typeface="Consolas" panose="020B0609020204030204" pitchFamily="49" charset="0"/>
              </a:rPr>
              <a:t>Mathf.Approximately</a:t>
            </a:r>
            <a:r>
              <a:rPr lang="en-GB" dirty="0">
                <a:latin typeface="Consolas" panose="020B0609020204030204" pitchFamily="49" charset="0"/>
              </a:rPr>
              <a:t>(0.1 + 0.2, 0.3)</a:t>
            </a:r>
            <a:r>
              <a:rPr lang="en-GB" dirty="0"/>
              <a:t> will return true as you would expect</a:t>
            </a:r>
          </a:p>
        </p:txBody>
      </p:sp>
    </p:spTree>
    <p:extLst>
      <p:ext uri="{BB962C8B-B14F-4D97-AF65-F5344CB8AC3E}">
        <p14:creationId xmlns:p14="http://schemas.microsoft.com/office/powerpoint/2010/main" val="191099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55B3-90DD-46BF-9F51-00FD5F2A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59EE0-18D5-47F9-A2AF-B3BC4EE5C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Fixed point</a:t>
                </a:r>
                <a:r>
                  <a:rPr lang="en-GB" dirty="0"/>
                  <a:t>: take an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-bit integer and insert a point at a pre-set position</a:t>
                </a:r>
              </a:p>
              <a:p>
                <a:pPr lvl="1"/>
                <a:r>
                  <a:rPr lang="en-GB" dirty="0"/>
                  <a:t>Was much faster on old hardware without dedicated floating point support (think 80s/90s)</a:t>
                </a:r>
              </a:p>
              <a:p>
                <a:pPr lvl="1"/>
                <a:r>
                  <a:rPr lang="en-GB" dirty="0"/>
                  <a:t>Can be more precise in some situations</a:t>
                </a:r>
              </a:p>
              <a:p>
                <a:pPr lvl="1"/>
                <a:r>
                  <a:rPr lang="en-GB" dirty="0"/>
                  <a:t>Range of numbers that can be stored is typically very narrow</a:t>
                </a:r>
              </a:p>
              <a:p>
                <a:r>
                  <a:rPr lang="en-GB" b="1" dirty="0"/>
                  <a:t>Decimal type</a:t>
                </a:r>
                <a:r>
                  <a:rPr lang="en-GB" dirty="0"/>
                  <a:t>: uses base 10 internally (i.e. stores numbers as arrays of decimal digits rather than as binary)</a:t>
                </a:r>
              </a:p>
              <a:p>
                <a:pPr lvl="1"/>
                <a:r>
                  <a:rPr lang="en-GB" dirty="0"/>
                  <a:t>0.1 + 0.2 does what you would expect</a:t>
                </a:r>
              </a:p>
              <a:p>
                <a:pPr lvl="1"/>
                <a:r>
                  <a:rPr lang="en-GB" dirty="0"/>
                  <a:t>No hardware support, so much slower than floating point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59EE0-18D5-47F9-A2AF-B3BC4EE5C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r="-1381" b="-11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47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4F61-ABBB-42C1-B925-A83A4124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 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B865-A5EF-4F43-8DC4-87C4D4BC7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049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0EB0-9566-4C13-829A-68E40AFF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B6F9-A6FB-4211-B651-7449A081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Modern computers have efficient ways of storing </a:t>
            </a:r>
            <a:r>
              <a:rPr lang="en-GB" b="1" dirty="0"/>
              <a:t>signed integers </a:t>
            </a:r>
            <a:r>
              <a:rPr lang="en-GB" dirty="0"/>
              <a:t>and </a:t>
            </a:r>
            <a:r>
              <a:rPr lang="en-GB" b="1" dirty="0"/>
              <a:t>real numbers</a:t>
            </a:r>
          </a:p>
          <a:p>
            <a:r>
              <a:rPr lang="en-GB" b="1" dirty="0"/>
              <a:t>IEEE754</a:t>
            </a:r>
            <a:r>
              <a:rPr lang="en-GB" dirty="0"/>
              <a:t> gives a good </a:t>
            </a:r>
            <a:r>
              <a:rPr lang="en-GB" dirty="0" err="1"/>
              <a:t>tradeoff</a:t>
            </a:r>
            <a:r>
              <a:rPr lang="en-GB" dirty="0"/>
              <a:t> between </a:t>
            </a:r>
            <a:r>
              <a:rPr lang="en-GB" b="1" dirty="0"/>
              <a:t>storage space</a:t>
            </a:r>
            <a:r>
              <a:rPr lang="en-GB" dirty="0"/>
              <a:t>, </a:t>
            </a:r>
            <a:r>
              <a:rPr lang="en-GB" b="1" dirty="0"/>
              <a:t>range</a:t>
            </a:r>
            <a:r>
              <a:rPr lang="en-GB" dirty="0"/>
              <a:t> and </a:t>
            </a:r>
            <a:r>
              <a:rPr lang="en-GB" b="1" dirty="0"/>
              <a:t>precision</a:t>
            </a:r>
          </a:p>
          <a:p>
            <a:r>
              <a:rPr lang="en-GB" dirty="0"/>
              <a:t>… however it is important to understand the limitations of its precision</a:t>
            </a:r>
          </a:p>
        </p:txBody>
      </p:sp>
    </p:spTree>
    <p:extLst>
      <p:ext uri="{BB962C8B-B14F-4D97-AF65-F5344CB8AC3E}">
        <p14:creationId xmlns:p14="http://schemas.microsoft.com/office/powerpoint/2010/main" val="214813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1813-CCF2-40BA-83BF-6CC5CA2C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96DC-6890-46C9-9C31-47C63D862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0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6265-8027-45FB-B3FA-9FDBD3E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Telling the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On a 12 hour clock, hours wrap around between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For example, </a:t>
                </a:r>
                <a:r>
                  <a:rPr lang="en-GB" sz="2200" b="0" dirty="0"/>
                  <a:t>9pm + 5 hours = 2am</a:t>
                </a:r>
                <a:endParaRPr lang="en-GB" sz="22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24" r="-2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6597E18-E208-408E-8BE5-50BA29BD4B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42874969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4B859A-8FBE-414E-B28E-B3DD3ECF6CA6}"/>
              </a:ext>
            </a:extLst>
          </p:cNvPr>
          <p:cNvCxnSpPr/>
          <p:nvPr/>
        </p:nvCxnSpPr>
        <p:spPr>
          <a:xfrm flipV="1">
            <a:off x="3276600" y="2633663"/>
            <a:ext cx="0" cy="140970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AB5DF-AF70-4B74-838F-C978F24705CC}"/>
              </a:ext>
            </a:extLst>
          </p:cNvPr>
          <p:cNvCxnSpPr>
            <a:cxnSpLocks/>
          </p:cNvCxnSpPr>
          <p:nvPr/>
        </p:nvCxnSpPr>
        <p:spPr>
          <a:xfrm flipV="1">
            <a:off x="3276600" y="3509963"/>
            <a:ext cx="776288" cy="53340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23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6265-8027-45FB-B3FA-9FDBD3E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Modular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Arithmetic “modulo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400" dirty="0"/>
                  <a:t>”</a:t>
                </a:r>
              </a:p>
              <a:p>
                <a:r>
                  <a:rPr lang="en-GB" sz="2400" dirty="0"/>
                  <a:t>Numbers wrap around 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For example, modulo 16: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12+6=2</m:t>
                    </m:r>
                  </m:oMath>
                </a14:m>
                <a:endParaRPr lang="en-GB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4−5=15</m:t>
                    </m:r>
                  </m:oMath>
                </a14:m>
                <a:endParaRPr lang="en-GB" sz="22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6597E18-E208-408E-8BE5-50BA29BD4B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6303101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EA2312BB-9869-495F-893B-DE88F82671A7}"/>
              </a:ext>
            </a:extLst>
          </p:cNvPr>
          <p:cNvSpPr/>
          <p:nvPr/>
        </p:nvSpPr>
        <p:spPr>
          <a:xfrm>
            <a:off x="1285102" y="3720821"/>
            <a:ext cx="646670" cy="64667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D885FF-7FE2-4C15-AA6F-66C5A205955A}"/>
              </a:ext>
            </a:extLst>
          </p:cNvPr>
          <p:cNvSpPr/>
          <p:nvPr/>
        </p:nvSpPr>
        <p:spPr>
          <a:xfrm>
            <a:off x="4656952" y="3720821"/>
            <a:ext cx="646670" cy="646670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3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0099 -0.0942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-0.09421 L 0.04037 -0.17291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37 -0.17291 L 0.08646 -0.2277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46 -0.22777 L 0.13763 -0.24652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63 -0.24652 L 0.19193 -0.22708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93 -0.22708 L 0.23685 -0.17291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-0.01185 -0.09421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5 -0.09421 L -0.03997 -0.17314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71 -0.17291 L -0.08463 -0.22708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63 -0.22708 L -0.13893 -0.2465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893 -0.24652 L -0.1901 -0.22778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5" y="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F33C-773F-4259-A30A-89204904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 arithmetic and division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CE20BB-3FDB-4CD8-8071-422A7DF8A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Arithmetic modulo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: take the remainder from division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r>
                  <a:rPr lang="en-GB" dirty="0"/>
                  <a:t>For 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endParaRPr lang="en-GB" sz="24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GB" sz="24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400" dirty="0"/>
                  <a:t>, remainder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GB" sz="2400" b="1" dirty="0"/>
              </a:p>
              <a:p>
                <a:pPr lvl="1"/>
                <a:r>
                  <a:rPr lang="en-GB" sz="2400" dirty="0"/>
                  <a:t>Equivalently,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×1+</m:t>
                    </m:r>
                    <m:r>
                      <a:rPr lang="en-GB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GB" sz="2400" b="1" dirty="0"/>
              </a:p>
              <a:p>
                <a:pPr lvl="1"/>
                <a:r>
                  <a:rPr lang="en-GB" sz="2400" dirty="0"/>
                  <a:t>Therefore modulo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GB" sz="2400" dirty="0"/>
                  <a:t>,  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GB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CE20BB-3FDB-4CD8-8071-422A7DF8A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5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9AB8-74B0-44D0-90DD-82C49580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modulo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F2EEC-3F2F-4A10-BC57-803647CE2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Most languages (C++, C#, Python, Java, </a:t>
                </a:r>
                <a:r>
                  <a:rPr lang="en-GB" dirty="0" err="1"/>
                  <a:t>Javascript</a:t>
                </a:r>
                <a:r>
                  <a:rPr lang="en-GB" dirty="0"/>
                  <a:t>, …) have a % operator</a:t>
                </a:r>
              </a:p>
              <a:p>
                <a:r>
                  <a:rPr lang="en-GB" dirty="0"/>
                  <a:t>For positive numbers,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gives the </a:t>
                </a:r>
                <a:r>
                  <a:rPr lang="en-GB" b="1" dirty="0"/>
                  <a:t>remainder</a:t>
                </a:r>
                <a:r>
                  <a:rPr lang="en-GB" dirty="0"/>
                  <a:t> from dividing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18 % 16=2</m:t>
                    </m:r>
                  </m:oMath>
                </a14:m>
                <a:endParaRPr lang="en-GB" dirty="0"/>
              </a:p>
              <a:p>
                <a:r>
                  <a:rPr lang="en-GB" dirty="0"/>
                  <a:t>Useful for calculating </a:t>
                </a:r>
                <a:r>
                  <a:rPr lang="en-GB" b="1" dirty="0"/>
                  <a:t>wrap-around</a:t>
                </a:r>
                <a:r>
                  <a:rPr lang="en-GB" dirty="0"/>
                  <a:t> array indices, screen coordinates etc.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F2EEC-3F2F-4A10-BC57-803647CE2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21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6265-8027-45FB-B3FA-9FDBD3E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Modulo 10, 100,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The remainder of dividing a positive number by 10 is just the </a:t>
                </a:r>
                <a:r>
                  <a:rPr lang="en-GB" sz="2400" b="1" dirty="0"/>
                  <a:t>last digit </a:t>
                </a:r>
                <a:r>
                  <a:rPr lang="en-GB" sz="2400" dirty="0"/>
                  <a:t>of the number</a:t>
                </a:r>
              </a:p>
              <a:p>
                <a:r>
                  <a:rPr lang="en-GB" sz="2400" dirty="0"/>
                  <a:t>E.g.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12 % 10=2</m:t>
                    </m:r>
                  </m:oMath>
                </a14:m>
                <a:r>
                  <a:rPr lang="en-GB" sz="2400" dirty="0"/>
                  <a:t>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327 % 10=7</m:t>
                    </m:r>
                  </m:oMath>
                </a14:m>
                <a:endParaRPr lang="en-GB" sz="2200" dirty="0"/>
              </a:p>
              <a:p>
                <a:r>
                  <a:rPr lang="en-GB" sz="2200" dirty="0"/>
                  <a:t>Similarly, modulo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GB" sz="2200" dirty="0"/>
                  <a:t>, we take the last 2 digits, etc.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6597E18-E208-408E-8BE5-50BA29BD4B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0244109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693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1972</Words>
  <Application>Microsoft Office PowerPoint</Application>
  <PresentationFormat>Widescreen</PresentationFormat>
  <Paragraphs>352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Cambria Math</vt:lpstr>
      <vt:lpstr>Consolas</vt:lpstr>
      <vt:lpstr>Gill Sans MT</vt:lpstr>
      <vt:lpstr>Wingdings 2</vt:lpstr>
      <vt:lpstr>Dividend</vt:lpstr>
      <vt:lpstr>11: Numerical Representations</vt:lpstr>
      <vt:lpstr>Worksheets</vt:lpstr>
      <vt:lpstr>Today’s session</vt:lpstr>
      <vt:lpstr>Modular arithmetic</vt:lpstr>
      <vt:lpstr>Telling the time</vt:lpstr>
      <vt:lpstr>Modular Arithmetic</vt:lpstr>
      <vt:lpstr>Modular arithmetic and division</vt:lpstr>
      <vt:lpstr>The modulo operator</vt:lpstr>
      <vt:lpstr>Modulo 10, 100, …</vt:lpstr>
      <vt:lpstr>Modulo 2, 4, 8, 16, …</vt:lpstr>
      <vt:lpstr>Overflow</vt:lpstr>
      <vt:lpstr>2’s Complement</vt:lpstr>
      <vt:lpstr>What about negative numbers?</vt:lpstr>
      <vt:lpstr>Representing signed integers</vt:lpstr>
      <vt:lpstr>Ranges of integers</vt:lpstr>
      <vt:lpstr>Why 2’s complement?</vt:lpstr>
      <vt:lpstr>Scientific notation</vt:lpstr>
      <vt:lpstr>Integer Powers</vt:lpstr>
      <vt:lpstr>Powers of 10</vt:lpstr>
      <vt:lpstr>Multiplying by powers of 10</vt:lpstr>
      <vt:lpstr>Scientific notation</vt:lpstr>
      <vt:lpstr>Examples</vt:lpstr>
      <vt:lpstr>Scientific notation in code</vt:lpstr>
      <vt:lpstr>Floating point notation</vt:lpstr>
      <vt:lpstr>“Decimal” points in binary</vt:lpstr>
      <vt:lpstr>Floating point notation</vt:lpstr>
      <vt:lpstr>Storing the mantissa</vt:lpstr>
      <vt:lpstr>Storing the exponent</vt:lpstr>
      <vt:lpstr>IEEE754 floating point formats</vt:lpstr>
      <vt:lpstr>IEEE754 floating point formats</vt:lpstr>
      <vt:lpstr>Example (single precision)</vt:lpstr>
      <vt:lpstr>Special floating point numbers</vt:lpstr>
      <vt:lpstr>Infinity and NaN</vt:lpstr>
      <vt:lpstr>Numerical precision</vt:lpstr>
      <vt:lpstr>Numerical precision</vt:lpstr>
      <vt:lpstr>Floating point precision</vt:lpstr>
      <vt:lpstr>Limitations of decimals</vt:lpstr>
      <vt:lpstr>Testing for equality</vt:lpstr>
      <vt:lpstr>Other representations</vt:lpstr>
      <vt:lpstr>Summary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11: Numerical Representations</dc:title>
  <dc:creator>Powley, Edward</dc:creator>
  <cp:lastModifiedBy>Powley, Edward</cp:lastModifiedBy>
  <cp:revision>25</cp:revision>
  <dcterms:created xsi:type="dcterms:W3CDTF">2020-11-29T18:07:31Z</dcterms:created>
  <dcterms:modified xsi:type="dcterms:W3CDTF">2020-11-29T22:27:02Z</dcterms:modified>
</cp:coreProperties>
</file>