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409" r:id="rId3"/>
    <p:sldId id="411" r:id="rId4"/>
    <p:sldId id="412" r:id="rId5"/>
    <p:sldId id="413" r:id="rId6"/>
    <p:sldId id="414" r:id="rId7"/>
    <p:sldId id="415" r:id="rId8"/>
    <p:sldId id="416" r:id="rId9"/>
    <p:sldId id="410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76DEB-9ECF-474F-8641-C8D9886C5626}" v="50" dt="2019-01-27T11:31:05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 autoAdjust="0"/>
    <p:restoredTop sz="96327" autoAdjust="0"/>
  </p:normalViewPr>
  <p:slideViewPr>
    <p:cSldViewPr>
      <p:cViewPr varScale="1">
        <p:scale>
          <a:sx n="123" d="100"/>
          <a:sy n="123" d="100"/>
        </p:scale>
        <p:origin x="1872" y="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, Gareth" userId="0ca0577c-2ada-4abb-9a17-e7a804bbaaa5" providerId="ADAL" clId="{8D276DEB-9ECF-474F-8641-C8D9886C5626}"/>
    <pc:docChg chg="undo redo custSel addSld delSld modSld sldOrd modMainMaster">
      <pc:chgData name="Lewis, Gareth" userId="0ca0577c-2ada-4abb-9a17-e7a804bbaaa5" providerId="ADAL" clId="{8D276DEB-9ECF-474F-8641-C8D9886C5626}" dt="2019-01-27T11:31:10.056" v="4346" actId="478"/>
      <pc:docMkLst>
        <pc:docMk/>
      </pc:docMkLst>
      <pc:sldChg chg="modSp">
        <pc:chgData name="Lewis, Gareth" userId="0ca0577c-2ada-4abb-9a17-e7a804bbaaa5" providerId="ADAL" clId="{8D276DEB-9ECF-474F-8641-C8D9886C5626}" dt="2019-01-12T14:24:04.301" v="60" actId="20577"/>
        <pc:sldMkLst>
          <pc:docMk/>
          <pc:sldMk cId="0" sldId="257"/>
        </pc:sldMkLst>
        <pc:spChg chg="mod">
          <ac:chgData name="Lewis, Gareth" userId="0ca0577c-2ada-4abb-9a17-e7a804bbaaa5" providerId="ADAL" clId="{8D276DEB-9ECF-474F-8641-C8D9886C5626}" dt="2019-01-12T14:24:04.301" v="60" actId="20577"/>
          <ac:spMkLst>
            <pc:docMk/>
            <pc:sldMk cId="0" sldId="257"/>
            <ac:spMk id="1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27T11:08:48.739" v="3828"/>
        <pc:sldMkLst>
          <pc:docMk/>
          <pc:sldMk cId="0" sldId="258"/>
        </pc:sldMkLst>
        <pc:spChg chg="mod">
          <ac:chgData name="Lewis, Gareth" userId="0ca0577c-2ada-4abb-9a17-e7a804bbaaa5" providerId="ADAL" clId="{8D276DEB-9ECF-474F-8641-C8D9886C5626}" dt="2019-01-27T11:08:48.739" v="3828"/>
          <ac:spMkLst>
            <pc:docMk/>
            <pc:sldMk cId="0" sldId="258"/>
            <ac:spMk id="3" creationId="{00000000-0000-0000-0000-000000000000}"/>
          </ac:spMkLst>
        </pc:spChg>
      </pc:sldChg>
      <pc:sldChg chg="addSp modSp">
        <pc:chgData name="Lewis, Gareth" userId="0ca0577c-2ada-4abb-9a17-e7a804bbaaa5" providerId="ADAL" clId="{8D276DEB-9ECF-474F-8641-C8D9886C5626}" dt="2019-01-27T11:03:21.100" v="3731" actId="20577"/>
        <pc:sldMkLst>
          <pc:docMk/>
          <pc:sldMk cId="0" sldId="332"/>
        </pc:sldMkLst>
        <pc:graphicFrameChg chg="modGraphic">
          <ac:chgData name="Lewis, Gareth" userId="0ca0577c-2ada-4abb-9a17-e7a804bbaaa5" providerId="ADAL" clId="{8D276DEB-9ECF-474F-8641-C8D9886C5626}" dt="2019-01-27T11:03:21.100" v="3731" actId="20577"/>
          <ac:graphicFrameMkLst>
            <pc:docMk/>
            <pc:sldMk cId="0" sldId="332"/>
            <ac:graphicFrameMk id="6" creationId="{00000000-0000-0000-0000-000000000000}"/>
          </ac:graphicFrameMkLst>
        </pc:graphicFrameChg>
        <pc:graphicFrameChg chg="add mod modGraphic">
          <ac:chgData name="Lewis, Gareth" userId="0ca0577c-2ada-4abb-9a17-e7a804bbaaa5" providerId="ADAL" clId="{8D276DEB-9ECF-474F-8641-C8D9886C5626}" dt="2019-01-12T14:27:52.855" v="223" actId="20577"/>
          <ac:graphicFrameMkLst>
            <pc:docMk/>
            <pc:sldMk cId="0" sldId="332"/>
            <ac:graphicFrameMk id="7" creationId="{1FDBB499-B236-453B-BFE1-0247D66A5A2D}"/>
          </ac:graphicFrameMkLst>
        </pc:graphicFrameChg>
        <pc:graphicFrameChg chg="modGraphic">
          <ac:chgData name="Lewis, Gareth" userId="0ca0577c-2ada-4abb-9a17-e7a804bbaaa5" providerId="ADAL" clId="{8D276DEB-9ECF-474F-8641-C8D9886C5626}" dt="2019-01-12T14:29:24.436" v="303" actId="207"/>
          <ac:graphicFrameMkLst>
            <pc:docMk/>
            <pc:sldMk cId="0" sldId="332"/>
            <ac:graphicFrameMk id="10" creationId="{00000000-0000-0000-0000-000000000000}"/>
          </ac:graphicFrameMkLst>
        </pc:graphicFrameChg>
      </pc:sldChg>
      <pc:sldChg chg="modSp">
        <pc:chgData name="Lewis, Gareth" userId="0ca0577c-2ada-4abb-9a17-e7a804bbaaa5" providerId="ADAL" clId="{8D276DEB-9ECF-474F-8641-C8D9886C5626}" dt="2019-01-27T11:03:04.244" v="3728" actId="20577"/>
        <pc:sldMkLst>
          <pc:docMk/>
          <pc:sldMk cId="0" sldId="334"/>
        </pc:sldMkLst>
        <pc:spChg chg="mod">
          <ac:chgData name="Lewis, Gareth" userId="0ca0577c-2ada-4abb-9a17-e7a804bbaaa5" providerId="ADAL" clId="{8D276DEB-9ECF-474F-8641-C8D9886C5626}" dt="2019-01-27T11:03:04.244" v="3728" actId="20577"/>
          <ac:spMkLst>
            <pc:docMk/>
            <pc:sldMk cId="0" sldId="334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27T11:09:08.371" v="3835" actId="20577"/>
        <pc:sldMkLst>
          <pc:docMk/>
          <pc:sldMk cId="0" sldId="335"/>
        </pc:sldMkLst>
        <pc:spChg chg="mod">
          <ac:chgData name="Lewis, Gareth" userId="0ca0577c-2ada-4abb-9a17-e7a804bbaaa5" providerId="ADAL" clId="{8D276DEB-9ECF-474F-8641-C8D9886C5626}" dt="2019-01-27T11:09:08.371" v="3835" actId="20577"/>
          <ac:spMkLst>
            <pc:docMk/>
            <pc:sldMk cId="0" sldId="335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13T14:45:47.631" v="3562" actId="20577"/>
        <pc:sldMkLst>
          <pc:docMk/>
          <pc:sldMk cId="0" sldId="409"/>
        </pc:sldMkLst>
        <pc:spChg chg="mod">
          <ac:chgData name="Lewis, Gareth" userId="0ca0577c-2ada-4abb-9a17-e7a804bbaaa5" providerId="ADAL" clId="{8D276DEB-9ECF-474F-8641-C8D9886C5626}" dt="2019-01-13T14:45:47.631" v="3562" actId="20577"/>
          <ac:spMkLst>
            <pc:docMk/>
            <pc:sldMk cId="0" sldId="409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4:36:55.362" v="1111" actId="20577"/>
        <pc:sldMkLst>
          <pc:docMk/>
          <pc:sldMk cId="3854234756" sldId="410"/>
        </pc:sldMkLst>
        <pc:spChg chg="mod">
          <ac:chgData name="Lewis, Gareth" userId="0ca0577c-2ada-4abb-9a17-e7a804bbaaa5" providerId="ADAL" clId="{8D276DEB-9ECF-474F-8641-C8D9886C5626}" dt="2019-01-12T14:36:55.362" v="1111" actId="20577"/>
          <ac:spMkLst>
            <pc:docMk/>
            <pc:sldMk cId="3854234756" sldId="410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4:37:28.237" v="1174" actId="20577"/>
        <pc:sldMkLst>
          <pc:docMk/>
          <pc:sldMk cId="1133406884" sldId="411"/>
        </pc:sldMkLst>
        <pc:spChg chg="mod">
          <ac:chgData name="Lewis, Gareth" userId="0ca0577c-2ada-4abb-9a17-e7a804bbaaa5" providerId="ADAL" clId="{8D276DEB-9ECF-474F-8641-C8D9886C5626}" dt="2019-01-12T14:37:28.237" v="1174" actId="20577"/>
          <ac:spMkLst>
            <pc:docMk/>
            <pc:sldMk cId="1133406884" sldId="411"/>
            <ac:spMk id="3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2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3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4"/>
        </pc:sldMkLst>
      </pc:sldChg>
      <pc:sldChg chg="modSp add">
        <pc:chgData name="Lewis, Gareth" userId="0ca0577c-2ada-4abb-9a17-e7a804bbaaa5" providerId="ADAL" clId="{8D276DEB-9ECF-474F-8641-C8D9886C5626}" dt="2019-01-27T11:10:39.201" v="3882" actId="20577"/>
        <pc:sldMkLst>
          <pc:docMk/>
          <pc:sldMk cId="0" sldId="635"/>
        </pc:sldMkLst>
        <pc:spChg chg="mod">
          <ac:chgData name="Lewis, Gareth" userId="0ca0577c-2ada-4abb-9a17-e7a804bbaaa5" providerId="ADAL" clId="{8D276DEB-9ECF-474F-8641-C8D9886C5626}" dt="2019-01-27T11:10:39.201" v="3882" actId="20577"/>
          <ac:spMkLst>
            <pc:docMk/>
            <pc:sldMk cId="0" sldId="635"/>
            <ac:spMk id="3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6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40"/>
        </pc:sldMkLst>
      </pc:sldChg>
      <pc:sldChg chg="addSp modSp add">
        <pc:chgData name="Lewis, Gareth" userId="0ca0577c-2ada-4abb-9a17-e7a804bbaaa5" providerId="ADAL" clId="{8D276DEB-9ECF-474F-8641-C8D9886C5626}" dt="2019-01-12T14:49:30.107" v="1413" actId="20577"/>
        <pc:sldMkLst>
          <pc:docMk/>
          <pc:sldMk cId="1186911255" sldId="641"/>
        </pc:sldMkLst>
        <pc:spChg chg="mod">
          <ac:chgData name="Lewis, Gareth" userId="0ca0577c-2ada-4abb-9a17-e7a804bbaaa5" providerId="ADAL" clId="{8D276DEB-9ECF-474F-8641-C8D9886C5626}" dt="2019-01-12T14:49:30.107" v="1413" actId="20577"/>
          <ac:spMkLst>
            <pc:docMk/>
            <pc:sldMk cId="1186911255" sldId="641"/>
            <ac:spMk id="3" creationId="{00000000-0000-0000-0000-000000000000}"/>
          </ac:spMkLst>
        </pc:spChg>
        <pc:picChg chg="add mod">
          <ac:chgData name="Lewis, Gareth" userId="0ca0577c-2ada-4abb-9a17-e7a804bbaaa5" providerId="ADAL" clId="{8D276DEB-9ECF-474F-8641-C8D9886C5626}" dt="2019-01-12T14:48:50.790" v="1274" actId="1076"/>
          <ac:picMkLst>
            <pc:docMk/>
            <pc:sldMk cId="1186911255" sldId="641"/>
            <ac:picMk id="1026" creationId="{94C1F2A2-BA1D-405A-8746-01B8D514957C}"/>
          </ac:picMkLst>
        </pc:picChg>
        <pc:picChg chg="add mod">
          <ac:chgData name="Lewis, Gareth" userId="0ca0577c-2ada-4abb-9a17-e7a804bbaaa5" providerId="ADAL" clId="{8D276DEB-9ECF-474F-8641-C8D9886C5626}" dt="2019-01-12T14:48:48.582" v="1273" actId="14100"/>
          <ac:picMkLst>
            <pc:docMk/>
            <pc:sldMk cId="1186911255" sldId="641"/>
            <ac:picMk id="1028" creationId="{00208F58-A430-45DF-94A6-F3A8BC961500}"/>
          </ac:picMkLst>
        </pc:picChg>
      </pc:sldChg>
      <pc:sldChg chg="delSp modSp add">
        <pc:chgData name="Lewis, Gareth" userId="0ca0577c-2ada-4abb-9a17-e7a804bbaaa5" providerId="ADAL" clId="{8D276DEB-9ECF-474F-8641-C8D9886C5626}" dt="2019-01-12T14:52:32.624" v="1814" actId="20577"/>
        <pc:sldMkLst>
          <pc:docMk/>
          <pc:sldMk cId="1378757881" sldId="642"/>
        </pc:sldMkLst>
        <pc:spChg chg="mod">
          <ac:chgData name="Lewis, Gareth" userId="0ca0577c-2ada-4abb-9a17-e7a804bbaaa5" providerId="ADAL" clId="{8D276DEB-9ECF-474F-8641-C8D9886C5626}" dt="2019-01-12T14:52:32.624" v="1814" actId="20577"/>
          <ac:spMkLst>
            <pc:docMk/>
            <pc:sldMk cId="1378757881" sldId="642"/>
            <ac:spMk id="3" creationId="{00000000-0000-0000-0000-000000000000}"/>
          </ac:spMkLst>
        </pc:spChg>
        <pc:picChg chg="del">
          <ac:chgData name="Lewis, Gareth" userId="0ca0577c-2ada-4abb-9a17-e7a804bbaaa5" providerId="ADAL" clId="{8D276DEB-9ECF-474F-8641-C8D9886C5626}" dt="2019-01-12T14:49:45.145" v="1415" actId="478"/>
          <ac:picMkLst>
            <pc:docMk/>
            <pc:sldMk cId="1378757881" sldId="642"/>
            <ac:picMk id="1026" creationId="{94C1F2A2-BA1D-405A-8746-01B8D514957C}"/>
          </ac:picMkLst>
        </pc:picChg>
        <pc:picChg chg="del">
          <ac:chgData name="Lewis, Gareth" userId="0ca0577c-2ada-4abb-9a17-e7a804bbaaa5" providerId="ADAL" clId="{8D276DEB-9ECF-474F-8641-C8D9886C5626}" dt="2019-01-12T14:49:45.952" v="1416" actId="478"/>
          <ac:picMkLst>
            <pc:docMk/>
            <pc:sldMk cId="1378757881" sldId="642"/>
            <ac:picMk id="1028" creationId="{00208F58-A430-45DF-94A6-F3A8BC961500}"/>
          </ac:picMkLst>
        </pc:picChg>
      </pc:sldChg>
      <pc:sldChg chg="addSp delSp modSp add">
        <pc:chgData name="Lewis, Gareth" userId="0ca0577c-2ada-4abb-9a17-e7a804bbaaa5" providerId="ADAL" clId="{8D276DEB-9ECF-474F-8641-C8D9886C5626}" dt="2019-01-12T14:54:31.923" v="1852" actId="207"/>
        <pc:sldMkLst>
          <pc:docMk/>
          <pc:sldMk cId="2520008228" sldId="643"/>
        </pc:sldMkLst>
        <pc:spChg chg="mod">
          <ac:chgData name="Lewis, Gareth" userId="0ca0577c-2ada-4abb-9a17-e7a804bbaaa5" providerId="ADAL" clId="{8D276DEB-9ECF-474F-8641-C8D9886C5626}" dt="2019-01-12T14:53:49.299" v="1840" actId="6549"/>
          <ac:spMkLst>
            <pc:docMk/>
            <pc:sldMk cId="2520008228" sldId="643"/>
            <ac:spMk id="3" creationId="{00000000-0000-0000-0000-000000000000}"/>
          </ac:spMkLst>
        </pc:spChg>
        <pc:spChg chg="del mod">
          <ac:chgData name="Lewis, Gareth" userId="0ca0577c-2ada-4abb-9a17-e7a804bbaaa5" providerId="ADAL" clId="{8D276DEB-9ECF-474F-8641-C8D9886C5626}" dt="2019-01-12T14:53:52.297" v="1842" actId="478"/>
          <ac:spMkLst>
            <pc:docMk/>
            <pc:sldMk cId="2520008228" sldId="643"/>
            <ac:spMk id="4" creationId="{00000000-0000-0000-0000-000000000000}"/>
          </ac:spMkLst>
        </pc:spChg>
        <pc:grpChg chg="add mod">
          <ac:chgData name="Lewis, Gareth" userId="0ca0577c-2ada-4abb-9a17-e7a804bbaaa5" providerId="ADAL" clId="{8D276DEB-9ECF-474F-8641-C8D9886C5626}" dt="2019-01-12T14:54:31.923" v="1852" actId="207"/>
          <ac:grpSpMkLst>
            <pc:docMk/>
            <pc:sldMk cId="2520008228" sldId="643"/>
            <ac:grpSpMk id="5" creationId="{A22A2F09-ED0C-4FA7-8E33-F43E8BF5128A}"/>
          </ac:grpSpMkLst>
        </pc:grpChg>
        <pc:picChg chg="del">
          <ac:chgData name="Lewis, Gareth" userId="0ca0577c-2ada-4abb-9a17-e7a804bbaaa5" providerId="ADAL" clId="{8D276DEB-9ECF-474F-8641-C8D9886C5626}" dt="2019-01-12T14:53:37.673" v="1816" actId="478"/>
          <ac:picMkLst>
            <pc:docMk/>
            <pc:sldMk cId="2520008228" sldId="643"/>
            <ac:picMk id="65538" creationId="{00000000-0000-0000-0000-000000000000}"/>
          </ac:picMkLst>
        </pc:picChg>
      </pc:sldChg>
      <pc:sldChg chg="delSp modSp add">
        <pc:chgData name="Lewis, Gareth" userId="0ca0577c-2ada-4abb-9a17-e7a804bbaaa5" providerId="ADAL" clId="{8D276DEB-9ECF-474F-8641-C8D9886C5626}" dt="2019-01-12T14:56:13.650" v="1858" actId="478"/>
        <pc:sldMkLst>
          <pc:docMk/>
          <pc:sldMk cId="0" sldId="650"/>
        </pc:sldMkLst>
        <pc:spChg chg="mod">
          <ac:chgData name="Lewis, Gareth" userId="0ca0577c-2ada-4abb-9a17-e7a804bbaaa5" providerId="ADAL" clId="{8D276DEB-9ECF-474F-8641-C8D9886C5626}" dt="2019-01-12T14:56:11.299" v="1857" actId="5793"/>
          <ac:spMkLst>
            <pc:docMk/>
            <pc:sldMk cId="0" sldId="650"/>
            <ac:spMk id="3" creationId="{00000000-0000-0000-0000-000000000000}"/>
          </ac:spMkLst>
        </pc:spChg>
        <pc:spChg chg="del">
          <ac:chgData name="Lewis, Gareth" userId="0ca0577c-2ada-4abb-9a17-e7a804bbaaa5" providerId="ADAL" clId="{8D276DEB-9ECF-474F-8641-C8D9886C5626}" dt="2019-01-12T14:56:13.650" v="1858" actId="478"/>
          <ac:spMkLst>
            <pc:docMk/>
            <pc:sldMk cId="0" sldId="650"/>
            <ac:spMk id="4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56:00.137" v="1853"/>
        <pc:sldMkLst>
          <pc:docMk/>
          <pc:sldMk cId="0" sldId="651"/>
        </pc:sldMkLst>
      </pc:sldChg>
      <pc:sldChg chg="add">
        <pc:chgData name="Lewis, Gareth" userId="0ca0577c-2ada-4abb-9a17-e7a804bbaaa5" providerId="ADAL" clId="{8D276DEB-9ECF-474F-8641-C8D9886C5626}" dt="2019-01-12T14:56:00.137" v="1853"/>
        <pc:sldMkLst>
          <pc:docMk/>
          <pc:sldMk cId="0" sldId="652"/>
        </pc:sldMkLst>
      </pc:sldChg>
      <pc:sldChg chg="modSp add">
        <pc:chgData name="Lewis, Gareth" userId="0ca0577c-2ada-4abb-9a17-e7a804bbaaa5" providerId="ADAL" clId="{8D276DEB-9ECF-474F-8641-C8D9886C5626}" dt="2019-01-12T14:56:59.098" v="1874" actId="20577"/>
        <pc:sldMkLst>
          <pc:docMk/>
          <pc:sldMk cId="0" sldId="653"/>
        </pc:sldMkLst>
        <pc:spChg chg="mod">
          <ac:chgData name="Lewis, Gareth" userId="0ca0577c-2ada-4abb-9a17-e7a804bbaaa5" providerId="ADAL" clId="{8D276DEB-9ECF-474F-8641-C8D9886C5626}" dt="2019-01-12T14:56:59.098" v="1874" actId="20577"/>
          <ac:spMkLst>
            <pc:docMk/>
            <pc:sldMk cId="0" sldId="653"/>
            <ac:spMk id="3" creationId="{00000000-0000-0000-0000-000000000000}"/>
          </ac:spMkLst>
        </pc:spChg>
      </pc:sldChg>
      <pc:sldChg chg="addSp delSp modSp add">
        <pc:chgData name="Lewis, Gareth" userId="0ca0577c-2ada-4abb-9a17-e7a804bbaaa5" providerId="ADAL" clId="{8D276DEB-9ECF-474F-8641-C8D9886C5626}" dt="2019-01-27T11:31:10.056" v="4346" actId="478"/>
        <pc:sldMkLst>
          <pc:docMk/>
          <pc:sldMk cId="0" sldId="654"/>
        </pc:sldMkLst>
        <pc:spChg chg="mod">
          <ac:chgData name="Lewis, Gareth" userId="0ca0577c-2ada-4abb-9a17-e7a804bbaaa5" providerId="ADAL" clId="{8D276DEB-9ECF-474F-8641-C8D9886C5626}" dt="2019-01-12T14:59:31.970" v="1955" actId="20577"/>
          <ac:spMkLst>
            <pc:docMk/>
            <pc:sldMk cId="0" sldId="654"/>
            <ac:spMk id="3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48.340" v="1946" actId="1035"/>
          <ac:spMkLst>
            <pc:docMk/>
            <pc:sldMk cId="0" sldId="654"/>
            <ac:spMk id="6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43.909" v="1936" actId="1036"/>
          <ac:spMkLst>
            <pc:docMk/>
            <pc:sldMk cId="0" sldId="654"/>
            <ac:spMk id="9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29.291" v="1895" actId="1035"/>
          <ac:spMkLst>
            <pc:docMk/>
            <pc:sldMk cId="0" sldId="654"/>
            <ac:spMk id="11" creationId="{00000000-0000-0000-0000-000000000000}"/>
          </ac:spMkLst>
        </pc:spChg>
        <pc:grpChg chg="mod">
          <ac:chgData name="Lewis, Gareth" userId="0ca0577c-2ada-4abb-9a17-e7a804bbaaa5" providerId="ADAL" clId="{8D276DEB-9ECF-474F-8641-C8D9886C5626}" dt="2019-01-14T16:28:18.816" v="3563" actId="207"/>
          <ac:grpSpMkLst>
            <pc:docMk/>
            <pc:sldMk cId="0" sldId="654"/>
            <ac:grpSpMk id="52" creationId="{00000000-0000-0000-0000-000000000000}"/>
          </ac:grpSpMkLst>
        </pc:grpChg>
        <pc:picChg chg="add del">
          <ac:chgData name="Lewis, Gareth" userId="0ca0577c-2ada-4abb-9a17-e7a804bbaaa5" providerId="ADAL" clId="{8D276DEB-9ECF-474F-8641-C8D9886C5626}" dt="2019-01-27T11:31:10.056" v="4346" actId="478"/>
          <ac:picMkLst>
            <pc:docMk/>
            <pc:sldMk cId="0" sldId="654"/>
            <ac:picMk id="2" creationId="{3D132A7C-559C-4BE1-864B-D50C6E33A4CF}"/>
          </ac:picMkLst>
        </pc:pic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14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3.909" v="1936" actId="1036"/>
          <ac:cxnSpMkLst>
            <pc:docMk/>
            <pc:sldMk cId="0" sldId="654"/>
            <ac:cxnSpMk id="15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29.291" v="1895" actId="1035"/>
          <ac:cxnSpMkLst>
            <pc:docMk/>
            <pc:sldMk cId="0" sldId="654"/>
            <ac:cxnSpMk id="19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22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25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3.909" v="1936" actId="1036"/>
          <ac:cxnSpMkLst>
            <pc:docMk/>
            <pc:sldMk cId="0" sldId="654"/>
            <ac:cxnSpMk id="28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29.291" v="1895" actId="1035"/>
          <ac:cxnSpMkLst>
            <pc:docMk/>
            <pc:sldMk cId="0" sldId="654"/>
            <ac:cxnSpMk id="32" creationId="{00000000-0000-0000-0000-000000000000}"/>
          </ac:cxnSpMkLst>
        </pc:cxnChg>
      </pc:sldChg>
      <pc:sldChg chg="modSp add">
        <pc:chgData name="Lewis, Gareth" userId="0ca0577c-2ada-4abb-9a17-e7a804bbaaa5" providerId="ADAL" clId="{8D276DEB-9ECF-474F-8641-C8D9886C5626}" dt="2019-01-27T11:12:18.412" v="3883" actId="6549"/>
        <pc:sldMkLst>
          <pc:docMk/>
          <pc:sldMk cId="0" sldId="655"/>
        </pc:sldMkLst>
        <pc:spChg chg="mod">
          <ac:chgData name="Lewis, Gareth" userId="0ca0577c-2ada-4abb-9a17-e7a804bbaaa5" providerId="ADAL" clId="{8D276DEB-9ECF-474F-8641-C8D9886C5626}" dt="2019-01-27T11:12:18.412" v="3883" actId="6549"/>
          <ac:spMkLst>
            <pc:docMk/>
            <pc:sldMk cId="0" sldId="655"/>
            <ac:spMk id="3" creationId="{00000000-0000-0000-0000-000000000000}"/>
          </ac:spMkLst>
        </pc:spChg>
      </pc:sldChg>
      <pc:sldChg chg="addSp modSp add">
        <pc:chgData name="Lewis, Gareth" userId="0ca0577c-2ada-4abb-9a17-e7a804bbaaa5" providerId="ADAL" clId="{8D276DEB-9ECF-474F-8641-C8D9886C5626}" dt="2019-01-27T11:28:25.328" v="4344" actId="164"/>
        <pc:sldMkLst>
          <pc:docMk/>
          <pc:sldMk cId="0" sldId="674"/>
        </pc:sldMkLst>
        <pc:spChg chg="mod">
          <ac:chgData name="Lewis, Gareth" userId="0ca0577c-2ada-4abb-9a17-e7a804bbaaa5" providerId="ADAL" clId="{8D276DEB-9ECF-474F-8641-C8D9886C5626}" dt="2019-01-12T14:57:06.452" v="1875"/>
          <ac:spMkLst>
            <pc:docMk/>
            <pc:sldMk cId="0" sldId="674"/>
            <ac:spMk id="3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6:39.756" v="1859" actId="6549"/>
          <ac:spMkLst>
            <pc:docMk/>
            <pc:sldMk cId="0" sldId="674"/>
            <ac:spMk id="15" creationId="{00000000-0000-0000-0000-000000000000}"/>
          </ac:spMkLst>
        </pc:spChg>
        <pc:grpChg chg="add 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2" creationId="{3E0163F3-BCD6-4844-BFFC-CACB8A626BDC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4" creationId="{00000000-0000-0000-0000-000000000000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6" creationId="{00000000-0000-0000-0000-000000000000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7" creationId="{00000000-0000-0000-0000-000000000000}"/>
          </ac:grpSpMkLst>
        </pc:grpChg>
        <pc:cxnChg chg="mod">
          <ac:chgData name="Lewis, Gareth" userId="0ca0577c-2ada-4abb-9a17-e7a804bbaaa5" providerId="ADAL" clId="{8D276DEB-9ECF-474F-8641-C8D9886C5626}" dt="2019-01-27T11:28:25.328" v="4344" actId="164"/>
          <ac:cxnSpMkLst>
            <pc:docMk/>
            <pc:sldMk cId="0" sldId="674"/>
            <ac:cxnSpMk id="8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27T11:28:25.328" v="4344" actId="164"/>
          <ac:cxnSpMkLst>
            <pc:docMk/>
            <pc:sldMk cId="0" sldId="674"/>
            <ac:cxnSpMk id="10" creationId="{00000000-0000-0000-0000-000000000000}"/>
          </ac:cxnSpMkLst>
        </pc:cxnChg>
      </pc:sldChg>
      <pc:sldChg chg="add">
        <pc:chgData name="Lewis, Gareth" userId="0ca0577c-2ada-4abb-9a17-e7a804bbaaa5" providerId="ADAL" clId="{8D276DEB-9ECF-474F-8641-C8D9886C5626}" dt="2019-01-12T14:56:05.994" v="1854"/>
        <pc:sldMkLst>
          <pc:docMk/>
          <pc:sldMk cId="950631406" sldId="675"/>
        </pc:sldMkLst>
      </pc:sldChg>
      <pc:sldChg chg="modSp add">
        <pc:chgData name="Lewis, Gareth" userId="0ca0577c-2ada-4abb-9a17-e7a804bbaaa5" providerId="ADAL" clId="{8D276DEB-9ECF-474F-8641-C8D9886C5626}" dt="2019-01-27T11:13:01.606" v="3886" actId="20577"/>
        <pc:sldMkLst>
          <pc:docMk/>
          <pc:sldMk cId="136285698" sldId="676"/>
        </pc:sldMkLst>
        <pc:spChg chg="mod">
          <ac:chgData name="Lewis, Gareth" userId="0ca0577c-2ada-4abb-9a17-e7a804bbaaa5" providerId="ADAL" clId="{8D276DEB-9ECF-474F-8641-C8D9886C5626}" dt="2019-01-27T11:13:01.606" v="3886" actId="20577"/>
          <ac:spMkLst>
            <pc:docMk/>
            <pc:sldMk cId="136285698" sldId="676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9:05.723" v="4343" actId="15"/>
        <pc:sldMkLst>
          <pc:docMk/>
          <pc:sldMk cId="2688635824" sldId="677"/>
        </pc:sldMkLst>
        <pc:spChg chg="mod">
          <ac:chgData name="Lewis, Gareth" userId="0ca0577c-2ada-4abb-9a17-e7a804bbaaa5" providerId="ADAL" clId="{8D276DEB-9ECF-474F-8641-C8D9886C5626}" dt="2019-01-27T11:19:05.723" v="4343" actId="15"/>
          <ac:spMkLst>
            <pc:docMk/>
            <pc:sldMk cId="2688635824" sldId="677"/>
            <ac:spMk id="3" creationId="{00000000-0000-0000-0000-000000000000}"/>
          </ac:spMkLst>
        </pc:spChg>
      </pc:sldChg>
      <pc:sldChg chg="modSp add ord">
        <pc:chgData name="Lewis, Gareth" userId="0ca0577c-2ada-4abb-9a17-e7a804bbaaa5" providerId="ADAL" clId="{8D276DEB-9ECF-474F-8641-C8D9886C5626}" dt="2019-01-12T15:05:55.641" v="2160" actId="6549"/>
        <pc:sldMkLst>
          <pc:docMk/>
          <pc:sldMk cId="689368450" sldId="678"/>
        </pc:sldMkLst>
        <pc:spChg chg="mod">
          <ac:chgData name="Lewis, Gareth" userId="0ca0577c-2ada-4abb-9a17-e7a804bbaaa5" providerId="ADAL" clId="{8D276DEB-9ECF-474F-8641-C8D9886C5626}" dt="2019-01-12T15:05:55.641" v="2160" actId="6549"/>
          <ac:spMkLst>
            <pc:docMk/>
            <pc:sldMk cId="689368450" sldId="678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5:07:17.762" v="2410" actId="20577"/>
        <pc:sldMkLst>
          <pc:docMk/>
          <pc:sldMk cId="262335432" sldId="679"/>
        </pc:sldMkLst>
        <pc:spChg chg="mod">
          <ac:chgData name="Lewis, Gareth" userId="0ca0577c-2ada-4abb-9a17-e7a804bbaaa5" providerId="ADAL" clId="{8D276DEB-9ECF-474F-8641-C8D9886C5626}" dt="2019-01-12T15:07:17.762" v="2410" actId="20577"/>
          <ac:spMkLst>
            <pc:docMk/>
            <pc:sldMk cId="262335432" sldId="679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5:08:24.422" v="2514" actId="20577"/>
        <pc:sldMkLst>
          <pc:docMk/>
          <pc:sldMk cId="1883771542" sldId="680"/>
        </pc:sldMkLst>
        <pc:spChg chg="mod">
          <ac:chgData name="Lewis, Gareth" userId="0ca0577c-2ada-4abb-9a17-e7a804bbaaa5" providerId="ADAL" clId="{8D276DEB-9ECF-474F-8641-C8D9886C5626}" dt="2019-01-12T15:08:24.422" v="2514" actId="20577"/>
          <ac:spMkLst>
            <pc:docMk/>
            <pc:sldMk cId="1883771542" sldId="680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5:01.299" v="3941" actId="20577"/>
        <pc:sldMkLst>
          <pc:docMk/>
          <pc:sldMk cId="2824904003" sldId="681"/>
        </pc:sldMkLst>
        <pc:spChg chg="mod">
          <ac:chgData name="Lewis, Gareth" userId="0ca0577c-2ada-4abb-9a17-e7a804bbaaa5" providerId="ADAL" clId="{8D276DEB-9ECF-474F-8641-C8D9886C5626}" dt="2019-01-27T11:15:01.299" v="3941" actId="20577"/>
          <ac:spMkLst>
            <pc:docMk/>
            <pc:sldMk cId="2824904003" sldId="681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08:25.406" v="3826" actId="6549"/>
        <pc:sldMkLst>
          <pc:docMk/>
          <pc:sldMk cId="2578447533" sldId="682"/>
        </pc:sldMkLst>
        <pc:spChg chg="mod">
          <ac:chgData name="Lewis, Gareth" userId="0ca0577c-2ada-4abb-9a17-e7a804bbaaa5" providerId="ADAL" clId="{8D276DEB-9ECF-474F-8641-C8D9886C5626}" dt="2019-01-27T11:08:25.406" v="3826" actId="6549"/>
          <ac:spMkLst>
            <pc:docMk/>
            <pc:sldMk cId="2578447533" sldId="682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3:55.453" v="3908" actId="20577"/>
        <pc:sldMkLst>
          <pc:docMk/>
          <pc:sldMk cId="1395622730" sldId="683"/>
        </pc:sldMkLst>
        <pc:spChg chg="mod">
          <ac:chgData name="Lewis, Gareth" userId="0ca0577c-2ada-4abb-9a17-e7a804bbaaa5" providerId="ADAL" clId="{8D276DEB-9ECF-474F-8641-C8D9886C5626}" dt="2019-01-27T11:13:55.453" v="3908" actId="20577"/>
          <ac:spMkLst>
            <pc:docMk/>
            <pc:sldMk cId="1395622730" sldId="683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6:57.127" v="4145" actId="20577"/>
        <pc:sldMkLst>
          <pc:docMk/>
          <pc:sldMk cId="1144748300" sldId="684"/>
        </pc:sldMkLst>
        <pc:spChg chg="mod">
          <ac:chgData name="Lewis, Gareth" userId="0ca0577c-2ada-4abb-9a17-e7a804bbaaa5" providerId="ADAL" clId="{8D276DEB-9ECF-474F-8641-C8D9886C5626}" dt="2019-01-27T11:16:57.127" v="4145" actId="20577"/>
          <ac:spMkLst>
            <pc:docMk/>
            <pc:sldMk cId="1144748300" sldId="684"/>
            <ac:spMk id="3" creationId="{00000000-0000-0000-0000-000000000000}"/>
          </ac:spMkLst>
        </pc:spChg>
      </pc:sldChg>
      <pc:sldMasterChg chg="modSldLayout">
        <pc:chgData name="Lewis, Gareth" userId="0ca0577c-2ada-4abb-9a17-e7a804bbaaa5" providerId="ADAL" clId="{8D276DEB-9ECF-474F-8641-C8D9886C5626}" dt="2019-01-12T15:07:46.816" v="2422" actId="207"/>
        <pc:sldMasterMkLst>
          <pc:docMk/>
          <pc:sldMasterMk cId="0" sldId="2147483648"/>
        </pc:sldMasterMkLst>
        <pc:sldLayoutChg chg="modSp">
          <pc:chgData name="Lewis, Gareth" userId="0ca0577c-2ada-4abb-9a17-e7a804bbaaa5" providerId="ADAL" clId="{8D276DEB-9ECF-474F-8641-C8D9886C5626}" dt="2019-01-12T15:07:46.816" v="2422" actId="207"/>
          <pc:sldLayoutMkLst>
            <pc:docMk/>
            <pc:sldMasterMk cId="0" sldId="2147483648"/>
            <pc:sldLayoutMk cId="4274630231" sldId="2147483672"/>
          </pc:sldLayoutMkLst>
          <pc:spChg chg="mod">
            <ac:chgData name="Lewis, Gareth" userId="0ca0577c-2ada-4abb-9a17-e7a804bbaaa5" providerId="ADAL" clId="{8D276DEB-9ECF-474F-8641-C8D9886C5626}" dt="2019-01-12T15:07:46.816" v="2422" actId="207"/>
            <ac:spMkLst>
              <pc:docMk/>
              <pc:sldMasterMk cId="0" sldId="2147483648"/>
              <pc:sldLayoutMk cId="4274630231" sldId="2147483672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9/27/19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Falmouth-Games-Academy/bsc-assignment-briefs/raw/2019-20/comp280/2/2019-20-comp280-assignment-2-brief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lmouth-Games-Academy/bsc-assignment-briefs/raw/2019-20/comp280/2/2019-20-comp280-assignment-2-brief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3851920" y="5973087"/>
            <a:ext cx="5292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COMP280: Creative Computing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BSc(Hons) Computing for Games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BA(Hons) Game Development: Programming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Workshop 2</a:t>
            </a:r>
            <a:r>
              <a:rPr lang="en-US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: History &amp; State of Cybersecurity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Workshop Session</a:t>
            </a:r>
          </a:p>
          <a:p>
            <a:pPr lvl="1"/>
            <a:r>
              <a:rPr lang="en-GB" b="1" dirty="0"/>
              <a:t>Review </a:t>
            </a:r>
            <a:r>
              <a:rPr lang="en-GB" dirty="0"/>
              <a:t>the assignment</a:t>
            </a:r>
          </a:p>
          <a:p>
            <a:pPr lvl="1"/>
            <a:r>
              <a:rPr lang="en-GB" b="1" dirty="0"/>
              <a:t>Develop</a:t>
            </a:r>
            <a:r>
              <a:rPr lang="en-GB" dirty="0"/>
              <a:t> your analytical skills</a:t>
            </a:r>
          </a:p>
          <a:p>
            <a:pPr lvl="1"/>
            <a:r>
              <a:rPr lang="en-GB" b="1" dirty="0"/>
              <a:t>Present</a:t>
            </a:r>
            <a:r>
              <a:rPr lang="en-GB" dirty="0"/>
              <a:t> findings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Workshop Session</a:t>
            </a:r>
          </a:p>
          <a:p>
            <a:pPr lvl="1"/>
            <a:r>
              <a:rPr lang="en-GB" b="1" dirty="0"/>
              <a:t>Review </a:t>
            </a:r>
            <a:r>
              <a:rPr lang="en-GB" dirty="0"/>
              <a:t>the assignment</a:t>
            </a:r>
          </a:p>
          <a:p>
            <a:pPr lvl="1"/>
            <a:r>
              <a:rPr lang="en-GB" b="1" dirty="0"/>
              <a:t>Develop</a:t>
            </a:r>
            <a:r>
              <a:rPr lang="en-GB" dirty="0"/>
              <a:t> your analytical skills</a:t>
            </a:r>
          </a:p>
          <a:p>
            <a:pPr lvl="1"/>
            <a:r>
              <a:rPr lang="en-GB" b="1" dirty="0"/>
              <a:t>Present</a:t>
            </a:r>
            <a:r>
              <a:rPr lang="en-GB" dirty="0"/>
              <a:t> findings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803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Workshop Session</a:t>
            </a:r>
          </a:p>
          <a:p>
            <a:pPr lvl="1"/>
            <a:r>
              <a:rPr lang="en-GB" b="1" dirty="0"/>
              <a:t>Review </a:t>
            </a:r>
            <a:r>
              <a:rPr lang="en-GB" dirty="0"/>
              <a:t>the assignment</a:t>
            </a:r>
          </a:p>
          <a:p>
            <a:pPr lvl="1"/>
            <a:r>
              <a:rPr lang="en-GB" b="1" dirty="0"/>
              <a:t>Develop</a:t>
            </a:r>
            <a:r>
              <a:rPr lang="en-GB" dirty="0"/>
              <a:t> your analytical skills</a:t>
            </a:r>
          </a:p>
          <a:p>
            <a:pPr lvl="1"/>
            <a:r>
              <a:rPr lang="en-GB" b="1" dirty="0"/>
              <a:t>Present</a:t>
            </a:r>
            <a:r>
              <a:rPr lang="en-GB" dirty="0"/>
              <a:t> findings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738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Review the assignment</a:t>
            </a:r>
          </a:p>
          <a:p>
            <a:pPr lvl="1"/>
            <a:r>
              <a:rPr lang="en-GB" sz="1800" dirty="0">
                <a:hlinkClick r:id="rId2"/>
              </a:rPr>
              <a:t>https://github.com/Falmouth-Games-Academy/bsc-assignment-briefs/raw/2019-20/comp280/2/2019-20-comp280-assignment-2-brief.pdf</a:t>
            </a:r>
            <a:endParaRPr lang="en-GB" sz="1800" dirty="0"/>
          </a:p>
          <a:p>
            <a:pPr lvl="1"/>
            <a:endParaRPr lang="en-GB" sz="1800" dirty="0"/>
          </a:p>
          <a:p>
            <a:pPr lvl="1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57941B-B296-764A-9442-93479EF98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80" y="1916832"/>
            <a:ext cx="6732240" cy="430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64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Review the assignment</a:t>
            </a:r>
          </a:p>
          <a:p>
            <a:pPr lvl="1"/>
            <a:r>
              <a:rPr lang="en-GB" sz="1800" dirty="0">
                <a:hlinkClick r:id="rId2"/>
              </a:rPr>
              <a:t>https://github.com/Falmouth-Games-Academy/bsc-assignment-briefs/raw/2019-20/comp280/2/2019-20-comp280-assignment-2-brief.pdf</a:t>
            </a:r>
            <a:endParaRPr lang="en-GB" sz="1800" dirty="0"/>
          </a:p>
          <a:p>
            <a:pPr lvl="1"/>
            <a:endParaRPr lang="en-GB" sz="1800" dirty="0"/>
          </a:p>
          <a:p>
            <a:pPr lvl="1"/>
            <a:r>
              <a:rPr lang="en-GB" sz="1800" dirty="0"/>
              <a:t>Create a repository of cybersecurity knowledge</a:t>
            </a:r>
          </a:p>
          <a:p>
            <a:pPr lvl="1"/>
            <a:endParaRPr lang="en-GB" sz="1800" dirty="0"/>
          </a:p>
          <a:p>
            <a:pPr lvl="1"/>
            <a:r>
              <a:rPr lang="en-GB" sz="1800" dirty="0"/>
              <a:t>Write a report on XYZ Online Games</a:t>
            </a:r>
          </a:p>
          <a:p>
            <a:pPr lvl="2"/>
            <a:r>
              <a:rPr lang="en-GB" sz="1400" dirty="0"/>
              <a:t>Potential Cybersecurity issues for the firm</a:t>
            </a:r>
          </a:p>
          <a:p>
            <a:pPr lvl="2"/>
            <a:r>
              <a:rPr lang="en-GB" sz="1400" dirty="0"/>
              <a:t>How Controls and Control Strategies can mitigate cyber issues</a:t>
            </a:r>
          </a:p>
          <a:p>
            <a:pPr lvl="2"/>
            <a:r>
              <a:rPr lang="en-GB" sz="1400" dirty="0"/>
              <a:t>Outline potential major GDPR issues for the organisation with regards to its current data management and security processes</a:t>
            </a:r>
          </a:p>
          <a:p>
            <a:pPr lvl="2"/>
            <a:r>
              <a:rPr lang="en-GB" sz="1400" dirty="0"/>
              <a:t>Compare and contrast traditional encryption with modern AES cryptography</a:t>
            </a:r>
          </a:p>
          <a:p>
            <a:pPr lvl="2"/>
            <a:endParaRPr lang="en-GB" sz="1400" dirty="0"/>
          </a:p>
          <a:p>
            <a:pPr lvl="1"/>
            <a:r>
              <a:rPr lang="en-GB" sz="1800" dirty="0"/>
              <a:t>Read at the Rubric</a:t>
            </a:r>
          </a:p>
          <a:p>
            <a:pPr lvl="1"/>
            <a:endParaRPr lang="en-GB" sz="1800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6876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Develop your analytical skills</a:t>
            </a:r>
          </a:p>
          <a:p>
            <a:pPr lvl="1"/>
            <a:r>
              <a:rPr lang="en-GB" dirty="0"/>
              <a:t>Pair up (1xBSc &amp; 1xBA)</a:t>
            </a:r>
          </a:p>
          <a:p>
            <a:pPr lvl="1"/>
            <a:r>
              <a:rPr lang="en-GB" dirty="0"/>
              <a:t>Take the first 10 articles in the repo</a:t>
            </a:r>
          </a:p>
          <a:p>
            <a:pPr lvl="2"/>
            <a:r>
              <a:rPr lang="en-GB" dirty="0"/>
              <a:t>Do 5Ws&amp;H and 3A assessments of them</a:t>
            </a:r>
          </a:p>
          <a:p>
            <a:pPr lvl="1"/>
            <a:r>
              <a:rPr lang="en-GB" dirty="0"/>
              <a:t>Put results into a 2 page presentation</a:t>
            </a:r>
          </a:p>
          <a:p>
            <a:pPr lvl="2"/>
            <a:r>
              <a:rPr lang="en-GB" dirty="0"/>
              <a:t>Page 1: 5Ws&amp;H</a:t>
            </a:r>
          </a:p>
          <a:p>
            <a:pPr lvl="2"/>
            <a:r>
              <a:rPr lang="en-GB" dirty="0"/>
              <a:t>Page 2: 3As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65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Present findings</a:t>
            </a:r>
          </a:p>
          <a:p>
            <a:pPr lvl="1"/>
            <a:r>
              <a:rPr lang="en-GB" dirty="0"/>
              <a:t>Present your findings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4141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Questions</a:t>
            </a:r>
          </a:p>
          <a:p>
            <a:pPr lvl="1"/>
            <a:endParaRPr lang="en-GB"/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305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12263</TotalTime>
  <Words>210</Words>
  <Application>Microsoft Macintosh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Lewis, Gareth</cp:lastModifiedBy>
  <cp:revision>723</cp:revision>
  <dcterms:created xsi:type="dcterms:W3CDTF">2008-11-22T10:38:31Z</dcterms:created>
  <dcterms:modified xsi:type="dcterms:W3CDTF">2019-09-27T15:24:29Z</dcterms:modified>
</cp:coreProperties>
</file>