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3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6B94-7BCE-4DD3-85E4-4B8D61AD8293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FB56-30F6-40C3-BE54-87E2365B27B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6B94-7BCE-4DD3-85E4-4B8D61AD8293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FB56-30F6-40C3-BE54-87E2365B27B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6B94-7BCE-4DD3-85E4-4B8D61AD8293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FB56-30F6-40C3-BE54-87E2365B27B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6B94-7BCE-4DD3-85E4-4B8D61AD8293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FB56-30F6-40C3-BE54-87E2365B27B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6B94-7BCE-4DD3-85E4-4B8D61AD8293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FB56-30F6-40C3-BE54-87E2365B27B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6B94-7BCE-4DD3-85E4-4B8D61AD8293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FB56-30F6-40C3-BE54-87E2365B27B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6B94-7BCE-4DD3-85E4-4B8D61AD8293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FB56-30F6-40C3-BE54-87E2365B27B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6B94-7BCE-4DD3-85E4-4B8D61AD8293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FB56-30F6-40C3-BE54-87E2365B27B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6B94-7BCE-4DD3-85E4-4B8D61AD8293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FB56-30F6-40C3-BE54-87E2365B27B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6B94-7BCE-4DD3-85E4-4B8D61AD8293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FB56-30F6-40C3-BE54-87E2365B27B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6B94-7BCE-4DD3-85E4-4B8D61AD8293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FB56-30F6-40C3-BE54-87E2365B27B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E6B94-7BCE-4DD3-85E4-4B8D61AD8293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7FB56-30F6-40C3-BE54-87E2365B27B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Sprint Planning – Reading Week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Collect a set of post-it notes, an A3 sheet of paper, blue </a:t>
            </a:r>
            <a:r>
              <a:rPr lang="en-GB" dirty="0" err="1" smtClean="0"/>
              <a:t>tac</a:t>
            </a:r>
            <a:r>
              <a:rPr lang="en-GB" dirty="0" smtClean="0"/>
              <a:t>, and a pen</a:t>
            </a:r>
          </a:p>
          <a:p>
            <a:r>
              <a:rPr lang="en-GB" dirty="0" smtClean="0"/>
              <a:t>Find a space on the wall/empty desks</a:t>
            </a:r>
          </a:p>
          <a:p>
            <a:r>
              <a:rPr lang="en-GB" dirty="0" smtClean="0"/>
              <a:t>Develop some user stories for the contract you are working on in ‘Tinkering Graphics’ and add them to the ‘back log’ on your A3 sheet</a:t>
            </a:r>
          </a:p>
          <a:p>
            <a:r>
              <a:rPr lang="en-GB" dirty="0" smtClean="0"/>
              <a:t>Develop a to-do list for a 1-week sprint that will take place over Reading Week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75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Sprint Planning – Reading Week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Planning – Reading Week</dc:title>
  <dc:creator>Adrir Darklance</dc:creator>
  <cp:lastModifiedBy>Adrir Darklance</cp:lastModifiedBy>
  <cp:revision>6</cp:revision>
  <dcterms:created xsi:type="dcterms:W3CDTF">2015-10-21T09:15:59Z</dcterms:created>
  <dcterms:modified xsi:type="dcterms:W3CDTF">2015-10-21T11:22:13Z</dcterms:modified>
</cp:coreProperties>
</file>