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20" r:id="rId2"/>
    <p:sldId id="316" r:id="rId3"/>
    <p:sldId id="259" r:id="rId4"/>
    <p:sldId id="281" r:id="rId5"/>
    <p:sldId id="282" r:id="rId6"/>
    <p:sldId id="283" r:id="rId7"/>
    <p:sldId id="284" r:id="rId8"/>
    <p:sldId id="285" r:id="rId9"/>
    <p:sldId id="318" r:id="rId10"/>
    <p:sldId id="286" r:id="rId11"/>
    <p:sldId id="287" r:id="rId12"/>
    <p:sldId id="288" r:id="rId13"/>
    <p:sldId id="290" r:id="rId14"/>
    <p:sldId id="291" r:id="rId15"/>
    <p:sldId id="289" r:id="rId16"/>
    <p:sldId id="292" r:id="rId17"/>
    <p:sldId id="303" r:id="rId18"/>
    <p:sldId id="296" r:id="rId19"/>
    <p:sldId id="310" r:id="rId20"/>
    <p:sldId id="305" r:id="rId21"/>
    <p:sldId id="311" r:id="rId22"/>
    <p:sldId id="312" r:id="rId23"/>
    <p:sldId id="313" r:id="rId24"/>
    <p:sldId id="304" r:id="rId25"/>
    <p:sldId id="270" r:id="rId26"/>
    <p:sldId id="277" r:id="rId27"/>
    <p:sldId id="278" r:id="rId28"/>
    <p:sldId id="294" r:id="rId29"/>
    <p:sldId id="321" r:id="rId30"/>
    <p:sldId id="293" r:id="rId31"/>
    <p:sldId id="302" r:id="rId32"/>
    <p:sldId id="319" r:id="rId33"/>
    <p:sldId id="322" r:id="rId34"/>
    <p:sldId id="297" r:id="rId35"/>
    <p:sldId id="298" r:id="rId36"/>
    <p:sldId id="299" r:id="rId37"/>
    <p:sldId id="300" r:id="rId38"/>
    <p:sldId id="301" r:id="rId39"/>
    <p:sldId id="308" r:id="rId40"/>
    <p:sldId id="307" r:id="rId41"/>
    <p:sldId id="309" r:id="rId42"/>
    <p:sldId id="31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03030"/>
    <a:srgbClr val="282828"/>
    <a:srgbClr val="FFCC00"/>
    <a:srgbClr val="FF9900"/>
    <a:srgbClr val="34FB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howGuides="1">
      <p:cViewPr>
        <p:scale>
          <a:sx n="100" d="100"/>
          <a:sy n="100" d="100"/>
        </p:scale>
        <p:origin x="-27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42BCB-0E1E-41A4-862E-20A0179720F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A1748-C90F-418A-920E-19B061A28121}">
      <dgm:prSet phldrT="[Text]"/>
      <dgm:spPr/>
      <dgm:t>
        <a:bodyPr/>
        <a:lstStyle/>
        <a:p>
          <a:r>
            <a:rPr lang="en-US" dirty="0" smtClean="0"/>
            <a:t>Actor</a:t>
          </a:r>
          <a:endParaRPr lang="en-US" dirty="0"/>
        </a:p>
      </dgm:t>
    </dgm:pt>
    <dgm:pt modelId="{291C156E-8322-4C5E-9854-746FF7D79D0E}" type="parTrans" cxnId="{3D8A6A3A-4738-470D-A0E4-F45A8C5E8C54}">
      <dgm:prSet/>
      <dgm:spPr/>
      <dgm:t>
        <a:bodyPr/>
        <a:lstStyle/>
        <a:p>
          <a:endParaRPr lang="en-US"/>
        </a:p>
      </dgm:t>
    </dgm:pt>
    <dgm:pt modelId="{0E3CC9A5-A950-49DA-B79A-1B5B0DE15405}" type="sibTrans" cxnId="{3D8A6A3A-4738-470D-A0E4-F45A8C5E8C54}">
      <dgm:prSet/>
      <dgm:spPr/>
      <dgm:t>
        <a:bodyPr/>
        <a:lstStyle/>
        <a:p>
          <a:endParaRPr lang="en-US"/>
        </a:p>
      </dgm:t>
    </dgm:pt>
    <dgm:pt modelId="{93B98E55-E999-4302-8F34-DC87C5157CDE}">
      <dgm:prSet phldrT="[Text]"/>
      <dgm:spPr/>
      <dgm:t>
        <a:bodyPr/>
        <a:lstStyle/>
        <a:p>
          <a:r>
            <a:rPr lang="en-US" dirty="0" err="1" smtClean="0"/>
            <a:t>PlayerCharacter</a:t>
          </a:r>
          <a:endParaRPr lang="en-US" dirty="0"/>
        </a:p>
      </dgm:t>
    </dgm:pt>
    <dgm:pt modelId="{793D5C7D-9C59-4FAB-A1A9-3FE863B48CBE}" type="parTrans" cxnId="{841F979C-FCE2-43DF-9A03-5F09343E1674}">
      <dgm:prSet/>
      <dgm:spPr/>
      <dgm:t>
        <a:bodyPr/>
        <a:lstStyle/>
        <a:p>
          <a:endParaRPr lang="en-US"/>
        </a:p>
      </dgm:t>
    </dgm:pt>
    <dgm:pt modelId="{5C0A3A63-DBFB-41FE-ACEC-D65EAFA0CE19}" type="sibTrans" cxnId="{841F979C-FCE2-43DF-9A03-5F09343E1674}">
      <dgm:prSet/>
      <dgm:spPr/>
      <dgm:t>
        <a:bodyPr/>
        <a:lstStyle/>
        <a:p>
          <a:endParaRPr lang="en-US"/>
        </a:p>
      </dgm:t>
    </dgm:pt>
    <dgm:pt modelId="{35DC4986-C206-42DF-A7C7-62055FB8D1BD}">
      <dgm:prSet phldrT="[Text]"/>
      <dgm:spPr/>
      <dgm:t>
        <a:bodyPr/>
        <a:lstStyle/>
        <a:p>
          <a:r>
            <a:rPr lang="en-US" dirty="0" smtClean="0"/>
            <a:t>Enemy</a:t>
          </a:r>
          <a:endParaRPr lang="en-US" dirty="0"/>
        </a:p>
      </dgm:t>
    </dgm:pt>
    <dgm:pt modelId="{3ED7549C-A6FE-4920-A468-4526B17EAF23}" type="parTrans" cxnId="{F863CC40-9CBF-4FAD-B375-A98AAD568B16}">
      <dgm:prSet/>
      <dgm:spPr/>
      <dgm:t>
        <a:bodyPr/>
        <a:lstStyle/>
        <a:p>
          <a:endParaRPr lang="en-US"/>
        </a:p>
      </dgm:t>
    </dgm:pt>
    <dgm:pt modelId="{B305CF5E-E1E8-4DBD-B69A-31109629504B}" type="sibTrans" cxnId="{F863CC40-9CBF-4FAD-B375-A98AAD568B16}">
      <dgm:prSet/>
      <dgm:spPr/>
      <dgm:t>
        <a:bodyPr/>
        <a:lstStyle/>
        <a:p>
          <a:endParaRPr lang="en-US"/>
        </a:p>
      </dgm:t>
    </dgm:pt>
    <dgm:pt modelId="{22EF7746-372F-4A28-87A0-771DFE7C4644}">
      <dgm:prSet phldrT="[Text]"/>
      <dgm:spPr/>
      <dgm:t>
        <a:bodyPr/>
        <a:lstStyle/>
        <a:p>
          <a:r>
            <a:rPr lang="en-US" dirty="0" smtClean="0"/>
            <a:t>Block</a:t>
          </a:r>
          <a:endParaRPr lang="en-US" dirty="0"/>
        </a:p>
      </dgm:t>
    </dgm:pt>
    <dgm:pt modelId="{87BFB82B-331A-439A-82D3-8166F1D92B86}" type="parTrans" cxnId="{7536862C-89A3-4E3E-851A-15C1960508A5}">
      <dgm:prSet/>
      <dgm:spPr/>
      <dgm:t>
        <a:bodyPr/>
        <a:lstStyle/>
        <a:p>
          <a:endParaRPr lang="en-US"/>
        </a:p>
      </dgm:t>
    </dgm:pt>
    <dgm:pt modelId="{9265828A-7C62-4287-B4F4-2E646FF2624B}" type="sibTrans" cxnId="{7536862C-89A3-4E3E-851A-15C1960508A5}">
      <dgm:prSet/>
      <dgm:spPr/>
      <dgm:t>
        <a:bodyPr/>
        <a:lstStyle/>
        <a:p>
          <a:endParaRPr lang="en-US"/>
        </a:p>
      </dgm:t>
    </dgm:pt>
    <dgm:pt modelId="{82CFA36D-0392-4FC4-93BA-2876779298B4}">
      <dgm:prSet phldrT="[Text]"/>
      <dgm:spPr/>
      <dgm:t>
        <a:bodyPr/>
        <a:lstStyle/>
        <a:p>
          <a:r>
            <a:rPr lang="en-US" dirty="0" err="1" smtClean="0"/>
            <a:t>BreakableBlock</a:t>
          </a:r>
          <a:endParaRPr lang="en-US" dirty="0"/>
        </a:p>
      </dgm:t>
    </dgm:pt>
    <dgm:pt modelId="{FB09BAB3-91C5-476F-BD60-6557F4D9F091}" type="parTrans" cxnId="{BBAEDB70-1395-42E2-B4A2-33B122850080}">
      <dgm:prSet/>
      <dgm:spPr/>
      <dgm:t>
        <a:bodyPr/>
        <a:lstStyle/>
        <a:p>
          <a:endParaRPr lang="en-US"/>
        </a:p>
      </dgm:t>
    </dgm:pt>
    <dgm:pt modelId="{99EEB892-E784-4CE5-AA28-6F33280C10A4}" type="sibTrans" cxnId="{BBAEDB70-1395-42E2-B4A2-33B122850080}">
      <dgm:prSet/>
      <dgm:spPr/>
      <dgm:t>
        <a:bodyPr/>
        <a:lstStyle/>
        <a:p>
          <a:endParaRPr lang="en-US"/>
        </a:p>
      </dgm:t>
    </dgm:pt>
    <dgm:pt modelId="{4715F59F-8A92-492C-A43C-5EEA003C4B82}">
      <dgm:prSet phldrT="[Text]"/>
      <dgm:spPr/>
      <dgm:t>
        <a:bodyPr/>
        <a:lstStyle/>
        <a:p>
          <a:r>
            <a:rPr lang="en-US" dirty="0" smtClean="0"/>
            <a:t>Mario</a:t>
          </a:r>
          <a:endParaRPr lang="en-US" dirty="0"/>
        </a:p>
      </dgm:t>
    </dgm:pt>
    <dgm:pt modelId="{671EAB6D-E5BE-4B1D-98AB-25BE29ED3B35}" type="parTrans" cxnId="{05FA6386-E349-4343-A443-FBB9CFEB3B25}">
      <dgm:prSet/>
      <dgm:spPr/>
      <dgm:t>
        <a:bodyPr/>
        <a:lstStyle/>
        <a:p>
          <a:endParaRPr lang="en-US"/>
        </a:p>
      </dgm:t>
    </dgm:pt>
    <dgm:pt modelId="{73007FC5-3F0C-4665-8EF8-F07D4F8DCA0A}" type="sibTrans" cxnId="{05FA6386-E349-4343-A443-FBB9CFEB3B25}">
      <dgm:prSet/>
      <dgm:spPr/>
      <dgm:t>
        <a:bodyPr/>
        <a:lstStyle/>
        <a:p>
          <a:endParaRPr lang="en-US"/>
        </a:p>
      </dgm:t>
    </dgm:pt>
    <dgm:pt modelId="{4D2CAAFC-FC83-4E41-8538-39034929B904}">
      <dgm:prSet phldrT="[Text]"/>
      <dgm:spPr/>
      <dgm:t>
        <a:bodyPr/>
        <a:lstStyle/>
        <a:p>
          <a:r>
            <a:rPr lang="en-US" dirty="0" smtClean="0"/>
            <a:t>Luigi</a:t>
          </a:r>
          <a:endParaRPr lang="en-US" dirty="0"/>
        </a:p>
      </dgm:t>
    </dgm:pt>
    <dgm:pt modelId="{BCEE65B3-115F-4EE5-924C-07097BDAA63F}" type="parTrans" cxnId="{9C056F25-93AC-4AB4-B568-D7175F5A3185}">
      <dgm:prSet/>
      <dgm:spPr/>
      <dgm:t>
        <a:bodyPr/>
        <a:lstStyle/>
        <a:p>
          <a:endParaRPr lang="en-US"/>
        </a:p>
      </dgm:t>
    </dgm:pt>
    <dgm:pt modelId="{36E70FC4-C079-4D9B-94CD-A707FCFCD5D8}" type="sibTrans" cxnId="{9C056F25-93AC-4AB4-B568-D7175F5A3185}">
      <dgm:prSet/>
      <dgm:spPr/>
      <dgm:t>
        <a:bodyPr/>
        <a:lstStyle/>
        <a:p>
          <a:endParaRPr lang="en-US"/>
        </a:p>
      </dgm:t>
    </dgm:pt>
    <dgm:pt modelId="{F61871B2-9C27-435E-A6BD-7F4303D91D6E}">
      <dgm:prSet phldrT="[Text]"/>
      <dgm:spPr/>
      <dgm:t>
        <a:bodyPr/>
        <a:lstStyle/>
        <a:p>
          <a:r>
            <a:rPr lang="en-US" dirty="0" err="1" smtClean="0"/>
            <a:t>Goomba</a:t>
          </a:r>
          <a:endParaRPr lang="en-US" dirty="0"/>
        </a:p>
      </dgm:t>
    </dgm:pt>
    <dgm:pt modelId="{18627EE8-DB7B-4A7D-A63F-75D14661150C}" type="parTrans" cxnId="{DC608CAD-E0AA-4109-A54D-6215F8481B6F}">
      <dgm:prSet/>
      <dgm:spPr/>
      <dgm:t>
        <a:bodyPr/>
        <a:lstStyle/>
        <a:p>
          <a:endParaRPr lang="en-US"/>
        </a:p>
      </dgm:t>
    </dgm:pt>
    <dgm:pt modelId="{9139EC7B-8D7F-4C69-A04F-604EB3D0EE83}" type="sibTrans" cxnId="{DC608CAD-E0AA-4109-A54D-6215F8481B6F}">
      <dgm:prSet/>
      <dgm:spPr/>
      <dgm:t>
        <a:bodyPr/>
        <a:lstStyle/>
        <a:p>
          <a:endParaRPr lang="en-US"/>
        </a:p>
      </dgm:t>
    </dgm:pt>
    <dgm:pt modelId="{03BE8EEA-5BB1-4932-A1DA-696B8571D007}">
      <dgm:prSet phldrT="[Text]"/>
      <dgm:spPr/>
      <dgm:t>
        <a:bodyPr/>
        <a:lstStyle/>
        <a:p>
          <a:r>
            <a:rPr lang="en-US" dirty="0" err="1" smtClean="0"/>
            <a:t>KoopaTrooper</a:t>
          </a:r>
          <a:endParaRPr lang="en-US" dirty="0"/>
        </a:p>
      </dgm:t>
    </dgm:pt>
    <dgm:pt modelId="{7CFB68B6-C285-4639-997F-083092B25ADF}" type="parTrans" cxnId="{15D69279-D452-4DF0-9301-D89BE66E1573}">
      <dgm:prSet/>
      <dgm:spPr/>
      <dgm:t>
        <a:bodyPr/>
        <a:lstStyle/>
        <a:p>
          <a:endParaRPr lang="en-US"/>
        </a:p>
      </dgm:t>
    </dgm:pt>
    <dgm:pt modelId="{BE2E30D8-3F96-4E4A-8D22-89B9118C1E0C}" type="sibTrans" cxnId="{15D69279-D452-4DF0-9301-D89BE66E1573}">
      <dgm:prSet/>
      <dgm:spPr/>
      <dgm:t>
        <a:bodyPr/>
        <a:lstStyle/>
        <a:p>
          <a:endParaRPr lang="en-US"/>
        </a:p>
      </dgm:t>
    </dgm:pt>
    <dgm:pt modelId="{9807DFD3-6DE5-4433-8AFD-6D3DB48F284C}">
      <dgm:prSet phldrT="[Text]"/>
      <dgm:spPr/>
      <dgm:t>
        <a:bodyPr/>
        <a:lstStyle/>
        <a:p>
          <a:r>
            <a:rPr lang="en-US" dirty="0" err="1" smtClean="0"/>
            <a:t>QuestionBlock</a:t>
          </a:r>
          <a:endParaRPr lang="en-US" dirty="0"/>
        </a:p>
      </dgm:t>
    </dgm:pt>
    <dgm:pt modelId="{402D9C03-C39B-4C32-A6CD-93987D68E4F3}" type="parTrans" cxnId="{C6B630FD-DEEA-48E6-B60E-E926030234CF}">
      <dgm:prSet/>
      <dgm:spPr/>
      <dgm:t>
        <a:bodyPr/>
        <a:lstStyle/>
        <a:p>
          <a:endParaRPr lang="en-US"/>
        </a:p>
      </dgm:t>
    </dgm:pt>
    <dgm:pt modelId="{39D31E74-DBAC-47ED-8F5A-2A9D50E15D68}" type="sibTrans" cxnId="{C6B630FD-DEEA-48E6-B60E-E926030234CF}">
      <dgm:prSet/>
      <dgm:spPr/>
      <dgm:t>
        <a:bodyPr/>
        <a:lstStyle/>
        <a:p>
          <a:endParaRPr lang="en-US"/>
        </a:p>
      </dgm:t>
    </dgm:pt>
    <dgm:pt modelId="{43762DE1-180A-4A5E-B3DA-3A7276FD3150}">
      <dgm:prSet phldrT="[Text]"/>
      <dgm:spPr/>
      <dgm:t>
        <a:bodyPr/>
        <a:lstStyle/>
        <a:p>
          <a:r>
            <a:rPr lang="en-US" dirty="0" smtClean="0"/>
            <a:t>Collectible</a:t>
          </a:r>
          <a:endParaRPr lang="en-US" dirty="0"/>
        </a:p>
      </dgm:t>
    </dgm:pt>
    <dgm:pt modelId="{C3C4043E-64C0-4B05-9699-AC7D6F5BAA03}" type="parTrans" cxnId="{7516CB09-51F9-40AA-976D-277A87CD4028}">
      <dgm:prSet/>
      <dgm:spPr/>
      <dgm:t>
        <a:bodyPr/>
        <a:lstStyle/>
        <a:p>
          <a:endParaRPr lang="en-US"/>
        </a:p>
      </dgm:t>
    </dgm:pt>
    <dgm:pt modelId="{4525ABD7-4914-43B6-A8BA-C5C5DC5B97FC}" type="sibTrans" cxnId="{7516CB09-51F9-40AA-976D-277A87CD4028}">
      <dgm:prSet/>
      <dgm:spPr/>
      <dgm:t>
        <a:bodyPr/>
        <a:lstStyle/>
        <a:p>
          <a:endParaRPr lang="en-US"/>
        </a:p>
      </dgm:t>
    </dgm:pt>
    <dgm:pt modelId="{ACBEA924-C059-4A0D-B127-4F0110A1C55D}">
      <dgm:prSet phldrT="[Text]"/>
      <dgm:spPr/>
      <dgm:t>
        <a:bodyPr/>
        <a:lstStyle/>
        <a:p>
          <a:r>
            <a:rPr lang="en-US" dirty="0" smtClean="0"/>
            <a:t>Coin</a:t>
          </a:r>
          <a:endParaRPr lang="en-US" dirty="0"/>
        </a:p>
      </dgm:t>
    </dgm:pt>
    <dgm:pt modelId="{41855E18-8922-45A1-AFEB-564E2A9F0100}" type="parTrans" cxnId="{11CBE552-4D64-4F08-A90A-2B203C973E25}">
      <dgm:prSet/>
      <dgm:spPr/>
      <dgm:t>
        <a:bodyPr/>
        <a:lstStyle/>
        <a:p>
          <a:endParaRPr lang="en-US"/>
        </a:p>
      </dgm:t>
    </dgm:pt>
    <dgm:pt modelId="{EA59C7FF-55EE-4CC2-9DC0-6BB1B94C7C01}" type="sibTrans" cxnId="{11CBE552-4D64-4F08-A90A-2B203C973E25}">
      <dgm:prSet/>
      <dgm:spPr/>
      <dgm:t>
        <a:bodyPr/>
        <a:lstStyle/>
        <a:p>
          <a:endParaRPr lang="en-US"/>
        </a:p>
      </dgm:t>
    </dgm:pt>
    <dgm:pt modelId="{8D3A350F-FDD0-4F02-85D6-22E1AC6B65E2}">
      <dgm:prSet phldrT="[Text]"/>
      <dgm:spPr/>
      <dgm:t>
        <a:bodyPr/>
        <a:lstStyle/>
        <a:p>
          <a:r>
            <a:rPr lang="en-US" dirty="0" smtClean="0"/>
            <a:t>Mushroom</a:t>
          </a:r>
          <a:endParaRPr lang="en-US" dirty="0"/>
        </a:p>
      </dgm:t>
    </dgm:pt>
    <dgm:pt modelId="{2B081641-558A-4243-947C-F35F77A26A5A}" type="parTrans" cxnId="{EBFB4BBF-0D8D-4B91-B2A9-F004471CAEEE}">
      <dgm:prSet/>
      <dgm:spPr/>
      <dgm:t>
        <a:bodyPr/>
        <a:lstStyle/>
        <a:p>
          <a:endParaRPr lang="en-US"/>
        </a:p>
      </dgm:t>
    </dgm:pt>
    <dgm:pt modelId="{7F17AA71-A7FE-401D-B281-AAB4CF320656}" type="sibTrans" cxnId="{EBFB4BBF-0D8D-4B91-B2A9-F004471CAEEE}">
      <dgm:prSet/>
      <dgm:spPr/>
      <dgm:t>
        <a:bodyPr/>
        <a:lstStyle/>
        <a:p>
          <a:endParaRPr lang="en-US"/>
        </a:p>
      </dgm:t>
    </dgm:pt>
    <dgm:pt modelId="{E933A179-060A-4CA7-B37D-6015EA011574}">
      <dgm:prSet phldrT="[Text]"/>
      <dgm:spPr/>
      <dgm:t>
        <a:bodyPr/>
        <a:lstStyle/>
        <a:p>
          <a:r>
            <a:rPr lang="en-US" dirty="0" smtClean="0"/>
            <a:t>Star</a:t>
          </a:r>
          <a:endParaRPr lang="en-US" dirty="0"/>
        </a:p>
      </dgm:t>
    </dgm:pt>
    <dgm:pt modelId="{ED707892-86CE-4E41-AAF4-1076D32FA737}" type="parTrans" cxnId="{1A840F05-EC4B-4F35-9ED5-3E12B560A618}">
      <dgm:prSet/>
      <dgm:spPr/>
      <dgm:t>
        <a:bodyPr/>
        <a:lstStyle/>
        <a:p>
          <a:endParaRPr lang="en-US"/>
        </a:p>
      </dgm:t>
    </dgm:pt>
    <dgm:pt modelId="{0C6E2F4C-6E8C-4164-BB54-D2FBD2CBD920}" type="sibTrans" cxnId="{1A840F05-EC4B-4F35-9ED5-3E12B560A618}">
      <dgm:prSet/>
      <dgm:spPr/>
      <dgm:t>
        <a:bodyPr/>
        <a:lstStyle/>
        <a:p>
          <a:endParaRPr lang="en-US"/>
        </a:p>
      </dgm:t>
    </dgm:pt>
    <dgm:pt modelId="{DD5C65C4-7B16-4CB5-B256-230E3AA7CD9C}">
      <dgm:prSet phldrT="[Text]"/>
      <dgm:spPr/>
      <dgm:t>
        <a:bodyPr/>
        <a:lstStyle/>
        <a:p>
          <a:r>
            <a:rPr lang="en-US" dirty="0" smtClean="0"/>
            <a:t>Projectile</a:t>
          </a:r>
          <a:endParaRPr lang="en-US" dirty="0"/>
        </a:p>
      </dgm:t>
    </dgm:pt>
    <dgm:pt modelId="{ED0F5A11-D09F-4AE6-8B49-2ACC5A9E66D1}" type="parTrans" cxnId="{B5541037-A8E2-4A4D-ACA5-64E8A9534DD2}">
      <dgm:prSet/>
      <dgm:spPr/>
      <dgm:t>
        <a:bodyPr/>
        <a:lstStyle/>
        <a:p>
          <a:endParaRPr lang="en-US"/>
        </a:p>
      </dgm:t>
    </dgm:pt>
    <dgm:pt modelId="{BBE63950-AABC-4FA0-A5CF-1F7DE9886203}" type="sibTrans" cxnId="{B5541037-A8E2-4A4D-ACA5-64E8A9534DD2}">
      <dgm:prSet/>
      <dgm:spPr/>
      <dgm:t>
        <a:bodyPr/>
        <a:lstStyle/>
        <a:p>
          <a:endParaRPr lang="en-US"/>
        </a:p>
      </dgm:t>
    </dgm:pt>
    <dgm:pt modelId="{1A22306F-62AA-4D99-969A-CC7B4B6508C3}">
      <dgm:prSet phldrT="[Text]"/>
      <dgm:spPr/>
      <dgm:t>
        <a:bodyPr/>
        <a:lstStyle/>
        <a:p>
          <a:r>
            <a:rPr lang="en-US" dirty="0" smtClean="0"/>
            <a:t>Fireball</a:t>
          </a:r>
          <a:endParaRPr lang="en-US" dirty="0"/>
        </a:p>
      </dgm:t>
    </dgm:pt>
    <dgm:pt modelId="{3CDC03E1-721D-4BB7-86AD-8B03DFA91724}" type="parTrans" cxnId="{03664229-D7D0-4D15-B106-0C888B7AC771}">
      <dgm:prSet/>
      <dgm:spPr/>
      <dgm:t>
        <a:bodyPr/>
        <a:lstStyle/>
        <a:p>
          <a:endParaRPr lang="en-US"/>
        </a:p>
      </dgm:t>
    </dgm:pt>
    <dgm:pt modelId="{F9925C31-758E-4F35-8B19-F20DCEFEE930}" type="sibTrans" cxnId="{03664229-D7D0-4D15-B106-0C888B7AC771}">
      <dgm:prSet/>
      <dgm:spPr/>
      <dgm:t>
        <a:bodyPr/>
        <a:lstStyle/>
        <a:p>
          <a:endParaRPr lang="en-US"/>
        </a:p>
      </dgm:t>
    </dgm:pt>
    <dgm:pt modelId="{8F3EBF23-EB21-4D9C-848B-783AC3AE6478}">
      <dgm:prSet phldrT="[Text]"/>
      <dgm:spPr/>
      <dgm:t>
        <a:bodyPr/>
        <a:lstStyle/>
        <a:p>
          <a:r>
            <a:rPr lang="en-US" dirty="0" smtClean="0"/>
            <a:t>Sprite</a:t>
          </a:r>
          <a:endParaRPr lang="en-US" dirty="0"/>
        </a:p>
      </dgm:t>
    </dgm:pt>
    <dgm:pt modelId="{247F09AB-B035-47DA-82EA-3F873B2A4850}" type="parTrans" cxnId="{86C24CEF-0FD8-4E0A-9CBC-5B7E1CEB5398}">
      <dgm:prSet/>
      <dgm:spPr/>
      <dgm:t>
        <a:bodyPr/>
        <a:lstStyle/>
        <a:p>
          <a:endParaRPr lang="en-US"/>
        </a:p>
      </dgm:t>
    </dgm:pt>
    <dgm:pt modelId="{8DED4942-25B4-472E-8992-DC5A02110486}" type="sibTrans" cxnId="{86C24CEF-0FD8-4E0A-9CBC-5B7E1CEB5398}">
      <dgm:prSet/>
      <dgm:spPr/>
      <dgm:t>
        <a:bodyPr/>
        <a:lstStyle/>
        <a:p>
          <a:endParaRPr lang="en-US"/>
        </a:p>
      </dgm:t>
    </dgm:pt>
    <dgm:pt modelId="{79AAF255-DAFF-475A-B839-D0E1BA0ECC81}" type="pres">
      <dgm:prSet presAssocID="{51642BCB-0E1E-41A4-862E-20A0179720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7B3C93-16B5-4CE6-A584-1071BC5A6AF9}" type="pres">
      <dgm:prSet presAssocID="{8F3EBF23-EB21-4D9C-848B-783AC3AE6478}" presName="root1" presStyleCnt="0"/>
      <dgm:spPr/>
    </dgm:pt>
    <dgm:pt modelId="{07DF48C2-0799-447C-8201-70627114A6A4}" type="pres">
      <dgm:prSet presAssocID="{8F3EBF23-EB21-4D9C-848B-783AC3AE64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59EFD-D451-48FA-B90D-277232ED82CE}" type="pres">
      <dgm:prSet presAssocID="{8F3EBF23-EB21-4D9C-848B-783AC3AE6478}" presName="level2hierChild" presStyleCnt="0"/>
      <dgm:spPr/>
    </dgm:pt>
    <dgm:pt modelId="{76F55388-49E0-4412-949A-C4A2A99FE0B4}" type="pres">
      <dgm:prSet presAssocID="{291C156E-8322-4C5E-9854-746FF7D79D0E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694FF174-0F64-45F4-AC76-C2AD427C803B}" type="pres">
      <dgm:prSet presAssocID="{291C156E-8322-4C5E-9854-746FF7D79D0E}" presName="connTx" presStyleLbl="parChTrans1D2" presStyleIdx="0" presStyleCnt="4"/>
      <dgm:spPr/>
      <dgm:t>
        <a:bodyPr/>
        <a:lstStyle/>
        <a:p>
          <a:endParaRPr lang="en-US"/>
        </a:p>
      </dgm:t>
    </dgm:pt>
    <dgm:pt modelId="{05B42EFB-532B-421F-A6B0-743D9EC8D386}" type="pres">
      <dgm:prSet presAssocID="{C01A1748-C90F-418A-920E-19B061A28121}" presName="root2" presStyleCnt="0"/>
      <dgm:spPr/>
    </dgm:pt>
    <dgm:pt modelId="{A130C3BA-5CE0-4F87-B4F7-B7C397CF4103}" type="pres">
      <dgm:prSet presAssocID="{C01A1748-C90F-418A-920E-19B061A28121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13CD9E-D1A1-4BB6-BDE2-A63D2A4C3F5A}" type="pres">
      <dgm:prSet presAssocID="{C01A1748-C90F-418A-920E-19B061A28121}" presName="level3hierChild" presStyleCnt="0"/>
      <dgm:spPr/>
    </dgm:pt>
    <dgm:pt modelId="{4141B611-90EF-4ABE-8866-EE6FADBB6EAA}" type="pres">
      <dgm:prSet presAssocID="{793D5C7D-9C59-4FAB-A1A9-3FE863B48CBE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31A7CF59-4535-4DB5-9698-24AA862C003D}" type="pres">
      <dgm:prSet presAssocID="{793D5C7D-9C59-4FAB-A1A9-3FE863B48C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7D72901B-74A7-492D-8E6A-940118C96CBD}" type="pres">
      <dgm:prSet presAssocID="{93B98E55-E999-4302-8F34-DC87C5157CDE}" presName="root2" presStyleCnt="0"/>
      <dgm:spPr/>
    </dgm:pt>
    <dgm:pt modelId="{B0EE4B0F-168F-41D4-8D8C-6EB7844E9241}" type="pres">
      <dgm:prSet presAssocID="{93B98E55-E999-4302-8F34-DC87C5157CDE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90973F-6D24-4296-8A86-2CAF202C3E00}" type="pres">
      <dgm:prSet presAssocID="{93B98E55-E999-4302-8F34-DC87C5157CDE}" presName="level3hierChild" presStyleCnt="0"/>
      <dgm:spPr/>
    </dgm:pt>
    <dgm:pt modelId="{B1C80FC4-F63A-4866-BFB2-73D581C934B8}" type="pres">
      <dgm:prSet presAssocID="{671EAB6D-E5BE-4B1D-98AB-25BE29ED3B35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5D71FFEF-873E-44AE-BF31-7AA1B6182233}" type="pres">
      <dgm:prSet presAssocID="{671EAB6D-E5BE-4B1D-98AB-25BE29ED3B35}" presName="connTx" presStyleLbl="parChTrans1D4" presStyleIdx="0" presStyleCnt="4"/>
      <dgm:spPr/>
      <dgm:t>
        <a:bodyPr/>
        <a:lstStyle/>
        <a:p>
          <a:endParaRPr lang="en-US"/>
        </a:p>
      </dgm:t>
    </dgm:pt>
    <dgm:pt modelId="{F6567974-0AC8-4FEF-88ED-CEFDE6BB67BE}" type="pres">
      <dgm:prSet presAssocID="{4715F59F-8A92-492C-A43C-5EEA003C4B82}" presName="root2" presStyleCnt="0"/>
      <dgm:spPr/>
    </dgm:pt>
    <dgm:pt modelId="{3E397E00-B1C3-4EC5-9EDA-40225952E0D7}" type="pres">
      <dgm:prSet presAssocID="{4715F59F-8A92-492C-A43C-5EEA003C4B8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A3B481-8189-4044-8CC3-97F77C930CB4}" type="pres">
      <dgm:prSet presAssocID="{4715F59F-8A92-492C-A43C-5EEA003C4B82}" presName="level3hierChild" presStyleCnt="0"/>
      <dgm:spPr/>
    </dgm:pt>
    <dgm:pt modelId="{EE9D921B-16E4-4223-A0F5-A0D065819395}" type="pres">
      <dgm:prSet presAssocID="{BCEE65B3-115F-4EE5-924C-07097BDAA63F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8F5E5AAE-B601-4A24-B6AC-A00CA531E3CF}" type="pres">
      <dgm:prSet presAssocID="{BCEE65B3-115F-4EE5-924C-07097BDAA63F}" presName="connTx" presStyleLbl="parChTrans1D4" presStyleIdx="1" presStyleCnt="4"/>
      <dgm:spPr/>
      <dgm:t>
        <a:bodyPr/>
        <a:lstStyle/>
        <a:p>
          <a:endParaRPr lang="en-US"/>
        </a:p>
      </dgm:t>
    </dgm:pt>
    <dgm:pt modelId="{DA085B56-4E7C-4C52-B820-4BCBA1D5CEFB}" type="pres">
      <dgm:prSet presAssocID="{4D2CAAFC-FC83-4E41-8538-39034929B904}" presName="root2" presStyleCnt="0"/>
      <dgm:spPr/>
    </dgm:pt>
    <dgm:pt modelId="{4AE854F0-9C9D-46AE-BD82-F41E4098F504}" type="pres">
      <dgm:prSet presAssocID="{4D2CAAFC-FC83-4E41-8538-39034929B904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5360CB-153D-491C-8EE9-BC03363FEBFE}" type="pres">
      <dgm:prSet presAssocID="{4D2CAAFC-FC83-4E41-8538-39034929B904}" presName="level3hierChild" presStyleCnt="0"/>
      <dgm:spPr/>
    </dgm:pt>
    <dgm:pt modelId="{B30F9A22-4A7A-460B-9C20-CDF1C9F39E95}" type="pres">
      <dgm:prSet presAssocID="{3ED7549C-A6FE-4920-A468-4526B17EAF23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DC4352F0-9FCB-4A23-BA30-3D2280F0863A}" type="pres">
      <dgm:prSet presAssocID="{3ED7549C-A6FE-4920-A468-4526B17EAF23}" presName="connTx" presStyleLbl="parChTrans1D3" presStyleIdx="1" presStyleCnt="8"/>
      <dgm:spPr/>
      <dgm:t>
        <a:bodyPr/>
        <a:lstStyle/>
        <a:p>
          <a:endParaRPr lang="en-US"/>
        </a:p>
      </dgm:t>
    </dgm:pt>
    <dgm:pt modelId="{2DF0720F-BDDC-466B-94CA-505E52DE0EA9}" type="pres">
      <dgm:prSet presAssocID="{35DC4986-C206-42DF-A7C7-62055FB8D1BD}" presName="root2" presStyleCnt="0"/>
      <dgm:spPr/>
    </dgm:pt>
    <dgm:pt modelId="{8CAD3C8E-D741-4B18-BFF4-4F615EE964C3}" type="pres">
      <dgm:prSet presAssocID="{35DC4986-C206-42DF-A7C7-62055FB8D1BD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C44C1F-6382-4361-B74D-779535E4FB21}" type="pres">
      <dgm:prSet presAssocID="{35DC4986-C206-42DF-A7C7-62055FB8D1BD}" presName="level3hierChild" presStyleCnt="0"/>
      <dgm:spPr/>
    </dgm:pt>
    <dgm:pt modelId="{18812F6B-9678-450B-B874-B525FF3190FE}" type="pres">
      <dgm:prSet presAssocID="{18627EE8-DB7B-4A7D-A63F-75D14661150C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9DD9A14B-EEB2-4DC0-BF36-7E2D693E8621}" type="pres">
      <dgm:prSet presAssocID="{18627EE8-DB7B-4A7D-A63F-75D14661150C}" presName="connTx" presStyleLbl="parChTrans1D4" presStyleIdx="2" presStyleCnt="4"/>
      <dgm:spPr/>
      <dgm:t>
        <a:bodyPr/>
        <a:lstStyle/>
        <a:p>
          <a:endParaRPr lang="en-US"/>
        </a:p>
      </dgm:t>
    </dgm:pt>
    <dgm:pt modelId="{7B4F835A-DB90-477C-B0DF-2A6827AE4213}" type="pres">
      <dgm:prSet presAssocID="{F61871B2-9C27-435E-A6BD-7F4303D91D6E}" presName="root2" presStyleCnt="0"/>
      <dgm:spPr/>
    </dgm:pt>
    <dgm:pt modelId="{5D7C64D3-E721-46DE-9C68-E8D3E0303B78}" type="pres">
      <dgm:prSet presAssocID="{F61871B2-9C27-435E-A6BD-7F4303D91D6E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49BDB4-2942-4F84-AA71-F4169BFADFEC}" type="pres">
      <dgm:prSet presAssocID="{F61871B2-9C27-435E-A6BD-7F4303D91D6E}" presName="level3hierChild" presStyleCnt="0"/>
      <dgm:spPr/>
    </dgm:pt>
    <dgm:pt modelId="{2CA51276-5DFE-4310-82DA-C322FCA39DCF}" type="pres">
      <dgm:prSet presAssocID="{7CFB68B6-C285-4639-997F-083092B25ADF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E1C86345-DAFF-491A-B085-61CFFA11C8E4}" type="pres">
      <dgm:prSet presAssocID="{7CFB68B6-C285-4639-997F-083092B25ADF}" presName="connTx" presStyleLbl="parChTrans1D4" presStyleIdx="3" presStyleCnt="4"/>
      <dgm:spPr/>
      <dgm:t>
        <a:bodyPr/>
        <a:lstStyle/>
        <a:p>
          <a:endParaRPr lang="en-US"/>
        </a:p>
      </dgm:t>
    </dgm:pt>
    <dgm:pt modelId="{A41EE416-0967-45B2-90FC-E72F11E6715A}" type="pres">
      <dgm:prSet presAssocID="{03BE8EEA-5BB1-4932-A1DA-696B8571D007}" presName="root2" presStyleCnt="0"/>
      <dgm:spPr/>
    </dgm:pt>
    <dgm:pt modelId="{36E73493-6901-4540-924B-D1FDEBD22B09}" type="pres">
      <dgm:prSet presAssocID="{03BE8EEA-5BB1-4932-A1DA-696B8571D007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3CF5C-30C6-4182-8DD5-0DEC32E62329}" type="pres">
      <dgm:prSet presAssocID="{03BE8EEA-5BB1-4932-A1DA-696B8571D007}" presName="level3hierChild" presStyleCnt="0"/>
      <dgm:spPr/>
    </dgm:pt>
    <dgm:pt modelId="{B3B35675-8DF9-4434-A658-303D3BFDBCC0}" type="pres">
      <dgm:prSet presAssocID="{87BFB82B-331A-439A-82D3-8166F1D92B86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C4AF703-B5E8-4AD4-A77E-9F7A721EF720}" type="pres">
      <dgm:prSet presAssocID="{87BFB82B-331A-439A-82D3-8166F1D92B8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B7C90405-4125-4929-8C81-C66A69DCB11D}" type="pres">
      <dgm:prSet presAssocID="{22EF7746-372F-4A28-87A0-771DFE7C4644}" presName="root2" presStyleCnt="0"/>
      <dgm:spPr/>
    </dgm:pt>
    <dgm:pt modelId="{0495D685-FE0A-45D1-848E-8F71E9066340}" type="pres">
      <dgm:prSet presAssocID="{22EF7746-372F-4A28-87A0-771DFE7C464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077DBB-BAB6-49CC-A8AA-DAF2611F1258}" type="pres">
      <dgm:prSet presAssocID="{22EF7746-372F-4A28-87A0-771DFE7C4644}" presName="level3hierChild" presStyleCnt="0"/>
      <dgm:spPr/>
    </dgm:pt>
    <dgm:pt modelId="{63B9006A-4638-483D-8D6B-5BA549079BA1}" type="pres">
      <dgm:prSet presAssocID="{FB09BAB3-91C5-476F-BD60-6557F4D9F091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ED6A1578-282B-43D2-860C-2CD06F1847F2}" type="pres">
      <dgm:prSet presAssocID="{FB09BAB3-91C5-476F-BD60-6557F4D9F091}" presName="connTx" presStyleLbl="parChTrans1D3" presStyleIdx="2" presStyleCnt="8"/>
      <dgm:spPr/>
      <dgm:t>
        <a:bodyPr/>
        <a:lstStyle/>
        <a:p>
          <a:endParaRPr lang="en-US"/>
        </a:p>
      </dgm:t>
    </dgm:pt>
    <dgm:pt modelId="{AD55A02A-59FB-4D02-AB32-DA0AE80240FD}" type="pres">
      <dgm:prSet presAssocID="{82CFA36D-0392-4FC4-93BA-2876779298B4}" presName="root2" presStyleCnt="0"/>
      <dgm:spPr/>
    </dgm:pt>
    <dgm:pt modelId="{55479FD3-1545-42B4-916D-3C70F1FA2E61}" type="pres">
      <dgm:prSet presAssocID="{82CFA36D-0392-4FC4-93BA-2876779298B4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BE2D33-206A-43C9-AC5C-18F1C667FA84}" type="pres">
      <dgm:prSet presAssocID="{82CFA36D-0392-4FC4-93BA-2876779298B4}" presName="level3hierChild" presStyleCnt="0"/>
      <dgm:spPr/>
    </dgm:pt>
    <dgm:pt modelId="{45315C18-BAFF-4669-AE02-7690ED9F1B81}" type="pres">
      <dgm:prSet presAssocID="{402D9C03-C39B-4C32-A6CD-93987D68E4F3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F002C42F-47AE-406F-8BD5-AC47A3BBEF9E}" type="pres">
      <dgm:prSet presAssocID="{402D9C03-C39B-4C32-A6CD-93987D68E4F3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F958F41-1AB9-4C3C-8C55-297065599F66}" type="pres">
      <dgm:prSet presAssocID="{9807DFD3-6DE5-4433-8AFD-6D3DB48F284C}" presName="root2" presStyleCnt="0"/>
      <dgm:spPr/>
    </dgm:pt>
    <dgm:pt modelId="{35AB2260-A53B-432E-9741-A5B1D7347CEA}" type="pres">
      <dgm:prSet presAssocID="{9807DFD3-6DE5-4433-8AFD-6D3DB48F284C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BE6C9-2E7D-48D3-90E8-51E5F31E39D3}" type="pres">
      <dgm:prSet presAssocID="{9807DFD3-6DE5-4433-8AFD-6D3DB48F284C}" presName="level3hierChild" presStyleCnt="0"/>
      <dgm:spPr/>
    </dgm:pt>
    <dgm:pt modelId="{FA93E2BE-BF02-4615-8FC4-D2626EB3FD8F}" type="pres">
      <dgm:prSet presAssocID="{C3C4043E-64C0-4B05-9699-AC7D6F5BAA03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AEC5ECE6-D02F-4C56-8D9B-542DBE5A85DB}" type="pres">
      <dgm:prSet presAssocID="{C3C4043E-64C0-4B05-9699-AC7D6F5BAA03}" presName="connTx" presStyleLbl="parChTrans1D2" presStyleIdx="2" presStyleCnt="4"/>
      <dgm:spPr/>
      <dgm:t>
        <a:bodyPr/>
        <a:lstStyle/>
        <a:p>
          <a:endParaRPr lang="en-US"/>
        </a:p>
      </dgm:t>
    </dgm:pt>
    <dgm:pt modelId="{40E646A9-0E1E-4F27-B42C-34F416AA87AE}" type="pres">
      <dgm:prSet presAssocID="{43762DE1-180A-4A5E-B3DA-3A7276FD3150}" presName="root2" presStyleCnt="0"/>
      <dgm:spPr/>
    </dgm:pt>
    <dgm:pt modelId="{F9576D1B-7A05-4C71-959B-41C43AB87A60}" type="pres">
      <dgm:prSet presAssocID="{43762DE1-180A-4A5E-B3DA-3A7276FD3150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027CB1-4525-43FD-91C5-9AB8B3E1A91D}" type="pres">
      <dgm:prSet presAssocID="{43762DE1-180A-4A5E-B3DA-3A7276FD3150}" presName="level3hierChild" presStyleCnt="0"/>
      <dgm:spPr/>
    </dgm:pt>
    <dgm:pt modelId="{696B4DA1-26ED-410E-A3A1-AB7EA70FB2AE}" type="pres">
      <dgm:prSet presAssocID="{41855E18-8922-45A1-AFEB-564E2A9F0100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E5EBD043-1FA2-43EE-B16B-C5728914CA19}" type="pres">
      <dgm:prSet presAssocID="{41855E18-8922-45A1-AFEB-564E2A9F0100}" presName="connTx" presStyleLbl="parChTrans1D3" presStyleIdx="4" presStyleCnt="8"/>
      <dgm:spPr/>
      <dgm:t>
        <a:bodyPr/>
        <a:lstStyle/>
        <a:p>
          <a:endParaRPr lang="en-US"/>
        </a:p>
      </dgm:t>
    </dgm:pt>
    <dgm:pt modelId="{AC18D4B2-1A87-4362-98AE-BF853C3DECA2}" type="pres">
      <dgm:prSet presAssocID="{ACBEA924-C059-4A0D-B127-4F0110A1C55D}" presName="root2" presStyleCnt="0"/>
      <dgm:spPr/>
    </dgm:pt>
    <dgm:pt modelId="{3410AA46-673B-4C83-B362-6C695835F3B7}" type="pres">
      <dgm:prSet presAssocID="{ACBEA924-C059-4A0D-B127-4F0110A1C55D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4C267B-05C9-492D-8064-92CD7957ABF2}" type="pres">
      <dgm:prSet presAssocID="{ACBEA924-C059-4A0D-B127-4F0110A1C55D}" presName="level3hierChild" presStyleCnt="0"/>
      <dgm:spPr/>
    </dgm:pt>
    <dgm:pt modelId="{B2413C7C-6EA7-443F-A382-02D3071A6807}" type="pres">
      <dgm:prSet presAssocID="{2B081641-558A-4243-947C-F35F77A26A5A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05317869-D02C-44A8-B6D5-B7D9438DC094}" type="pres">
      <dgm:prSet presAssocID="{2B081641-558A-4243-947C-F35F77A26A5A}" presName="connTx" presStyleLbl="parChTrans1D3" presStyleIdx="5" presStyleCnt="8"/>
      <dgm:spPr/>
      <dgm:t>
        <a:bodyPr/>
        <a:lstStyle/>
        <a:p>
          <a:endParaRPr lang="en-US"/>
        </a:p>
      </dgm:t>
    </dgm:pt>
    <dgm:pt modelId="{ABE9BAB3-A66F-424A-ADF7-F00DF08DDDD5}" type="pres">
      <dgm:prSet presAssocID="{8D3A350F-FDD0-4F02-85D6-22E1AC6B65E2}" presName="root2" presStyleCnt="0"/>
      <dgm:spPr/>
    </dgm:pt>
    <dgm:pt modelId="{1324407A-0AE3-458C-BD5F-390F87743909}" type="pres">
      <dgm:prSet presAssocID="{8D3A350F-FDD0-4F02-85D6-22E1AC6B65E2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ED74B-7B9F-410D-B188-5EA125A2E27B}" type="pres">
      <dgm:prSet presAssocID="{8D3A350F-FDD0-4F02-85D6-22E1AC6B65E2}" presName="level3hierChild" presStyleCnt="0"/>
      <dgm:spPr/>
    </dgm:pt>
    <dgm:pt modelId="{D20361AD-079E-4228-9F9C-B570B0D544FC}" type="pres">
      <dgm:prSet presAssocID="{ED707892-86CE-4E41-AAF4-1076D32FA737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BF276B5A-BBDD-4946-B7FF-D69818BF25D1}" type="pres">
      <dgm:prSet presAssocID="{ED707892-86CE-4E41-AAF4-1076D32FA737}" presName="connTx" presStyleLbl="parChTrans1D3" presStyleIdx="6" presStyleCnt="8"/>
      <dgm:spPr/>
      <dgm:t>
        <a:bodyPr/>
        <a:lstStyle/>
        <a:p>
          <a:endParaRPr lang="en-US"/>
        </a:p>
      </dgm:t>
    </dgm:pt>
    <dgm:pt modelId="{CF0F879E-2D49-411D-9116-BBB3A2C07F53}" type="pres">
      <dgm:prSet presAssocID="{E933A179-060A-4CA7-B37D-6015EA011574}" presName="root2" presStyleCnt="0"/>
      <dgm:spPr/>
    </dgm:pt>
    <dgm:pt modelId="{B6E769BA-03B0-4E5E-B99A-1F07AD3BD61F}" type="pres">
      <dgm:prSet presAssocID="{E933A179-060A-4CA7-B37D-6015EA011574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8C5FA8-19DF-4861-B58E-02CBF0BC5AA2}" type="pres">
      <dgm:prSet presAssocID="{E933A179-060A-4CA7-B37D-6015EA011574}" presName="level3hierChild" presStyleCnt="0"/>
      <dgm:spPr/>
    </dgm:pt>
    <dgm:pt modelId="{8E8BCFED-3860-40C0-A9F3-39CEFDEDD45A}" type="pres">
      <dgm:prSet presAssocID="{ED0F5A11-D09F-4AE6-8B49-2ACC5A9E66D1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C9A4BF5C-7434-41A0-896A-AD8DB75D9CFA}" type="pres">
      <dgm:prSet presAssocID="{ED0F5A11-D09F-4AE6-8B49-2ACC5A9E66D1}" presName="connTx" presStyleLbl="parChTrans1D2" presStyleIdx="3" presStyleCnt="4"/>
      <dgm:spPr/>
      <dgm:t>
        <a:bodyPr/>
        <a:lstStyle/>
        <a:p>
          <a:endParaRPr lang="en-US"/>
        </a:p>
      </dgm:t>
    </dgm:pt>
    <dgm:pt modelId="{1B069429-E0FC-4011-B29F-DBDD834E6E76}" type="pres">
      <dgm:prSet presAssocID="{DD5C65C4-7B16-4CB5-B256-230E3AA7CD9C}" presName="root2" presStyleCnt="0"/>
      <dgm:spPr/>
    </dgm:pt>
    <dgm:pt modelId="{28363D41-AD01-4C24-8735-1A2126230FAE}" type="pres">
      <dgm:prSet presAssocID="{DD5C65C4-7B16-4CB5-B256-230E3AA7CD9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340BBB-8504-49B1-80E5-F534AD35081B}" type="pres">
      <dgm:prSet presAssocID="{DD5C65C4-7B16-4CB5-B256-230E3AA7CD9C}" presName="level3hierChild" presStyleCnt="0"/>
      <dgm:spPr/>
    </dgm:pt>
    <dgm:pt modelId="{EED79304-FD22-4654-A434-3BBAAD943998}" type="pres">
      <dgm:prSet presAssocID="{3CDC03E1-721D-4BB7-86AD-8B03DFA91724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B9A2CC46-533E-4175-9CCC-6DAA0680153A}" type="pres">
      <dgm:prSet presAssocID="{3CDC03E1-721D-4BB7-86AD-8B03DFA9172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4E31CBDB-FDE9-4D61-9115-83C530BF2879}" type="pres">
      <dgm:prSet presAssocID="{1A22306F-62AA-4D99-969A-CC7B4B6508C3}" presName="root2" presStyleCnt="0"/>
      <dgm:spPr/>
    </dgm:pt>
    <dgm:pt modelId="{E00D97C8-B760-4AF7-A8CD-D4B490A5EB64}" type="pres">
      <dgm:prSet presAssocID="{1A22306F-62AA-4D99-969A-CC7B4B6508C3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423647-49EB-4488-B35A-6345D9D2C33E}" type="pres">
      <dgm:prSet presAssocID="{1A22306F-62AA-4D99-969A-CC7B4B6508C3}" presName="level3hierChild" presStyleCnt="0"/>
      <dgm:spPr/>
    </dgm:pt>
  </dgm:ptLst>
  <dgm:cxnLst>
    <dgm:cxn modelId="{F05E66F0-FB10-4034-A747-4958A9A52E42}" type="presOf" srcId="{93B98E55-E999-4302-8F34-DC87C5157CDE}" destId="{B0EE4B0F-168F-41D4-8D8C-6EB7844E9241}" srcOrd="0" destOrd="0" presId="urn:microsoft.com/office/officeart/2005/8/layout/hierarchy2"/>
    <dgm:cxn modelId="{FA128004-FE4E-47D9-A5EC-E14B649FFB0A}" type="presOf" srcId="{ED0F5A11-D09F-4AE6-8B49-2ACC5A9E66D1}" destId="{C9A4BF5C-7434-41A0-896A-AD8DB75D9CFA}" srcOrd="1" destOrd="0" presId="urn:microsoft.com/office/officeart/2005/8/layout/hierarchy2"/>
    <dgm:cxn modelId="{03664229-D7D0-4D15-B106-0C888B7AC771}" srcId="{DD5C65C4-7B16-4CB5-B256-230E3AA7CD9C}" destId="{1A22306F-62AA-4D99-969A-CC7B4B6508C3}" srcOrd="0" destOrd="0" parTransId="{3CDC03E1-721D-4BB7-86AD-8B03DFA91724}" sibTransId="{F9925C31-758E-4F35-8B19-F20DCEFEE930}"/>
    <dgm:cxn modelId="{F863CC40-9CBF-4FAD-B375-A98AAD568B16}" srcId="{C01A1748-C90F-418A-920E-19B061A28121}" destId="{35DC4986-C206-42DF-A7C7-62055FB8D1BD}" srcOrd="1" destOrd="0" parTransId="{3ED7549C-A6FE-4920-A468-4526B17EAF23}" sibTransId="{B305CF5E-E1E8-4DBD-B69A-31109629504B}"/>
    <dgm:cxn modelId="{8D49C169-B820-4D0D-A92C-60042E25163B}" type="presOf" srcId="{4D2CAAFC-FC83-4E41-8538-39034929B904}" destId="{4AE854F0-9C9D-46AE-BD82-F41E4098F504}" srcOrd="0" destOrd="0" presId="urn:microsoft.com/office/officeart/2005/8/layout/hierarchy2"/>
    <dgm:cxn modelId="{C6B630FD-DEEA-48E6-B60E-E926030234CF}" srcId="{22EF7746-372F-4A28-87A0-771DFE7C4644}" destId="{9807DFD3-6DE5-4433-8AFD-6D3DB48F284C}" srcOrd="1" destOrd="0" parTransId="{402D9C03-C39B-4C32-A6CD-93987D68E4F3}" sibTransId="{39D31E74-DBAC-47ED-8F5A-2A9D50E15D68}"/>
    <dgm:cxn modelId="{A88A6D18-4755-49AA-A5A6-4EBF41AF3C17}" type="presOf" srcId="{DD5C65C4-7B16-4CB5-B256-230E3AA7CD9C}" destId="{28363D41-AD01-4C24-8735-1A2126230FAE}" srcOrd="0" destOrd="0" presId="urn:microsoft.com/office/officeart/2005/8/layout/hierarchy2"/>
    <dgm:cxn modelId="{15D69279-D452-4DF0-9301-D89BE66E1573}" srcId="{35DC4986-C206-42DF-A7C7-62055FB8D1BD}" destId="{03BE8EEA-5BB1-4932-A1DA-696B8571D007}" srcOrd="1" destOrd="0" parTransId="{7CFB68B6-C285-4639-997F-083092B25ADF}" sibTransId="{BE2E30D8-3F96-4E4A-8D22-89B9118C1E0C}"/>
    <dgm:cxn modelId="{2AFD8481-DE04-49CE-A161-7CA95FE2BD50}" type="presOf" srcId="{793D5C7D-9C59-4FAB-A1A9-3FE863B48CBE}" destId="{31A7CF59-4535-4DB5-9698-24AA862C003D}" srcOrd="1" destOrd="0" presId="urn:microsoft.com/office/officeart/2005/8/layout/hierarchy2"/>
    <dgm:cxn modelId="{4C051731-EAAB-4922-8A15-1A73939448AC}" type="presOf" srcId="{ED0F5A11-D09F-4AE6-8B49-2ACC5A9E66D1}" destId="{8E8BCFED-3860-40C0-A9F3-39CEFDEDD45A}" srcOrd="0" destOrd="0" presId="urn:microsoft.com/office/officeart/2005/8/layout/hierarchy2"/>
    <dgm:cxn modelId="{5452AA5E-C054-46DF-BF58-B1082A404260}" type="presOf" srcId="{82CFA36D-0392-4FC4-93BA-2876779298B4}" destId="{55479FD3-1545-42B4-916D-3C70F1FA2E61}" srcOrd="0" destOrd="0" presId="urn:microsoft.com/office/officeart/2005/8/layout/hierarchy2"/>
    <dgm:cxn modelId="{05FA6386-E349-4343-A443-FBB9CFEB3B25}" srcId="{93B98E55-E999-4302-8F34-DC87C5157CDE}" destId="{4715F59F-8A92-492C-A43C-5EEA003C4B82}" srcOrd="0" destOrd="0" parTransId="{671EAB6D-E5BE-4B1D-98AB-25BE29ED3B35}" sibTransId="{73007FC5-3F0C-4665-8EF8-F07D4F8DCA0A}"/>
    <dgm:cxn modelId="{DBA0E9C7-12C0-49E5-ABAF-A7D7F3247DE1}" type="presOf" srcId="{3CDC03E1-721D-4BB7-86AD-8B03DFA91724}" destId="{B9A2CC46-533E-4175-9CCC-6DAA0680153A}" srcOrd="1" destOrd="0" presId="urn:microsoft.com/office/officeart/2005/8/layout/hierarchy2"/>
    <dgm:cxn modelId="{1710E474-A48B-4899-A6B4-40C7E7660C0F}" type="presOf" srcId="{FB09BAB3-91C5-476F-BD60-6557F4D9F091}" destId="{63B9006A-4638-483D-8D6B-5BA549079BA1}" srcOrd="0" destOrd="0" presId="urn:microsoft.com/office/officeart/2005/8/layout/hierarchy2"/>
    <dgm:cxn modelId="{86C24CEF-0FD8-4E0A-9CBC-5B7E1CEB5398}" srcId="{51642BCB-0E1E-41A4-862E-20A0179720F9}" destId="{8F3EBF23-EB21-4D9C-848B-783AC3AE6478}" srcOrd="0" destOrd="0" parTransId="{247F09AB-B035-47DA-82EA-3F873B2A4850}" sibTransId="{8DED4942-25B4-472E-8992-DC5A02110486}"/>
    <dgm:cxn modelId="{11CBE552-4D64-4F08-A90A-2B203C973E25}" srcId="{43762DE1-180A-4A5E-B3DA-3A7276FD3150}" destId="{ACBEA924-C059-4A0D-B127-4F0110A1C55D}" srcOrd="0" destOrd="0" parTransId="{41855E18-8922-45A1-AFEB-564E2A9F0100}" sibTransId="{EA59C7FF-55EE-4CC2-9DC0-6BB1B94C7C01}"/>
    <dgm:cxn modelId="{7F1F01C5-89B8-484D-A512-ECEC4F5B3FA8}" type="presOf" srcId="{671EAB6D-E5BE-4B1D-98AB-25BE29ED3B35}" destId="{5D71FFEF-873E-44AE-BF31-7AA1B6182233}" srcOrd="1" destOrd="0" presId="urn:microsoft.com/office/officeart/2005/8/layout/hierarchy2"/>
    <dgm:cxn modelId="{3D8A6A3A-4738-470D-A0E4-F45A8C5E8C54}" srcId="{8F3EBF23-EB21-4D9C-848B-783AC3AE6478}" destId="{C01A1748-C90F-418A-920E-19B061A28121}" srcOrd="0" destOrd="0" parTransId="{291C156E-8322-4C5E-9854-746FF7D79D0E}" sibTransId="{0E3CC9A5-A950-49DA-B79A-1B5B0DE15405}"/>
    <dgm:cxn modelId="{7CBBCC19-0A3F-4351-A440-7937E29A6522}" type="presOf" srcId="{ACBEA924-C059-4A0D-B127-4F0110A1C55D}" destId="{3410AA46-673B-4C83-B362-6C695835F3B7}" srcOrd="0" destOrd="0" presId="urn:microsoft.com/office/officeart/2005/8/layout/hierarchy2"/>
    <dgm:cxn modelId="{E5497F38-59AB-43E4-BDB9-206E2556C01A}" type="presOf" srcId="{793D5C7D-9C59-4FAB-A1A9-3FE863B48CBE}" destId="{4141B611-90EF-4ABE-8866-EE6FADBB6EAA}" srcOrd="0" destOrd="0" presId="urn:microsoft.com/office/officeart/2005/8/layout/hierarchy2"/>
    <dgm:cxn modelId="{3084EC6D-36A3-4818-B8FA-77349AE9BDEC}" type="presOf" srcId="{4715F59F-8A92-492C-A43C-5EEA003C4B82}" destId="{3E397E00-B1C3-4EC5-9EDA-40225952E0D7}" srcOrd="0" destOrd="0" presId="urn:microsoft.com/office/officeart/2005/8/layout/hierarchy2"/>
    <dgm:cxn modelId="{45AAADAD-FA8F-42E1-BB44-132E50580DAB}" type="presOf" srcId="{2B081641-558A-4243-947C-F35F77A26A5A}" destId="{B2413C7C-6EA7-443F-A382-02D3071A6807}" srcOrd="0" destOrd="0" presId="urn:microsoft.com/office/officeart/2005/8/layout/hierarchy2"/>
    <dgm:cxn modelId="{3870FEF2-1387-49DD-AA48-564FBD1DFCBD}" type="presOf" srcId="{402D9C03-C39B-4C32-A6CD-93987D68E4F3}" destId="{F002C42F-47AE-406F-8BD5-AC47A3BBEF9E}" srcOrd="1" destOrd="0" presId="urn:microsoft.com/office/officeart/2005/8/layout/hierarchy2"/>
    <dgm:cxn modelId="{BBAEDB70-1395-42E2-B4A2-33B122850080}" srcId="{22EF7746-372F-4A28-87A0-771DFE7C4644}" destId="{82CFA36D-0392-4FC4-93BA-2876779298B4}" srcOrd="0" destOrd="0" parTransId="{FB09BAB3-91C5-476F-BD60-6557F4D9F091}" sibTransId="{99EEB892-E784-4CE5-AA28-6F33280C10A4}"/>
    <dgm:cxn modelId="{A79C1B0E-7684-408F-8FBA-0349E250E677}" type="presOf" srcId="{41855E18-8922-45A1-AFEB-564E2A9F0100}" destId="{696B4DA1-26ED-410E-A3A1-AB7EA70FB2AE}" srcOrd="0" destOrd="0" presId="urn:microsoft.com/office/officeart/2005/8/layout/hierarchy2"/>
    <dgm:cxn modelId="{4BD85421-E35D-4F26-BFB6-7B3F6FE3F6F1}" type="presOf" srcId="{2B081641-558A-4243-947C-F35F77A26A5A}" destId="{05317869-D02C-44A8-B6D5-B7D9438DC094}" srcOrd="1" destOrd="0" presId="urn:microsoft.com/office/officeart/2005/8/layout/hierarchy2"/>
    <dgm:cxn modelId="{20328EBC-7209-4463-AE65-BFC777D405FE}" type="presOf" srcId="{E933A179-060A-4CA7-B37D-6015EA011574}" destId="{B6E769BA-03B0-4E5E-B99A-1F07AD3BD61F}" srcOrd="0" destOrd="0" presId="urn:microsoft.com/office/officeart/2005/8/layout/hierarchy2"/>
    <dgm:cxn modelId="{2F9A9B68-FA82-42F1-8791-B63440D0C597}" type="presOf" srcId="{1A22306F-62AA-4D99-969A-CC7B4B6508C3}" destId="{E00D97C8-B760-4AF7-A8CD-D4B490A5EB64}" srcOrd="0" destOrd="0" presId="urn:microsoft.com/office/officeart/2005/8/layout/hierarchy2"/>
    <dgm:cxn modelId="{7516CB09-51F9-40AA-976D-277A87CD4028}" srcId="{8F3EBF23-EB21-4D9C-848B-783AC3AE6478}" destId="{43762DE1-180A-4A5E-B3DA-3A7276FD3150}" srcOrd="2" destOrd="0" parTransId="{C3C4043E-64C0-4B05-9699-AC7D6F5BAA03}" sibTransId="{4525ABD7-4914-43B6-A8BA-C5C5DC5B97FC}"/>
    <dgm:cxn modelId="{9C056F25-93AC-4AB4-B568-D7175F5A3185}" srcId="{93B98E55-E999-4302-8F34-DC87C5157CDE}" destId="{4D2CAAFC-FC83-4E41-8538-39034929B904}" srcOrd="1" destOrd="0" parTransId="{BCEE65B3-115F-4EE5-924C-07097BDAA63F}" sibTransId="{36E70FC4-C079-4D9B-94CD-A707FCFCD5D8}"/>
    <dgm:cxn modelId="{ACC4C9DB-D855-422E-A56B-F9ED557178CB}" type="presOf" srcId="{FB09BAB3-91C5-476F-BD60-6557F4D9F091}" destId="{ED6A1578-282B-43D2-860C-2CD06F1847F2}" srcOrd="1" destOrd="0" presId="urn:microsoft.com/office/officeart/2005/8/layout/hierarchy2"/>
    <dgm:cxn modelId="{2284DA22-D072-4167-8C25-5DF991C05C8E}" type="presOf" srcId="{BCEE65B3-115F-4EE5-924C-07097BDAA63F}" destId="{EE9D921B-16E4-4223-A0F5-A0D065819395}" srcOrd="0" destOrd="0" presId="urn:microsoft.com/office/officeart/2005/8/layout/hierarchy2"/>
    <dgm:cxn modelId="{E7AE75C8-A571-4BBE-A876-C6AD367A5CB8}" type="presOf" srcId="{671EAB6D-E5BE-4B1D-98AB-25BE29ED3B35}" destId="{B1C80FC4-F63A-4866-BFB2-73D581C934B8}" srcOrd="0" destOrd="0" presId="urn:microsoft.com/office/officeart/2005/8/layout/hierarchy2"/>
    <dgm:cxn modelId="{A298A19C-1E33-433F-82EC-2214592EBEF2}" type="presOf" srcId="{ED707892-86CE-4E41-AAF4-1076D32FA737}" destId="{D20361AD-079E-4228-9F9C-B570B0D544FC}" srcOrd="0" destOrd="0" presId="urn:microsoft.com/office/officeart/2005/8/layout/hierarchy2"/>
    <dgm:cxn modelId="{16777FC5-54D6-49C3-89FC-7BABC536868E}" type="presOf" srcId="{3CDC03E1-721D-4BB7-86AD-8B03DFA91724}" destId="{EED79304-FD22-4654-A434-3BBAAD943998}" srcOrd="0" destOrd="0" presId="urn:microsoft.com/office/officeart/2005/8/layout/hierarchy2"/>
    <dgm:cxn modelId="{C283DD37-AB64-446D-9BDC-9A6157D379A8}" type="presOf" srcId="{C3C4043E-64C0-4B05-9699-AC7D6F5BAA03}" destId="{AEC5ECE6-D02F-4C56-8D9B-542DBE5A85DB}" srcOrd="1" destOrd="0" presId="urn:microsoft.com/office/officeart/2005/8/layout/hierarchy2"/>
    <dgm:cxn modelId="{2DCF2DE6-3C58-4EBF-A324-947C95AE88FC}" type="presOf" srcId="{7CFB68B6-C285-4639-997F-083092B25ADF}" destId="{2CA51276-5DFE-4310-82DA-C322FCA39DCF}" srcOrd="0" destOrd="0" presId="urn:microsoft.com/office/officeart/2005/8/layout/hierarchy2"/>
    <dgm:cxn modelId="{1CEDB4C1-CCC0-46B2-B85A-642515239B31}" type="presOf" srcId="{7CFB68B6-C285-4639-997F-083092B25ADF}" destId="{E1C86345-DAFF-491A-B085-61CFFA11C8E4}" srcOrd="1" destOrd="0" presId="urn:microsoft.com/office/officeart/2005/8/layout/hierarchy2"/>
    <dgm:cxn modelId="{841F979C-FCE2-43DF-9A03-5F09343E1674}" srcId="{C01A1748-C90F-418A-920E-19B061A28121}" destId="{93B98E55-E999-4302-8F34-DC87C5157CDE}" srcOrd="0" destOrd="0" parTransId="{793D5C7D-9C59-4FAB-A1A9-3FE863B48CBE}" sibTransId="{5C0A3A63-DBFB-41FE-ACEC-D65EAFA0CE19}"/>
    <dgm:cxn modelId="{5B50A31B-45E0-4802-9A20-59A83869ADD7}" type="presOf" srcId="{35DC4986-C206-42DF-A7C7-62055FB8D1BD}" destId="{8CAD3C8E-D741-4B18-BFF4-4F615EE964C3}" srcOrd="0" destOrd="0" presId="urn:microsoft.com/office/officeart/2005/8/layout/hierarchy2"/>
    <dgm:cxn modelId="{3740C200-FD57-4657-B69B-9E44580B0A96}" type="presOf" srcId="{03BE8EEA-5BB1-4932-A1DA-696B8571D007}" destId="{36E73493-6901-4540-924B-D1FDEBD22B09}" srcOrd="0" destOrd="0" presId="urn:microsoft.com/office/officeart/2005/8/layout/hierarchy2"/>
    <dgm:cxn modelId="{D16ECC96-329F-4C7F-8A3D-D7D8FDE4DE70}" type="presOf" srcId="{3ED7549C-A6FE-4920-A468-4526B17EAF23}" destId="{DC4352F0-9FCB-4A23-BA30-3D2280F0863A}" srcOrd="1" destOrd="0" presId="urn:microsoft.com/office/officeart/2005/8/layout/hierarchy2"/>
    <dgm:cxn modelId="{8367DF49-83F6-4DA2-9436-34FA0599784D}" type="presOf" srcId="{9807DFD3-6DE5-4433-8AFD-6D3DB48F284C}" destId="{35AB2260-A53B-432E-9741-A5B1D7347CEA}" srcOrd="0" destOrd="0" presId="urn:microsoft.com/office/officeart/2005/8/layout/hierarchy2"/>
    <dgm:cxn modelId="{424EC373-0253-4817-9D37-95AED91399E8}" type="presOf" srcId="{C3C4043E-64C0-4B05-9699-AC7D6F5BAA03}" destId="{FA93E2BE-BF02-4615-8FC4-D2626EB3FD8F}" srcOrd="0" destOrd="0" presId="urn:microsoft.com/office/officeart/2005/8/layout/hierarchy2"/>
    <dgm:cxn modelId="{5A492ED2-5014-48B0-8BED-4A8364A0E5CA}" type="presOf" srcId="{F61871B2-9C27-435E-A6BD-7F4303D91D6E}" destId="{5D7C64D3-E721-46DE-9C68-E8D3E0303B78}" srcOrd="0" destOrd="0" presId="urn:microsoft.com/office/officeart/2005/8/layout/hierarchy2"/>
    <dgm:cxn modelId="{CAA6100D-A3B6-4EC2-B303-B09FA60B6148}" type="presOf" srcId="{291C156E-8322-4C5E-9854-746FF7D79D0E}" destId="{694FF174-0F64-45F4-AC76-C2AD427C803B}" srcOrd="1" destOrd="0" presId="urn:microsoft.com/office/officeart/2005/8/layout/hierarchy2"/>
    <dgm:cxn modelId="{67698002-3BAE-4BFF-8D3D-502F256BFC34}" type="presOf" srcId="{22EF7746-372F-4A28-87A0-771DFE7C4644}" destId="{0495D685-FE0A-45D1-848E-8F71E9066340}" srcOrd="0" destOrd="0" presId="urn:microsoft.com/office/officeart/2005/8/layout/hierarchy2"/>
    <dgm:cxn modelId="{14553FD0-F919-4953-93D0-32CF6ACA04C4}" type="presOf" srcId="{291C156E-8322-4C5E-9854-746FF7D79D0E}" destId="{76F55388-49E0-4412-949A-C4A2A99FE0B4}" srcOrd="0" destOrd="0" presId="urn:microsoft.com/office/officeart/2005/8/layout/hierarchy2"/>
    <dgm:cxn modelId="{7536862C-89A3-4E3E-851A-15C1960508A5}" srcId="{8F3EBF23-EB21-4D9C-848B-783AC3AE6478}" destId="{22EF7746-372F-4A28-87A0-771DFE7C4644}" srcOrd="1" destOrd="0" parTransId="{87BFB82B-331A-439A-82D3-8166F1D92B86}" sibTransId="{9265828A-7C62-4287-B4F4-2E646FF2624B}"/>
    <dgm:cxn modelId="{F2D4846E-3E27-48EF-9F8D-B3423E58C40F}" type="presOf" srcId="{ED707892-86CE-4E41-AAF4-1076D32FA737}" destId="{BF276B5A-BBDD-4946-B7FF-D69818BF25D1}" srcOrd="1" destOrd="0" presId="urn:microsoft.com/office/officeart/2005/8/layout/hierarchy2"/>
    <dgm:cxn modelId="{792C8A08-126E-42D0-B1B0-3761E09D85A3}" type="presOf" srcId="{18627EE8-DB7B-4A7D-A63F-75D14661150C}" destId="{18812F6B-9678-450B-B874-B525FF3190FE}" srcOrd="0" destOrd="0" presId="urn:microsoft.com/office/officeart/2005/8/layout/hierarchy2"/>
    <dgm:cxn modelId="{819D670C-F7D9-4B23-BE12-FF037F88D765}" type="presOf" srcId="{8F3EBF23-EB21-4D9C-848B-783AC3AE6478}" destId="{07DF48C2-0799-447C-8201-70627114A6A4}" srcOrd="0" destOrd="0" presId="urn:microsoft.com/office/officeart/2005/8/layout/hierarchy2"/>
    <dgm:cxn modelId="{5767BEAD-E079-41A6-892B-02A330D89E74}" type="presOf" srcId="{18627EE8-DB7B-4A7D-A63F-75D14661150C}" destId="{9DD9A14B-EEB2-4DC0-BF36-7E2D693E8621}" srcOrd="1" destOrd="0" presId="urn:microsoft.com/office/officeart/2005/8/layout/hierarchy2"/>
    <dgm:cxn modelId="{41D445F0-1B4E-4487-88B2-AAA2BBDC4C66}" type="presOf" srcId="{402D9C03-C39B-4C32-A6CD-93987D68E4F3}" destId="{45315C18-BAFF-4669-AE02-7690ED9F1B81}" srcOrd="0" destOrd="0" presId="urn:microsoft.com/office/officeart/2005/8/layout/hierarchy2"/>
    <dgm:cxn modelId="{962B390F-3422-4AF5-AB99-578C34810710}" type="presOf" srcId="{41855E18-8922-45A1-AFEB-564E2A9F0100}" destId="{E5EBD043-1FA2-43EE-B16B-C5728914CA19}" srcOrd="1" destOrd="0" presId="urn:microsoft.com/office/officeart/2005/8/layout/hierarchy2"/>
    <dgm:cxn modelId="{106C9CDD-A149-4F61-A458-76354E5D2A19}" type="presOf" srcId="{C01A1748-C90F-418A-920E-19B061A28121}" destId="{A130C3BA-5CE0-4F87-B4F7-B7C397CF4103}" srcOrd="0" destOrd="0" presId="urn:microsoft.com/office/officeart/2005/8/layout/hierarchy2"/>
    <dgm:cxn modelId="{326D6355-2301-459B-90EF-DE15CFCB793B}" type="presOf" srcId="{87BFB82B-331A-439A-82D3-8166F1D92B86}" destId="{CC4AF703-B5E8-4AD4-A77E-9F7A721EF720}" srcOrd="1" destOrd="0" presId="urn:microsoft.com/office/officeart/2005/8/layout/hierarchy2"/>
    <dgm:cxn modelId="{1A840F05-EC4B-4F35-9ED5-3E12B560A618}" srcId="{43762DE1-180A-4A5E-B3DA-3A7276FD3150}" destId="{E933A179-060A-4CA7-B37D-6015EA011574}" srcOrd="2" destOrd="0" parTransId="{ED707892-86CE-4E41-AAF4-1076D32FA737}" sibTransId="{0C6E2F4C-6E8C-4164-BB54-D2FBD2CBD920}"/>
    <dgm:cxn modelId="{A621D1F4-1F16-4EE6-871B-12B3025EEB10}" type="presOf" srcId="{87BFB82B-331A-439A-82D3-8166F1D92B86}" destId="{B3B35675-8DF9-4434-A658-303D3BFDBCC0}" srcOrd="0" destOrd="0" presId="urn:microsoft.com/office/officeart/2005/8/layout/hierarchy2"/>
    <dgm:cxn modelId="{D87CDD6C-378D-4BC6-B6C2-4DA9F3FC3E6C}" type="presOf" srcId="{BCEE65B3-115F-4EE5-924C-07097BDAA63F}" destId="{8F5E5AAE-B601-4A24-B6AC-A00CA531E3CF}" srcOrd="1" destOrd="0" presId="urn:microsoft.com/office/officeart/2005/8/layout/hierarchy2"/>
    <dgm:cxn modelId="{DC608CAD-E0AA-4109-A54D-6215F8481B6F}" srcId="{35DC4986-C206-42DF-A7C7-62055FB8D1BD}" destId="{F61871B2-9C27-435E-A6BD-7F4303D91D6E}" srcOrd="0" destOrd="0" parTransId="{18627EE8-DB7B-4A7D-A63F-75D14661150C}" sibTransId="{9139EC7B-8D7F-4C69-A04F-604EB3D0EE83}"/>
    <dgm:cxn modelId="{B08E8FF4-FBCF-4A72-94F9-737D016AD4D1}" type="presOf" srcId="{51642BCB-0E1E-41A4-862E-20A0179720F9}" destId="{79AAF255-DAFF-475A-B839-D0E1BA0ECC81}" srcOrd="0" destOrd="0" presId="urn:microsoft.com/office/officeart/2005/8/layout/hierarchy2"/>
    <dgm:cxn modelId="{D03E9A7E-ECE8-4925-B2F7-C3168C0BA504}" type="presOf" srcId="{3ED7549C-A6FE-4920-A468-4526B17EAF23}" destId="{B30F9A22-4A7A-460B-9C20-CDF1C9F39E95}" srcOrd="0" destOrd="0" presId="urn:microsoft.com/office/officeart/2005/8/layout/hierarchy2"/>
    <dgm:cxn modelId="{6855C093-C3FB-42AE-AD7A-1F0805EAD8E1}" type="presOf" srcId="{43762DE1-180A-4A5E-B3DA-3A7276FD3150}" destId="{F9576D1B-7A05-4C71-959B-41C43AB87A60}" srcOrd="0" destOrd="0" presId="urn:microsoft.com/office/officeart/2005/8/layout/hierarchy2"/>
    <dgm:cxn modelId="{B5541037-A8E2-4A4D-ACA5-64E8A9534DD2}" srcId="{8F3EBF23-EB21-4D9C-848B-783AC3AE6478}" destId="{DD5C65C4-7B16-4CB5-B256-230E3AA7CD9C}" srcOrd="3" destOrd="0" parTransId="{ED0F5A11-D09F-4AE6-8B49-2ACC5A9E66D1}" sibTransId="{BBE63950-AABC-4FA0-A5CF-1F7DE9886203}"/>
    <dgm:cxn modelId="{EDF439D3-9F25-42DC-B34A-6033FBC48BAB}" type="presOf" srcId="{8D3A350F-FDD0-4F02-85D6-22E1AC6B65E2}" destId="{1324407A-0AE3-458C-BD5F-390F87743909}" srcOrd="0" destOrd="0" presId="urn:microsoft.com/office/officeart/2005/8/layout/hierarchy2"/>
    <dgm:cxn modelId="{EBFB4BBF-0D8D-4B91-B2A9-F004471CAEEE}" srcId="{43762DE1-180A-4A5E-B3DA-3A7276FD3150}" destId="{8D3A350F-FDD0-4F02-85D6-22E1AC6B65E2}" srcOrd="1" destOrd="0" parTransId="{2B081641-558A-4243-947C-F35F77A26A5A}" sibTransId="{7F17AA71-A7FE-401D-B281-AAB4CF320656}"/>
    <dgm:cxn modelId="{53574191-D05F-4CB6-8D4C-7B07B886B596}" type="presParOf" srcId="{79AAF255-DAFF-475A-B839-D0E1BA0ECC81}" destId="{917B3C93-16B5-4CE6-A584-1071BC5A6AF9}" srcOrd="0" destOrd="0" presId="urn:microsoft.com/office/officeart/2005/8/layout/hierarchy2"/>
    <dgm:cxn modelId="{C9C6055E-17DC-49FD-AD46-92981A461A56}" type="presParOf" srcId="{917B3C93-16B5-4CE6-A584-1071BC5A6AF9}" destId="{07DF48C2-0799-447C-8201-70627114A6A4}" srcOrd="0" destOrd="0" presId="urn:microsoft.com/office/officeart/2005/8/layout/hierarchy2"/>
    <dgm:cxn modelId="{97A7F167-D554-430E-B089-61FA89CD0373}" type="presParOf" srcId="{917B3C93-16B5-4CE6-A584-1071BC5A6AF9}" destId="{04259EFD-D451-48FA-B90D-277232ED82CE}" srcOrd="1" destOrd="0" presId="urn:microsoft.com/office/officeart/2005/8/layout/hierarchy2"/>
    <dgm:cxn modelId="{E57572D4-4EDD-44D8-9CBE-E0262515CCAC}" type="presParOf" srcId="{04259EFD-D451-48FA-B90D-277232ED82CE}" destId="{76F55388-49E0-4412-949A-C4A2A99FE0B4}" srcOrd="0" destOrd="0" presId="urn:microsoft.com/office/officeart/2005/8/layout/hierarchy2"/>
    <dgm:cxn modelId="{D698CECF-A48B-4884-81BC-9787973A9189}" type="presParOf" srcId="{76F55388-49E0-4412-949A-C4A2A99FE0B4}" destId="{694FF174-0F64-45F4-AC76-C2AD427C803B}" srcOrd="0" destOrd="0" presId="urn:microsoft.com/office/officeart/2005/8/layout/hierarchy2"/>
    <dgm:cxn modelId="{5F5C6C58-6502-45A8-AF1C-9C312A00A257}" type="presParOf" srcId="{04259EFD-D451-48FA-B90D-277232ED82CE}" destId="{05B42EFB-532B-421F-A6B0-743D9EC8D386}" srcOrd="1" destOrd="0" presId="urn:microsoft.com/office/officeart/2005/8/layout/hierarchy2"/>
    <dgm:cxn modelId="{F2375AF1-8F37-49F9-81A7-C721F33FC178}" type="presParOf" srcId="{05B42EFB-532B-421F-A6B0-743D9EC8D386}" destId="{A130C3BA-5CE0-4F87-B4F7-B7C397CF4103}" srcOrd="0" destOrd="0" presId="urn:microsoft.com/office/officeart/2005/8/layout/hierarchy2"/>
    <dgm:cxn modelId="{DE2AE2EE-F44E-4A2E-ABAC-899CED90FD3B}" type="presParOf" srcId="{05B42EFB-532B-421F-A6B0-743D9EC8D386}" destId="{5F13CD9E-D1A1-4BB6-BDE2-A63D2A4C3F5A}" srcOrd="1" destOrd="0" presId="urn:microsoft.com/office/officeart/2005/8/layout/hierarchy2"/>
    <dgm:cxn modelId="{528771D4-2156-4BCD-AE56-2181E702DDF7}" type="presParOf" srcId="{5F13CD9E-D1A1-4BB6-BDE2-A63D2A4C3F5A}" destId="{4141B611-90EF-4ABE-8866-EE6FADBB6EAA}" srcOrd="0" destOrd="0" presId="urn:microsoft.com/office/officeart/2005/8/layout/hierarchy2"/>
    <dgm:cxn modelId="{10B5529C-FC53-4FCC-86F6-14B4905C0EA7}" type="presParOf" srcId="{4141B611-90EF-4ABE-8866-EE6FADBB6EAA}" destId="{31A7CF59-4535-4DB5-9698-24AA862C003D}" srcOrd="0" destOrd="0" presId="urn:microsoft.com/office/officeart/2005/8/layout/hierarchy2"/>
    <dgm:cxn modelId="{EB64787A-E70E-40B4-8A8D-65F7D9A1A964}" type="presParOf" srcId="{5F13CD9E-D1A1-4BB6-BDE2-A63D2A4C3F5A}" destId="{7D72901B-74A7-492D-8E6A-940118C96CBD}" srcOrd="1" destOrd="0" presId="urn:microsoft.com/office/officeart/2005/8/layout/hierarchy2"/>
    <dgm:cxn modelId="{A33D2534-B6B3-4128-BA48-B8523AB2D854}" type="presParOf" srcId="{7D72901B-74A7-492D-8E6A-940118C96CBD}" destId="{B0EE4B0F-168F-41D4-8D8C-6EB7844E9241}" srcOrd="0" destOrd="0" presId="urn:microsoft.com/office/officeart/2005/8/layout/hierarchy2"/>
    <dgm:cxn modelId="{2F67883B-ACE7-4B4C-AE22-9DBEE1902133}" type="presParOf" srcId="{7D72901B-74A7-492D-8E6A-940118C96CBD}" destId="{7990973F-6D24-4296-8A86-2CAF202C3E00}" srcOrd="1" destOrd="0" presId="urn:microsoft.com/office/officeart/2005/8/layout/hierarchy2"/>
    <dgm:cxn modelId="{C619842A-C5B1-44F7-A874-B555CCF40D59}" type="presParOf" srcId="{7990973F-6D24-4296-8A86-2CAF202C3E00}" destId="{B1C80FC4-F63A-4866-BFB2-73D581C934B8}" srcOrd="0" destOrd="0" presId="urn:microsoft.com/office/officeart/2005/8/layout/hierarchy2"/>
    <dgm:cxn modelId="{582A44FF-8A17-49AA-A5B7-359A96172FB9}" type="presParOf" srcId="{B1C80FC4-F63A-4866-BFB2-73D581C934B8}" destId="{5D71FFEF-873E-44AE-BF31-7AA1B6182233}" srcOrd="0" destOrd="0" presId="urn:microsoft.com/office/officeart/2005/8/layout/hierarchy2"/>
    <dgm:cxn modelId="{7D1AAF02-78D7-4ABC-B813-20A0F223E1F4}" type="presParOf" srcId="{7990973F-6D24-4296-8A86-2CAF202C3E00}" destId="{F6567974-0AC8-4FEF-88ED-CEFDE6BB67BE}" srcOrd="1" destOrd="0" presId="urn:microsoft.com/office/officeart/2005/8/layout/hierarchy2"/>
    <dgm:cxn modelId="{C7BAA112-6DC7-49A6-972E-BF3323E2556D}" type="presParOf" srcId="{F6567974-0AC8-4FEF-88ED-CEFDE6BB67BE}" destId="{3E397E00-B1C3-4EC5-9EDA-40225952E0D7}" srcOrd="0" destOrd="0" presId="urn:microsoft.com/office/officeart/2005/8/layout/hierarchy2"/>
    <dgm:cxn modelId="{3605F13B-8863-4A61-A250-EFD9AA1A43B3}" type="presParOf" srcId="{F6567974-0AC8-4FEF-88ED-CEFDE6BB67BE}" destId="{75A3B481-8189-4044-8CC3-97F77C930CB4}" srcOrd="1" destOrd="0" presId="urn:microsoft.com/office/officeart/2005/8/layout/hierarchy2"/>
    <dgm:cxn modelId="{32E6BF90-5A69-4C5D-AD67-80AD895B9E28}" type="presParOf" srcId="{7990973F-6D24-4296-8A86-2CAF202C3E00}" destId="{EE9D921B-16E4-4223-A0F5-A0D065819395}" srcOrd="2" destOrd="0" presId="urn:microsoft.com/office/officeart/2005/8/layout/hierarchy2"/>
    <dgm:cxn modelId="{65E85C11-127F-40CF-ABCB-FA0207BC8758}" type="presParOf" srcId="{EE9D921B-16E4-4223-A0F5-A0D065819395}" destId="{8F5E5AAE-B601-4A24-B6AC-A00CA531E3CF}" srcOrd="0" destOrd="0" presId="urn:microsoft.com/office/officeart/2005/8/layout/hierarchy2"/>
    <dgm:cxn modelId="{277F4C0C-FA0B-4247-964F-C4E73BF98793}" type="presParOf" srcId="{7990973F-6D24-4296-8A86-2CAF202C3E00}" destId="{DA085B56-4E7C-4C52-B820-4BCBA1D5CEFB}" srcOrd="3" destOrd="0" presId="urn:microsoft.com/office/officeart/2005/8/layout/hierarchy2"/>
    <dgm:cxn modelId="{A07446DC-96F7-4AF6-B456-420368C98B4E}" type="presParOf" srcId="{DA085B56-4E7C-4C52-B820-4BCBA1D5CEFB}" destId="{4AE854F0-9C9D-46AE-BD82-F41E4098F504}" srcOrd="0" destOrd="0" presId="urn:microsoft.com/office/officeart/2005/8/layout/hierarchy2"/>
    <dgm:cxn modelId="{C9643368-40A5-4D02-B21A-EB010155EDE3}" type="presParOf" srcId="{DA085B56-4E7C-4C52-B820-4BCBA1D5CEFB}" destId="{8C5360CB-153D-491C-8EE9-BC03363FEBFE}" srcOrd="1" destOrd="0" presId="urn:microsoft.com/office/officeart/2005/8/layout/hierarchy2"/>
    <dgm:cxn modelId="{E252FFF6-4085-4CEF-8A10-11D4F77E5C4C}" type="presParOf" srcId="{5F13CD9E-D1A1-4BB6-BDE2-A63D2A4C3F5A}" destId="{B30F9A22-4A7A-460B-9C20-CDF1C9F39E95}" srcOrd="2" destOrd="0" presId="urn:microsoft.com/office/officeart/2005/8/layout/hierarchy2"/>
    <dgm:cxn modelId="{EADAF513-D8CA-45A8-BFFD-661AE741EDD0}" type="presParOf" srcId="{B30F9A22-4A7A-460B-9C20-CDF1C9F39E95}" destId="{DC4352F0-9FCB-4A23-BA30-3D2280F0863A}" srcOrd="0" destOrd="0" presId="urn:microsoft.com/office/officeart/2005/8/layout/hierarchy2"/>
    <dgm:cxn modelId="{CB234E86-95C6-465A-A29F-3B5517663FC8}" type="presParOf" srcId="{5F13CD9E-D1A1-4BB6-BDE2-A63D2A4C3F5A}" destId="{2DF0720F-BDDC-466B-94CA-505E52DE0EA9}" srcOrd="3" destOrd="0" presId="urn:microsoft.com/office/officeart/2005/8/layout/hierarchy2"/>
    <dgm:cxn modelId="{495BA2E7-E561-44BA-8CE7-67C8EBB349EB}" type="presParOf" srcId="{2DF0720F-BDDC-466B-94CA-505E52DE0EA9}" destId="{8CAD3C8E-D741-4B18-BFF4-4F615EE964C3}" srcOrd="0" destOrd="0" presId="urn:microsoft.com/office/officeart/2005/8/layout/hierarchy2"/>
    <dgm:cxn modelId="{98DA0C19-D36B-4FD8-8B11-5517F87BDDB4}" type="presParOf" srcId="{2DF0720F-BDDC-466B-94CA-505E52DE0EA9}" destId="{9BC44C1F-6382-4361-B74D-779535E4FB21}" srcOrd="1" destOrd="0" presId="urn:microsoft.com/office/officeart/2005/8/layout/hierarchy2"/>
    <dgm:cxn modelId="{CAAF3586-28B3-47CD-9291-E729A1C6957F}" type="presParOf" srcId="{9BC44C1F-6382-4361-B74D-779535E4FB21}" destId="{18812F6B-9678-450B-B874-B525FF3190FE}" srcOrd="0" destOrd="0" presId="urn:microsoft.com/office/officeart/2005/8/layout/hierarchy2"/>
    <dgm:cxn modelId="{10A267BF-E0C9-4B2D-A926-133B8C88B5A4}" type="presParOf" srcId="{18812F6B-9678-450B-B874-B525FF3190FE}" destId="{9DD9A14B-EEB2-4DC0-BF36-7E2D693E8621}" srcOrd="0" destOrd="0" presId="urn:microsoft.com/office/officeart/2005/8/layout/hierarchy2"/>
    <dgm:cxn modelId="{9789E07A-156F-45D8-86D8-B91482A7DF73}" type="presParOf" srcId="{9BC44C1F-6382-4361-B74D-779535E4FB21}" destId="{7B4F835A-DB90-477C-B0DF-2A6827AE4213}" srcOrd="1" destOrd="0" presId="urn:microsoft.com/office/officeart/2005/8/layout/hierarchy2"/>
    <dgm:cxn modelId="{79E51749-DC97-4896-8A02-A35ED3784F0C}" type="presParOf" srcId="{7B4F835A-DB90-477C-B0DF-2A6827AE4213}" destId="{5D7C64D3-E721-46DE-9C68-E8D3E0303B78}" srcOrd="0" destOrd="0" presId="urn:microsoft.com/office/officeart/2005/8/layout/hierarchy2"/>
    <dgm:cxn modelId="{E2544113-4C8B-44BC-91A2-DA6F90FA1BCA}" type="presParOf" srcId="{7B4F835A-DB90-477C-B0DF-2A6827AE4213}" destId="{6749BDB4-2942-4F84-AA71-F4169BFADFEC}" srcOrd="1" destOrd="0" presId="urn:microsoft.com/office/officeart/2005/8/layout/hierarchy2"/>
    <dgm:cxn modelId="{C54E1905-044B-4F71-8C38-70F8EDC8CB1A}" type="presParOf" srcId="{9BC44C1F-6382-4361-B74D-779535E4FB21}" destId="{2CA51276-5DFE-4310-82DA-C322FCA39DCF}" srcOrd="2" destOrd="0" presId="urn:microsoft.com/office/officeart/2005/8/layout/hierarchy2"/>
    <dgm:cxn modelId="{675AF259-242E-41F8-8742-99A60CABA3C7}" type="presParOf" srcId="{2CA51276-5DFE-4310-82DA-C322FCA39DCF}" destId="{E1C86345-DAFF-491A-B085-61CFFA11C8E4}" srcOrd="0" destOrd="0" presId="urn:microsoft.com/office/officeart/2005/8/layout/hierarchy2"/>
    <dgm:cxn modelId="{C9D3AAA8-5CFC-4972-A225-326415376902}" type="presParOf" srcId="{9BC44C1F-6382-4361-B74D-779535E4FB21}" destId="{A41EE416-0967-45B2-90FC-E72F11E6715A}" srcOrd="3" destOrd="0" presId="urn:microsoft.com/office/officeart/2005/8/layout/hierarchy2"/>
    <dgm:cxn modelId="{3BA390FC-F963-45CF-8776-95997EE38F48}" type="presParOf" srcId="{A41EE416-0967-45B2-90FC-E72F11E6715A}" destId="{36E73493-6901-4540-924B-D1FDEBD22B09}" srcOrd="0" destOrd="0" presId="urn:microsoft.com/office/officeart/2005/8/layout/hierarchy2"/>
    <dgm:cxn modelId="{8DED9584-E72A-41E6-984D-A51E3372394B}" type="presParOf" srcId="{A41EE416-0967-45B2-90FC-E72F11E6715A}" destId="{E723CF5C-30C6-4182-8DD5-0DEC32E62329}" srcOrd="1" destOrd="0" presId="urn:microsoft.com/office/officeart/2005/8/layout/hierarchy2"/>
    <dgm:cxn modelId="{CDD72D7B-D5A0-47A8-945E-1CE29089650C}" type="presParOf" srcId="{04259EFD-D451-48FA-B90D-277232ED82CE}" destId="{B3B35675-8DF9-4434-A658-303D3BFDBCC0}" srcOrd="2" destOrd="0" presId="urn:microsoft.com/office/officeart/2005/8/layout/hierarchy2"/>
    <dgm:cxn modelId="{E9985F1F-D386-4468-A0DC-62BDC287FF9A}" type="presParOf" srcId="{B3B35675-8DF9-4434-A658-303D3BFDBCC0}" destId="{CC4AF703-B5E8-4AD4-A77E-9F7A721EF720}" srcOrd="0" destOrd="0" presId="urn:microsoft.com/office/officeart/2005/8/layout/hierarchy2"/>
    <dgm:cxn modelId="{6EB68497-2818-4394-BC40-8B27AEB83CBF}" type="presParOf" srcId="{04259EFD-D451-48FA-B90D-277232ED82CE}" destId="{B7C90405-4125-4929-8C81-C66A69DCB11D}" srcOrd="3" destOrd="0" presId="urn:microsoft.com/office/officeart/2005/8/layout/hierarchy2"/>
    <dgm:cxn modelId="{656C4E25-BC6B-4DAA-992F-BD7BC5FDA539}" type="presParOf" srcId="{B7C90405-4125-4929-8C81-C66A69DCB11D}" destId="{0495D685-FE0A-45D1-848E-8F71E9066340}" srcOrd="0" destOrd="0" presId="urn:microsoft.com/office/officeart/2005/8/layout/hierarchy2"/>
    <dgm:cxn modelId="{87BB8F8A-B695-441D-9D9B-73B0FB0E4D06}" type="presParOf" srcId="{B7C90405-4125-4929-8C81-C66A69DCB11D}" destId="{D4077DBB-BAB6-49CC-A8AA-DAF2611F1258}" srcOrd="1" destOrd="0" presId="urn:microsoft.com/office/officeart/2005/8/layout/hierarchy2"/>
    <dgm:cxn modelId="{D661806B-BE07-4DA4-B4E7-2AEE71568AD0}" type="presParOf" srcId="{D4077DBB-BAB6-49CC-A8AA-DAF2611F1258}" destId="{63B9006A-4638-483D-8D6B-5BA549079BA1}" srcOrd="0" destOrd="0" presId="urn:microsoft.com/office/officeart/2005/8/layout/hierarchy2"/>
    <dgm:cxn modelId="{6BCD311B-7709-4ABE-BB60-4902F1A6E58C}" type="presParOf" srcId="{63B9006A-4638-483D-8D6B-5BA549079BA1}" destId="{ED6A1578-282B-43D2-860C-2CD06F1847F2}" srcOrd="0" destOrd="0" presId="urn:microsoft.com/office/officeart/2005/8/layout/hierarchy2"/>
    <dgm:cxn modelId="{76C50834-878D-4261-A2FB-465A75E7A552}" type="presParOf" srcId="{D4077DBB-BAB6-49CC-A8AA-DAF2611F1258}" destId="{AD55A02A-59FB-4D02-AB32-DA0AE80240FD}" srcOrd="1" destOrd="0" presId="urn:microsoft.com/office/officeart/2005/8/layout/hierarchy2"/>
    <dgm:cxn modelId="{8A89F2FF-BB9D-4CC6-B853-BE4F580C6A2D}" type="presParOf" srcId="{AD55A02A-59FB-4D02-AB32-DA0AE80240FD}" destId="{55479FD3-1545-42B4-916D-3C70F1FA2E61}" srcOrd="0" destOrd="0" presId="urn:microsoft.com/office/officeart/2005/8/layout/hierarchy2"/>
    <dgm:cxn modelId="{B8A1E535-4C5D-4544-AEB8-7504FC30EACB}" type="presParOf" srcId="{AD55A02A-59FB-4D02-AB32-DA0AE80240FD}" destId="{7ABE2D33-206A-43C9-AC5C-18F1C667FA84}" srcOrd="1" destOrd="0" presId="urn:microsoft.com/office/officeart/2005/8/layout/hierarchy2"/>
    <dgm:cxn modelId="{ABA8AB73-2BB2-48D9-92BC-80EE072BB5B9}" type="presParOf" srcId="{D4077DBB-BAB6-49CC-A8AA-DAF2611F1258}" destId="{45315C18-BAFF-4669-AE02-7690ED9F1B81}" srcOrd="2" destOrd="0" presId="urn:microsoft.com/office/officeart/2005/8/layout/hierarchy2"/>
    <dgm:cxn modelId="{FCBF1D64-DBBA-4760-AF81-5DF1FB024DBC}" type="presParOf" srcId="{45315C18-BAFF-4669-AE02-7690ED9F1B81}" destId="{F002C42F-47AE-406F-8BD5-AC47A3BBEF9E}" srcOrd="0" destOrd="0" presId="urn:microsoft.com/office/officeart/2005/8/layout/hierarchy2"/>
    <dgm:cxn modelId="{DBF30B05-D149-4C0E-99D1-2ED4C98C6FD7}" type="presParOf" srcId="{D4077DBB-BAB6-49CC-A8AA-DAF2611F1258}" destId="{CF958F41-1AB9-4C3C-8C55-297065599F66}" srcOrd="3" destOrd="0" presId="urn:microsoft.com/office/officeart/2005/8/layout/hierarchy2"/>
    <dgm:cxn modelId="{E7878099-88EE-4729-8080-F211C6B71FDD}" type="presParOf" srcId="{CF958F41-1AB9-4C3C-8C55-297065599F66}" destId="{35AB2260-A53B-432E-9741-A5B1D7347CEA}" srcOrd="0" destOrd="0" presId="urn:microsoft.com/office/officeart/2005/8/layout/hierarchy2"/>
    <dgm:cxn modelId="{BFC43DEA-9C36-420D-B2B0-45BB80801565}" type="presParOf" srcId="{CF958F41-1AB9-4C3C-8C55-297065599F66}" destId="{415BE6C9-2E7D-48D3-90E8-51E5F31E39D3}" srcOrd="1" destOrd="0" presId="urn:microsoft.com/office/officeart/2005/8/layout/hierarchy2"/>
    <dgm:cxn modelId="{AD7FEC6B-4B7A-4B1D-8F79-033D2981DDAF}" type="presParOf" srcId="{04259EFD-D451-48FA-B90D-277232ED82CE}" destId="{FA93E2BE-BF02-4615-8FC4-D2626EB3FD8F}" srcOrd="4" destOrd="0" presId="urn:microsoft.com/office/officeart/2005/8/layout/hierarchy2"/>
    <dgm:cxn modelId="{7CCEC294-7413-4BD1-807B-3D373F507244}" type="presParOf" srcId="{FA93E2BE-BF02-4615-8FC4-D2626EB3FD8F}" destId="{AEC5ECE6-D02F-4C56-8D9B-542DBE5A85DB}" srcOrd="0" destOrd="0" presId="urn:microsoft.com/office/officeart/2005/8/layout/hierarchy2"/>
    <dgm:cxn modelId="{7A1C587C-8BCF-4327-A9C3-8509359F2BAC}" type="presParOf" srcId="{04259EFD-D451-48FA-B90D-277232ED82CE}" destId="{40E646A9-0E1E-4F27-B42C-34F416AA87AE}" srcOrd="5" destOrd="0" presId="urn:microsoft.com/office/officeart/2005/8/layout/hierarchy2"/>
    <dgm:cxn modelId="{3FA44216-5C29-42E3-88E3-889923030A3F}" type="presParOf" srcId="{40E646A9-0E1E-4F27-B42C-34F416AA87AE}" destId="{F9576D1B-7A05-4C71-959B-41C43AB87A60}" srcOrd="0" destOrd="0" presId="urn:microsoft.com/office/officeart/2005/8/layout/hierarchy2"/>
    <dgm:cxn modelId="{00E7F62B-EB30-4EBA-AF87-14EE0167419F}" type="presParOf" srcId="{40E646A9-0E1E-4F27-B42C-34F416AA87AE}" destId="{0A027CB1-4525-43FD-91C5-9AB8B3E1A91D}" srcOrd="1" destOrd="0" presId="urn:microsoft.com/office/officeart/2005/8/layout/hierarchy2"/>
    <dgm:cxn modelId="{64EB60A9-C4CF-41CE-88F5-09DB74717AFC}" type="presParOf" srcId="{0A027CB1-4525-43FD-91C5-9AB8B3E1A91D}" destId="{696B4DA1-26ED-410E-A3A1-AB7EA70FB2AE}" srcOrd="0" destOrd="0" presId="urn:microsoft.com/office/officeart/2005/8/layout/hierarchy2"/>
    <dgm:cxn modelId="{D7C3A740-457D-411D-9880-4C168FDA9FC7}" type="presParOf" srcId="{696B4DA1-26ED-410E-A3A1-AB7EA70FB2AE}" destId="{E5EBD043-1FA2-43EE-B16B-C5728914CA19}" srcOrd="0" destOrd="0" presId="urn:microsoft.com/office/officeart/2005/8/layout/hierarchy2"/>
    <dgm:cxn modelId="{2628D6DD-0FBD-4D82-BF2E-6E94F9F7052B}" type="presParOf" srcId="{0A027CB1-4525-43FD-91C5-9AB8B3E1A91D}" destId="{AC18D4B2-1A87-4362-98AE-BF853C3DECA2}" srcOrd="1" destOrd="0" presId="urn:microsoft.com/office/officeart/2005/8/layout/hierarchy2"/>
    <dgm:cxn modelId="{961BDC45-AAC8-4A28-BD48-D43B49D86A98}" type="presParOf" srcId="{AC18D4B2-1A87-4362-98AE-BF853C3DECA2}" destId="{3410AA46-673B-4C83-B362-6C695835F3B7}" srcOrd="0" destOrd="0" presId="urn:microsoft.com/office/officeart/2005/8/layout/hierarchy2"/>
    <dgm:cxn modelId="{843983AC-87F1-42C7-84D2-A70430EE3F52}" type="presParOf" srcId="{AC18D4B2-1A87-4362-98AE-BF853C3DECA2}" destId="{E84C267B-05C9-492D-8064-92CD7957ABF2}" srcOrd="1" destOrd="0" presId="urn:microsoft.com/office/officeart/2005/8/layout/hierarchy2"/>
    <dgm:cxn modelId="{A5A7D888-5235-4918-9CD8-AF7F2035AE5F}" type="presParOf" srcId="{0A027CB1-4525-43FD-91C5-9AB8B3E1A91D}" destId="{B2413C7C-6EA7-443F-A382-02D3071A6807}" srcOrd="2" destOrd="0" presId="urn:microsoft.com/office/officeart/2005/8/layout/hierarchy2"/>
    <dgm:cxn modelId="{DC4294C5-5959-45F9-B97B-F8A51AADA29B}" type="presParOf" srcId="{B2413C7C-6EA7-443F-A382-02D3071A6807}" destId="{05317869-D02C-44A8-B6D5-B7D9438DC094}" srcOrd="0" destOrd="0" presId="urn:microsoft.com/office/officeart/2005/8/layout/hierarchy2"/>
    <dgm:cxn modelId="{05EBE193-BA0D-4E8A-9DF7-9B28D70A7D0C}" type="presParOf" srcId="{0A027CB1-4525-43FD-91C5-9AB8B3E1A91D}" destId="{ABE9BAB3-A66F-424A-ADF7-F00DF08DDDD5}" srcOrd="3" destOrd="0" presId="urn:microsoft.com/office/officeart/2005/8/layout/hierarchy2"/>
    <dgm:cxn modelId="{B5E66885-89E0-4354-9C4A-DBB65828FCBA}" type="presParOf" srcId="{ABE9BAB3-A66F-424A-ADF7-F00DF08DDDD5}" destId="{1324407A-0AE3-458C-BD5F-390F87743909}" srcOrd="0" destOrd="0" presId="urn:microsoft.com/office/officeart/2005/8/layout/hierarchy2"/>
    <dgm:cxn modelId="{2344BCF0-583E-4058-A345-75ECC4DF3AA8}" type="presParOf" srcId="{ABE9BAB3-A66F-424A-ADF7-F00DF08DDDD5}" destId="{401ED74B-7B9F-410D-B188-5EA125A2E27B}" srcOrd="1" destOrd="0" presId="urn:microsoft.com/office/officeart/2005/8/layout/hierarchy2"/>
    <dgm:cxn modelId="{09B1BE98-42A5-49E8-BCD4-CB5BD6301C7E}" type="presParOf" srcId="{0A027CB1-4525-43FD-91C5-9AB8B3E1A91D}" destId="{D20361AD-079E-4228-9F9C-B570B0D544FC}" srcOrd="4" destOrd="0" presId="urn:microsoft.com/office/officeart/2005/8/layout/hierarchy2"/>
    <dgm:cxn modelId="{39385793-D14E-4244-99DA-90C9818593F5}" type="presParOf" srcId="{D20361AD-079E-4228-9F9C-B570B0D544FC}" destId="{BF276B5A-BBDD-4946-B7FF-D69818BF25D1}" srcOrd="0" destOrd="0" presId="urn:microsoft.com/office/officeart/2005/8/layout/hierarchy2"/>
    <dgm:cxn modelId="{4AF912BA-A063-41DB-9208-F2B3AB4908F9}" type="presParOf" srcId="{0A027CB1-4525-43FD-91C5-9AB8B3E1A91D}" destId="{CF0F879E-2D49-411D-9116-BBB3A2C07F53}" srcOrd="5" destOrd="0" presId="urn:microsoft.com/office/officeart/2005/8/layout/hierarchy2"/>
    <dgm:cxn modelId="{CD2C318D-EA5C-4386-B9D8-9327ED007ADE}" type="presParOf" srcId="{CF0F879E-2D49-411D-9116-BBB3A2C07F53}" destId="{B6E769BA-03B0-4E5E-B99A-1F07AD3BD61F}" srcOrd="0" destOrd="0" presId="urn:microsoft.com/office/officeart/2005/8/layout/hierarchy2"/>
    <dgm:cxn modelId="{472B4CC0-91E9-4EA6-BEB0-0D7549E50C10}" type="presParOf" srcId="{CF0F879E-2D49-411D-9116-BBB3A2C07F53}" destId="{168C5FA8-19DF-4861-B58E-02CBF0BC5AA2}" srcOrd="1" destOrd="0" presId="urn:microsoft.com/office/officeart/2005/8/layout/hierarchy2"/>
    <dgm:cxn modelId="{EBC06B63-F065-4D1D-BD87-3A97CE634283}" type="presParOf" srcId="{04259EFD-D451-48FA-B90D-277232ED82CE}" destId="{8E8BCFED-3860-40C0-A9F3-39CEFDEDD45A}" srcOrd="6" destOrd="0" presId="urn:microsoft.com/office/officeart/2005/8/layout/hierarchy2"/>
    <dgm:cxn modelId="{3AD125EA-EAF7-4298-A26A-FA50548A2EC4}" type="presParOf" srcId="{8E8BCFED-3860-40C0-A9F3-39CEFDEDD45A}" destId="{C9A4BF5C-7434-41A0-896A-AD8DB75D9CFA}" srcOrd="0" destOrd="0" presId="urn:microsoft.com/office/officeart/2005/8/layout/hierarchy2"/>
    <dgm:cxn modelId="{27B2F45B-8C66-4A47-B4A2-E4D70089EEE9}" type="presParOf" srcId="{04259EFD-D451-48FA-B90D-277232ED82CE}" destId="{1B069429-E0FC-4011-B29F-DBDD834E6E76}" srcOrd="7" destOrd="0" presId="urn:microsoft.com/office/officeart/2005/8/layout/hierarchy2"/>
    <dgm:cxn modelId="{044A3365-B21A-42C7-AED8-A82DE5976498}" type="presParOf" srcId="{1B069429-E0FC-4011-B29F-DBDD834E6E76}" destId="{28363D41-AD01-4C24-8735-1A2126230FAE}" srcOrd="0" destOrd="0" presId="urn:microsoft.com/office/officeart/2005/8/layout/hierarchy2"/>
    <dgm:cxn modelId="{BF8A2E3B-D254-4874-9728-FFD06085044C}" type="presParOf" srcId="{1B069429-E0FC-4011-B29F-DBDD834E6E76}" destId="{78340BBB-8504-49B1-80E5-F534AD35081B}" srcOrd="1" destOrd="0" presId="urn:microsoft.com/office/officeart/2005/8/layout/hierarchy2"/>
    <dgm:cxn modelId="{DB893AE7-EB14-4E3A-B452-22ED69ECEF30}" type="presParOf" srcId="{78340BBB-8504-49B1-80E5-F534AD35081B}" destId="{EED79304-FD22-4654-A434-3BBAAD943998}" srcOrd="0" destOrd="0" presId="urn:microsoft.com/office/officeart/2005/8/layout/hierarchy2"/>
    <dgm:cxn modelId="{3F3C4340-1CFE-4C5F-97BB-2F0F7A59B203}" type="presParOf" srcId="{EED79304-FD22-4654-A434-3BBAAD943998}" destId="{B9A2CC46-533E-4175-9CCC-6DAA0680153A}" srcOrd="0" destOrd="0" presId="urn:microsoft.com/office/officeart/2005/8/layout/hierarchy2"/>
    <dgm:cxn modelId="{56F5CF90-F95A-4692-B227-6636F8C1AD16}" type="presParOf" srcId="{78340BBB-8504-49B1-80E5-F534AD35081B}" destId="{4E31CBDB-FDE9-4D61-9115-83C530BF2879}" srcOrd="1" destOrd="0" presId="urn:microsoft.com/office/officeart/2005/8/layout/hierarchy2"/>
    <dgm:cxn modelId="{874B8483-4E4C-49A0-8AA8-EA8F99E47E8A}" type="presParOf" srcId="{4E31CBDB-FDE9-4D61-9115-83C530BF2879}" destId="{E00D97C8-B760-4AF7-A8CD-D4B490A5EB64}" srcOrd="0" destOrd="0" presId="urn:microsoft.com/office/officeart/2005/8/layout/hierarchy2"/>
    <dgm:cxn modelId="{F2C2B905-9CD8-4C23-A380-91F59D2947F1}" type="presParOf" srcId="{4E31CBDB-FDE9-4D61-9115-83C530BF2879}" destId="{A8423647-49EB-4488-B35A-6345D9D2C3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DF48C2-0799-447C-8201-70627114A6A4}">
      <dsp:nvSpPr>
        <dsp:cNvPr id="0" name=""/>
        <dsp:cNvSpPr/>
      </dsp:nvSpPr>
      <dsp:spPr>
        <a:xfrm>
          <a:off x="306024" y="2415191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Sprite</a:t>
          </a:r>
          <a:endParaRPr lang="en-US" sz="900" kern="1200" dirty="0"/>
        </a:p>
      </dsp:txBody>
      <dsp:txXfrm>
        <a:off x="306024" y="2415191"/>
        <a:ext cx="839778" cy="419889"/>
      </dsp:txXfrm>
    </dsp:sp>
    <dsp:sp modelId="{76F55388-49E0-4412-949A-C4A2A99FE0B4}">
      <dsp:nvSpPr>
        <dsp:cNvPr id="0" name=""/>
        <dsp:cNvSpPr/>
      </dsp:nvSpPr>
      <dsp:spPr>
        <a:xfrm rot="16874489">
          <a:off x="452201" y="1771759"/>
          <a:ext cx="1723112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723112" y="8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874489">
        <a:off x="1270680" y="1737031"/>
        <a:ext cx="86155" cy="86155"/>
      </dsp:txXfrm>
    </dsp:sp>
    <dsp:sp modelId="{A130C3BA-5CE0-4F87-B4F7-B7C397CF4103}">
      <dsp:nvSpPr>
        <dsp:cNvPr id="0" name=""/>
        <dsp:cNvSpPr/>
      </dsp:nvSpPr>
      <dsp:spPr>
        <a:xfrm>
          <a:off x="1481714" y="725137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Actor</a:t>
          </a:r>
          <a:endParaRPr lang="en-US" sz="900" kern="1200" dirty="0"/>
        </a:p>
      </dsp:txBody>
      <dsp:txXfrm>
        <a:off x="1481714" y="725137"/>
        <a:ext cx="839778" cy="419889"/>
      </dsp:txXfrm>
    </dsp:sp>
    <dsp:sp modelId="{4141B611-90EF-4ABE-8866-EE6FADBB6EAA}">
      <dsp:nvSpPr>
        <dsp:cNvPr id="0" name=""/>
        <dsp:cNvSpPr/>
      </dsp:nvSpPr>
      <dsp:spPr>
        <a:xfrm rot="18289469">
          <a:off x="2195338" y="685296"/>
          <a:ext cx="58821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8219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2474742" y="678940"/>
        <a:ext cx="29410" cy="29410"/>
      </dsp:txXfrm>
    </dsp:sp>
    <dsp:sp modelId="{B0EE4B0F-168F-41D4-8D8C-6EB7844E9241}">
      <dsp:nvSpPr>
        <dsp:cNvPr id="0" name=""/>
        <dsp:cNvSpPr/>
      </dsp:nvSpPr>
      <dsp:spPr>
        <a:xfrm>
          <a:off x="2657403" y="242264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PlayerCharacter</a:t>
          </a:r>
          <a:endParaRPr lang="en-US" sz="900" kern="1200" dirty="0"/>
        </a:p>
      </dsp:txBody>
      <dsp:txXfrm>
        <a:off x="2657403" y="242264"/>
        <a:ext cx="839778" cy="419889"/>
      </dsp:txXfrm>
    </dsp:sp>
    <dsp:sp modelId="{B1C80FC4-F63A-4866-BFB2-73D581C934B8}">
      <dsp:nvSpPr>
        <dsp:cNvPr id="0" name=""/>
        <dsp:cNvSpPr/>
      </dsp:nvSpPr>
      <dsp:spPr>
        <a:xfrm rot="19457599">
          <a:off x="3458299" y="323141"/>
          <a:ext cx="41367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13676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3654795" y="321149"/>
        <a:ext cx="20683" cy="20683"/>
      </dsp:txXfrm>
    </dsp:sp>
    <dsp:sp modelId="{3E397E00-B1C3-4EC5-9EDA-40225952E0D7}">
      <dsp:nvSpPr>
        <dsp:cNvPr id="0" name=""/>
        <dsp:cNvSpPr/>
      </dsp:nvSpPr>
      <dsp:spPr>
        <a:xfrm>
          <a:off x="3833093" y="828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Mario</a:t>
          </a:r>
          <a:endParaRPr lang="en-US" sz="900" kern="1200" dirty="0"/>
        </a:p>
      </dsp:txBody>
      <dsp:txXfrm>
        <a:off x="3833093" y="828"/>
        <a:ext cx="839778" cy="419889"/>
      </dsp:txXfrm>
    </dsp:sp>
    <dsp:sp modelId="{EE9D921B-16E4-4223-A0F5-A0D065819395}">
      <dsp:nvSpPr>
        <dsp:cNvPr id="0" name=""/>
        <dsp:cNvSpPr/>
      </dsp:nvSpPr>
      <dsp:spPr>
        <a:xfrm rot="2142401">
          <a:off x="3458299" y="564578"/>
          <a:ext cx="41367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13676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3654795" y="562585"/>
        <a:ext cx="20683" cy="20683"/>
      </dsp:txXfrm>
    </dsp:sp>
    <dsp:sp modelId="{4AE854F0-9C9D-46AE-BD82-F41E4098F504}">
      <dsp:nvSpPr>
        <dsp:cNvPr id="0" name=""/>
        <dsp:cNvSpPr/>
      </dsp:nvSpPr>
      <dsp:spPr>
        <a:xfrm>
          <a:off x="3833093" y="483701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Luigi</a:t>
          </a:r>
          <a:endParaRPr lang="en-US" sz="900" kern="1200" dirty="0"/>
        </a:p>
      </dsp:txBody>
      <dsp:txXfrm>
        <a:off x="3833093" y="483701"/>
        <a:ext cx="839778" cy="419889"/>
      </dsp:txXfrm>
    </dsp:sp>
    <dsp:sp modelId="{B30F9A22-4A7A-460B-9C20-CDF1C9F39E95}">
      <dsp:nvSpPr>
        <dsp:cNvPr id="0" name=""/>
        <dsp:cNvSpPr/>
      </dsp:nvSpPr>
      <dsp:spPr>
        <a:xfrm rot="3310531">
          <a:off x="2195338" y="1168168"/>
          <a:ext cx="58821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8219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2474742" y="1161812"/>
        <a:ext cx="29410" cy="29410"/>
      </dsp:txXfrm>
    </dsp:sp>
    <dsp:sp modelId="{8CAD3C8E-D741-4B18-BFF4-4F615EE964C3}">
      <dsp:nvSpPr>
        <dsp:cNvPr id="0" name=""/>
        <dsp:cNvSpPr/>
      </dsp:nvSpPr>
      <dsp:spPr>
        <a:xfrm>
          <a:off x="2657403" y="1208010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Enemy</a:t>
          </a:r>
          <a:endParaRPr lang="en-US" sz="900" kern="1200" dirty="0"/>
        </a:p>
      </dsp:txBody>
      <dsp:txXfrm>
        <a:off x="2657403" y="1208010"/>
        <a:ext cx="839778" cy="419889"/>
      </dsp:txXfrm>
    </dsp:sp>
    <dsp:sp modelId="{18812F6B-9678-450B-B874-B525FF3190FE}">
      <dsp:nvSpPr>
        <dsp:cNvPr id="0" name=""/>
        <dsp:cNvSpPr/>
      </dsp:nvSpPr>
      <dsp:spPr>
        <a:xfrm rot="19457599">
          <a:off x="3458299" y="1288886"/>
          <a:ext cx="41367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13676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3654795" y="1286894"/>
        <a:ext cx="20683" cy="20683"/>
      </dsp:txXfrm>
    </dsp:sp>
    <dsp:sp modelId="{5D7C64D3-E721-46DE-9C68-E8D3E0303B78}">
      <dsp:nvSpPr>
        <dsp:cNvPr id="0" name=""/>
        <dsp:cNvSpPr/>
      </dsp:nvSpPr>
      <dsp:spPr>
        <a:xfrm>
          <a:off x="3833093" y="966573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Goomba</a:t>
          </a:r>
          <a:endParaRPr lang="en-US" sz="900" kern="1200" dirty="0"/>
        </a:p>
      </dsp:txBody>
      <dsp:txXfrm>
        <a:off x="3833093" y="966573"/>
        <a:ext cx="839778" cy="419889"/>
      </dsp:txXfrm>
    </dsp:sp>
    <dsp:sp modelId="{2CA51276-5DFE-4310-82DA-C322FCA39DCF}">
      <dsp:nvSpPr>
        <dsp:cNvPr id="0" name=""/>
        <dsp:cNvSpPr/>
      </dsp:nvSpPr>
      <dsp:spPr>
        <a:xfrm rot="2142401">
          <a:off x="3458299" y="1530323"/>
          <a:ext cx="41367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13676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3654795" y="1528330"/>
        <a:ext cx="20683" cy="20683"/>
      </dsp:txXfrm>
    </dsp:sp>
    <dsp:sp modelId="{36E73493-6901-4540-924B-D1FDEBD22B09}">
      <dsp:nvSpPr>
        <dsp:cNvPr id="0" name=""/>
        <dsp:cNvSpPr/>
      </dsp:nvSpPr>
      <dsp:spPr>
        <a:xfrm>
          <a:off x="3833093" y="1449446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KoopaTrooper</a:t>
          </a:r>
          <a:endParaRPr lang="en-US" sz="900" kern="1200" dirty="0"/>
        </a:p>
      </dsp:txBody>
      <dsp:txXfrm>
        <a:off x="3833093" y="1449446"/>
        <a:ext cx="839778" cy="419889"/>
      </dsp:txXfrm>
    </dsp:sp>
    <dsp:sp modelId="{B3B35675-8DF9-4434-A658-303D3BFDBCC0}">
      <dsp:nvSpPr>
        <dsp:cNvPr id="0" name=""/>
        <dsp:cNvSpPr/>
      </dsp:nvSpPr>
      <dsp:spPr>
        <a:xfrm rot="18289469">
          <a:off x="1019648" y="2375350"/>
          <a:ext cx="58821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8219" y="8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1299052" y="2368994"/>
        <a:ext cx="29410" cy="29410"/>
      </dsp:txXfrm>
    </dsp:sp>
    <dsp:sp modelId="{0495D685-FE0A-45D1-848E-8F71E9066340}">
      <dsp:nvSpPr>
        <dsp:cNvPr id="0" name=""/>
        <dsp:cNvSpPr/>
      </dsp:nvSpPr>
      <dsp:spPr>
        <a:xfrm>
          <a:off x="1481714" y="1932318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Block</a:t>
          </a:r>
          <a:endParaRPr lang="en-US" sz="900" kern="1200" dirty="0"/>
        </a:p>
      </dsp:txBody>
      <dsp:txXfrm>
        <a:off x="1481714" y="1932318"/>
        <a:ext cx="839778" cy="419889"/>
      </dsp:txXfrm>
    </dsp:sp>
    <dsp:sp modelId="{63B9006A-4638-483D-8D6B-5BA549079BA1}">
      <dsp:nvSpPr>
        <dsp:cNvPr id="0" name=""/>
        <dsp:cNvSpPr/>
      </dsp:nvSpPr>
      <dsp:spPr>
        <a:xfrm rot="19457599">
          <a:off x="2282609" y="2013195"/>
          <a:ext cx="41367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13676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2479106" y="2011203"/>
        <a:ext cx="20683" cy="20683"/>
      </dsp:txXfrm>
    </dsp:sp>
    <dsp:sp modelId="{55479FD3-1545-42B4-916D-3C70F1FA2E61}">
      <dsp:nvSpPr>
        <dsp:cNvPr id="0" name=""/>
        <dsp:cNvSpPr/>
      </dsp:nvSpPr>
      <dsp:spPr>
        <a:xfrm>
          <a:off x="2657403" y="1690882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BreakableBlock</a:t>
          </a:r>
          <a:endParaRPr lang="en-US" sz="900" kern="1200" dirty="0"/>
        </a:p>
      </dsp:txBody>
      <dsp:txXfrm>
        <a:off x="2657403" y="1690882"/>
        <a:ext cx="839778" cy="419889"/>
      </dsp:txXfrm>
    </dsp:sp>
    <dsp:sp modelId="{45315C18-BAFF-4669-AE02-7690ED9F1B81}">
      <dsp:nvSpPr>
        <dsp:cNvPr id="0" name=""/>
        <dsp:cNvSpPr/>
      </dsp:nvSpPr>
      <dsp:spPr>
        <a:xfrm rot="2142401">
          <a:off x="2282609" y="2254631"/>
          <a:ext cx="41367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13676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2479106" y="2252639"/>
        <a:ext cx="20683" cy="20683"/>
      </dsp:txXfrm>
    </dsp:sp>
    <dsp:sp modelId="{35AB2260-A53B-432E-9741-A5B1D7347CEA}">
      <dsp:nvSpPr>
        <dsp:cNvPr id="0" name=""/>
        <dsp:cNvSpPr/>
      </dsp:nvSpPr>
      <dsp:spPr>
        <a:xfrm>
          <a:off x="2657403" y="2173755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QuestionBlock</a:t>
          </a:r>
          <a:endParaRPr lang="en-US" sz="900" kern="1200" dirty="0"/>
        </a:p>
      </dsp:txBody>
      <dsp:txXfrm>
        <a:off x="2657403" y="2173755"/>
        <a:ext cx="839778" cy="419889"/>
      </dsp:txXfrm>
    </dsp:sp>
    <dsp:sp modelId="{FA93E2BE-BF02-4615-8FC4-D2626EB3FD8F}">
      <dsp:nvSpPr>
        <dsp:cNvPr id="0" name=""/>
        <dsp:cNvSpPr/>
      </dsp:nvSpPr>
      <dsp:spPr>
        <a:xfrm rot="3907178">
          <a:off x="914553" y="2978940"/>
          <a:ext cx="798410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798410" y="8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907178">
        <a:off x="1293798" y="2967330"/>
        <a:ext cx="39920" cy="39920"/>
      </dsp:txXfrm>
    </dsp:sp>
    <dsp:sp modelId="{F9576D1B-7A05-4C71-959B-41C43AB87A60}">
      <dsp:nvSpPr>
        <dsp:cNvPr id="0" name=""/>
        <dsp:cNvSpPr/>
      </dsp:nvSpPr>
      <dsp:spPr>
        <a:xfrm>
          <a:off x="1481714" y="3139500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Collectible</a:t>
          </a:r>
          <a:endParaRPr lang="en-US" sz="900" kern="1200" dirty="0"/>
        </a:p>
      </dsp:txBody>
      <dsp:txXfrm>
        <a:off x="1481714" y="3139500"/>
        <a:ext cx="839778" cy="419889"/>
      </dsp:txXfrm>
    </dsp:sp>
    <dsp:sp modelId="{696B4DA1-26ED-410E-A3A1-AB7EA70FB2AE}">
      <dsp:nvSpPr>
        <dsp:cNvPr id="0" name=""/>
        <dsp:cNvSpPr/>
      </dsp:nvSpPr>
      <dsp:spPr>
        <a:xfrm rot="18289469">
          <a:off x="2195338" y="3099658"/>
          <a:ext cx="58821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8219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2474742" y="3093302"/>
        <a:ext cx="29410" cy="29410"/>
      </dsp:txXfrm>
    </dsp:sp>
    <dsp:sp modelId="{3410AA46-673B-4C83-B362-6C695835F3B7}">
      <dsp:nvSpPr>
        <dsp:cNvPr id="0" name=""/>
        <dsp:cNvSpPr/>
      </dsp:nvSpPr>
      <dsp:spPr>
        <a:xfrm>
          <a:off x="2657403" y="2656627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Coin</a:t>
          </a:r>
          <a:endParaRPr lang="en-US" sz="900" kern="1200" dirty="0"/>
        </a:p>
      </dsp:txBody>
      <dsp:txXfrm>
        <a:off x="2657403" y="2656627"/>
        <a:ext cx="839778" cy="419889"/>
      </dsp:txXfrm>
    </dsp:sp>
    <dsp:sp modelId="{B2413C7C-6EA7-443F-A382-02D3071A6807}">
      <dsp:nvSpPr>
        <dsp:cNvPr id="0" name=""/>
        <dsp:cNvSpPr/>
      </dsp:nvSpPr>
      <dsp:spPr>
        <a:xfrm>
          <a:off x="2321492" y="3341095"/>
          <a:ext cx="33591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35911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1050" y="3341046"/>
        <a:ext cx="16795" cy="16795"/>
      </dsp:txXfrm>
    </dsp:sp>
    <dsp:sp modelId="{1324407A-0AE3-458C-BD5F-390F87743909}">
      <dsp:nvSpPr>
        <dsp:cNvPr id="0" name=""/>
        <dsp:cNvSpPr/>
      </dsp:nvSpPr>
      <dsp:spPr>
        <a:xfrm>
          <a:off x="2657403" y="3139500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Mushroom</a:t>
          </a:r>
          <a:endParaRPr lang="en-US" sz="900" kern="1200" dirty="0"/>
        </a:p>
      </dsp:txBody>
      <dsp:txXfrm>
        <a:off x="2657403" y="3139500"/>
        <a:ext cx="839778" cy="419889"/>
      </dsp:txXfrm>
    </dsp:sp>
    <dsp:sp modelId="{D20361AD-079E-4228-9F9C-B570B0D544FC}">
      <dsp:nvSpPr>
        <dsp:cNvPr id="0" name=""/>
        <dsp:cNvSpPr/>
      </dsp:nvSpPr>
      <dsp:spPr>
        <a:xfrm rot="3310531">
          <a:off x="2195338" y="3582531"/>
          <a:ext cx="58821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8219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2474742" y="3576175"/>
        <a:ext cx="29410" cy="29410"/>
      </dsp:txXfrm>
    </dsp:sp>
    <dsp:sp modelId="{B6E769BA-03B0-4E5E-B99A-1F07AD3BD61F}">
      <dsp:nvSpPr>
        <dsp:cNvPr id="0" name=""/>
        <dsp:cNvSpPr/>
      </dsp:nvSpPr>
      <dsp:spPr>
        <a:xfrm>
          <a:off x="2657403" y="3622372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Star</a:t>
          </a:r>
          <a:endParaRPr lang="en-US" sz="900" kern="1200" dirty="0"/>
        </a:p>
      </dsp:txBody>
      <dsp:txXfrm>
        <a:off x="2657403" y="3622372"/>
        <a:ext cx="839778" cy="419889"/>
      </dsp:txXfrm>
    </dsp:sp>
    <dsp:sp modelId="{8E8BCFED-3860-40C0-A9F3-39CEFDEDD45A}">
      <dsp:nvSpPr>
        <dsp:cNvPr id="0" name=""/>
        <dsp:cNvSpPr/>
      </dsp:nvSpPr>
      <dsp:spPr>
        <a:xfrm rot="4725511">
          <a:off x="452201" y="3461813"/>
          <a:ext cx="1723112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723112" y="8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4725511">
        <a:off x="1270680" y="3427084"/>
        <a:ext cx="86155" cy="86155"/>
      </dsp:txXfrm>
    </dsp:sp>
    <dsp:sp modelId="{28363D41-AD01-4C24-8735-1A2126230FAE}">
      <dsp:nvSpPr>
        <dsp:cNvPr id="0" name=""/>
        <dsp:cNvSpPr/>
      </dsp:nvSpPr>
      <dsp:spPr>
        <a:xfrm>
          <a:off x="1481714" y="4105245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Projectile</a:t>
          </a:r>
          <a:endParaRPr lang="en-US" sz="900" kern="1200" dirty="0"/>
        </a:p>
      </dsp:txBody>
      <dsp:txXfrm>
        <a:off x="1481714" y="4105245"/>
        <a:ext cx="839778" cy="419889"/>
      </dsp:txXfrm>
    </dsp:sp>
    <dsp:sp modelId="{EED79304-FD22-4654-A434-3BBAAD943998}">
      <dsp:nvSpPr>
        <dsp:cNvPr id="0" name=""/>
        <dsp:cNvSpPr/>
      </dsp:nvSpPr>
      <dsp:spPr>
        <a:xfrm>
          <a:off x="2321492" y="4306840"/>
          <a:ext cx="33591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35911" y="8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1050" y="4306791"/>
        <a:ext cx="16795" cy="16795"/>
      </dsp:txXfrm>
    </dsp:sp>
    <dsp:sp modelId="{E00D97C8-B760-4AF7-A8CD-D4B490A5EB64}">
      <dsp:nvSpPr>
        <dsp:cNvPr id="0" name=""/>
        <dsp:cNvSpPr/>
      </dsp:nvSpPr>
      <dsp:spPr>
        <a:xfrm>
          <a:off x="2657403" y="4105245"/>
          <a:ext cx="839778" cy="419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Fireball</a:t>
          </a:r>
          <a:endParaRPr lang="en-US" sz="900" kern="1200" dirty="0"/>
        </a:p>
      </dsp:txBody>
      <dsp:txXfrm>
        <a:off x="2657403" y="4105245"/>
        <a:ext cx="839778" cy="419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A38A-B85C-42A6-9672-5E0CB3A8797B}" type="datetimeFigureOut">
              <a:rPr lang="en-US" smtClean="0"/>
              <a:pPr/>
              <a:t>11/9/2015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8936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6787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4091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420888"/>
            <a:ext cx="9144001" cy="44371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528161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99535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2420888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2000240"/>
            <a:ext cx="1289050" cy="317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7871"/>
            <a:ext cx="2057400" cy="5637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7871"/>
            <a:ext cx="6019800" cy="5637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00042"/>
            <a:ext cx="9144000" cy="6357958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000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98837"/>
            <a:ext cx="2841656" cy="679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6992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992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3340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34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9545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50004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42852"/>
            <a:ext cx="870115" cy="214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Further Object Oriented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5013176"/>
            <a:ext cx="7786742" cy="995354"/>
          </a:xfrm>
        </p:spPr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GB" dirty="0" smtClean="0"/>
              <a:t>Inheritance in Python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124744"/>
            <a:ext cx="6479659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Circle(Shape):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radius):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Shape.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get_area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Circle(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c.move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c.get_area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86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GB" dirty="0" smtClean="0"/>
              <a:t>Inheritance in Python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124744"/>
            <a:ext cx="6479659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Circle(Shape):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radius):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Shape.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get_area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Circle(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c.move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c.get_area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645024"/>
            <a:ext cx="252028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803187" y="321297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Class Circle inherits from class Shape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95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GB" dirty="0" smtClean="0"/>
              <a:t>Inheritance in Python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124744"/>
            <a:ext cx="6479659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Circle(Shape):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radius):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Shape.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get_area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Circle(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c.move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c.get_area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9632" y="4149079"/>
            <a:ext cx="4968552" cy="2642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804248" y="3429000"/>
            <a:ext cx="208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__</a:t>
            </a:r>
            <a:r>
              <a:rPr lang="en-GB" sz="2400" dirty="0" err="1" smtClean="0">
                <a:solidFill>
                  <a:schemeClr val="bg1"/>
                </a:solidFill>
              </a:rPr>
              <a:t>init</a:t>
            </a:r>
            <a:r>
              <a:rPr lang="en-GB" sz="2400" dirty="0" smtClean="0">
                <a:solidFill>
                  <a:schemeClr val="bg1"/>
                </a:solidFill>
              </a:rPr>
              <a:t>__ calls through to the base class’s __</a:t>
            </a:r>
            <a:r>
              <a:rPr lang="en-GB" sz="2400" dirty="0" err="1" smtClean="0">
                <a:solidFill>
                  <a:schemeClr val="bg1"/>
                </a:solidFill>
              </a:rPr>
              <a:t>init</a:t>
            </a:r>
            <a:r>
              <a:rPr lang="en-GB" sz="2400" dirty="0" smtClean="0">
                <a:solidFill>
                  <a:schemeClr val="bg1"/>
                </a:solidFill>
              </a:rPr>
              <a:t>__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76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GB" dirty="0" smtClean="0"/>
              <a:t>Inheritance in Python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124744"/>
            <a:ext cx="6479659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Circle(Shape):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radius):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Shape.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get_area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Circle(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c.move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c.get_area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6093296"/>
            <a:ext cx="1584176" cy="2642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732240" y="2835976"/>
            <a:ext cx="2088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Circle has all the fields and methods defined in Shape…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3608" y="6351313"/>
            <a:ext cx="2808312" cy="2642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59632" y="1700808"/>
            <a:ext cx="1728192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259632" y="2394012"/>
            <a:ext cx="585748" cy="2520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200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GB" dirty="0" smtClean="0"/>
              <a:t>Inheritance in Python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124744"/>
            <a:ext cx="6479659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Circle(Shape):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radius):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Shape.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get_area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Circle(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c.move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c.centre_x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c.centre_y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c.get_area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9632" y="4869160"/>
            <a:ext cx="1080120" cy="2642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727312" y="4005064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… as well as its own fields and methods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5936" y="6309320"/>
            <a:ext cx="1512168" cy="2642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42858" y="4365104"/>
            <a:ext cx="1456934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266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Chains of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“A mallard is a type of duck, which is a type of bird, which is a type of vertebrate, which is a type of animal…”</a:t>
            </a:r>
          </a:p>
          <a:p>
            <a:r>
              <a:rPr lang="en-GB" dirty="0" smtClean="0"/>
              <a:t>Is-a-type-of is </a:t>
            </a:r>
            <a:r>
              <a:rPr lang="en-GB" b="1" dirty="0" smtClean="0"/>
              <a:t>transitive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A is-a-type-of B and B is-a-type-of C, then A is-a-type-of C</a:t>
            </a:r>
          </a:p>
          <a:p>
            <a:r>
              <a:rPr lang="en-GB" dirty="0" smtClean="0"/>
              <a:t>Likewise: class A inherits from class B, which inherits from class C, …</a:t>
            </a:r>
          </a:p>
          <a:p>
            <a:pPr lvl="1"/>
            <a:r>
              <a:rPr lang="en-GB" dirty="0" smtClean="0"/>
              <a:t>“Inherits from” is also transitive</a:t>
            </a:r>
          </a:p>
        </p:txBody>
      </p:sp>
    </p:spTree>
    <p:extLst>
      <p:ext uri="{BB962C8B-B14F-4D97-AF65-F5344CB8AC3E}">
        <p14:creationId xmlns="" xmlns:p14="http://schemas.microsoft.com/office/powerpoint/2010/main" val="377700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-78486"/>
            <a:ext cx="4134465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get_x_squared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B(A):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C(B):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self.z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D(A):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y):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get_x_cubed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32040" y="692696"/>
            <a:ext cx="3517310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 = C(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second_function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 = B(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third_function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 = B(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b.get_x_squared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fourth_function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 = B(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b.get_x_cubed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fifth_function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 = D(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d.get_x_squared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5589240"/>
            <a:ext cx="42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  <a:latin typeface="Century Gothic" pitchFamily="34" charset="0"/>
              </a:rPr>
              <a:t>Socrative</a:t>
            </a:r>
            <a:r>
              <a:rPr lang="en-GB" sz="2400" dirty="0" smtClean="0">
                <a:solidFill>
                  <a:schemeClr val="bg1"/>
                </a:solidFill>
                <a:latin typeface="Century Gothic" pitchFamily="34" charset="0"/>
              </a:rPr>
              <a:t> room code: </a:t>
            </a:r>
            <a:r>
              <a:rPr lang="en-GB" sz="2400" dirty="0" smtClean="0">
                <a:solidFill>
                  <a:schemeClr val="bg1"/>
                </a:solidFill>
                <a:latin typeface="Lucida Console" pitchFamily="49" charset="0"/>
              </a:rPr>
              <a:t>6E8NSW3IN</a:t>
            </a:r>
            <a:endParaRPr lang="en-GB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20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possible inheritance hierarchy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13420566"/>
              </p:ext>
            </p:extLst>
          </p:nvPr>
        </p:nvGraphicFramePr>
        <p:xfrm>
          <a:off x="457200" y="1714500"/>
          <a:ext cx="497889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s://upload.wikimedia.org/wikipedia/en/5/50/NES_Super_Mario_Bro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6096" y="2420888"/>
            <a:ext cx="3204289" cy="2803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13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OOP: </a:t>
            </a:r>
            <a:r>
              <a:rPr lang="en-GB" dirty="0"/>
              <a:t>P</a:t>
            </a:r>
            <a:r>
              <a:rPr lang="en-GB" dirty="0" smtClean="0"/>
              <a:t>olymorphism</a:t>
            </a:r>
            <a:endParaRPr lang="en-GB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615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Greek: “many-shape-ism”</a:t>
            </a:r>
          </a:p>
          <a:p>
            <a:r>
              <a:rPr lang="en-GB" dirty="0" smtClean="0"/>
              <a:t>Different classes can have the same public interface</a:t>
            </a:r>
          </a:p>
          <a:p>
            <a:r>
              <a:rPr lang="en-GB" dirty="0" smtClean="0"/>
              <a:t>Thus we can write code that uses this interface, but doesn’t need to worry about the implementation behind it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652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this lecture, you will</a:t>
            </a:r>
          </a:p>
          <a:p>
            <a:pPr lvl="1"/>
            <a:r>
              <a:rPr lang="en-GB" dirty="0" smtClean="0"/>
              <a:t>Understand the OOP concepts of instantiation, composition and inheritance</a:t>
            </a:r>
          </a:p>
          <a:p>
            <a:pPr lvl="1"/>
            <a:r>
              <a:rPr lang="en-GB" dirty="0" smtClean="0"/>
              <a:t>Know how (and why) to create a Python class which inherits from another class</a:t>
            </a:r>
          </a:p>
          <a:p>
            <a:pPr lvl="1"/>
            <a:r>
              <a:rPr lang="en-GB" dirty="0" smtClean="0"/>
              <a:t>Understand the concept of polymorphism</a:t>
            </a:r>
          </a:p>
          <a:p>
            <a:pPr lvl="1"/>
            <a:r>
              <a:rPr lang="en-GB" dirty="0" smtClean="0"/>
              <a:t>Learn how to mark class members as public, protected and private, and how doing so helps achieve encapsulation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421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overriding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128" y="1714488"/>
            <a:ext cx="2962672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 class can override methods defined in the class from which it inherits</a:t>
            </a:r>
          </a:p>
          <a:p>
            <a:r>
              <a:rPr lang="en-GB" dirty="0" smtClean="0"/>
              <a:t>The overridden method can call the method from the base class, but it doesn’t have to</a:t>
            </a:r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1718927"/>
            <a:ext cx="536877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get_sum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Bar(Foo):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Foo.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get_sum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Foo.get_sum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5157192"/>
            <a:ext cx="4824536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140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Without polymorphism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088" y="1714488"/>
            <a:ext cx="3322712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We have a list of shapes, and want to draw them all</a:t>
            </a:r>
          </a:p>
          <a:p>
            <a:r>
              <a:rPr lang="en-GB" dirty="0" smtClean="0"/>
              <a:t>This approach is messy and difficult to maintain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2" y="1628800"/>
            <a:ext cx="4910319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Circle(Shape):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Rectangle(Shape):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Triangle(Shape):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shape_list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[Circle(...), Triangle(...),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Triangle(...), Rectangle(...),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...]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shape_list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(shape, Circle):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draw_circle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(shape, Rectangle):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(shape, Triangle):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draw_triangle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82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Polymorphism to the rescue!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088" y="1714488"/>
            <a:ext cx="3322712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All subclasses of Shape implement draw</a:t>
            </a:r>
          </a:p>
          <a:p>
            <a:r>
              <a:rPr lang="en-GB" dirty="0" smtClean="0"/>
              <a:t>We can call </a:t>
            </a:r>
            <a:r>
              <a:rPr lang="en-GB" dirty="0" err="1" smtClean="0"/>
              <a:t>shape.draw</a:t>
            </a:r>
            <a:r>
              <a:rPr lang="en-GB" dirty="0" smtClean="0"/>
              <a:t>() without worrying which type of shape it is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1700808"/>
            <a:ext cx="5106511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NotImplementedError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Circle(Shape):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Rectangle(Shape):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Triangle(Shape):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shape_list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[Circle(...), Triangle(...),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Triangle(...), Rectangle(...),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...]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shape_list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shape.draw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46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Abstract classes and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Some classes should never be instantiated directly, as they only exist to be inherited from</a:t>
            </a:r>
          </a:p>
          <a:p>
            <a:pPr lvl="1"/>
            <a:r>
              <a:rPr lang="en-GB" dirty="0" smtClean="0"/>
              <a:t>Shape is an example</a:t>
            </a:r>
          </a:p>
          <a:p>
            <a:r>
              <a:rPr lang="en-GB" dirty="0" smtClean="0"/>
              <a:t>Such classes are called </a:t>
            </a:r>
            <a:r>
              <a:rPr lang="en-GB" b="1" dirty="0" smtClean="0"/>
              <a:t>abstract</a:t>
            </a:r>
          </a:p>
          <a:p>
            <a:r>
              <a:rPr lang="en-GB" b="1" dirty="0" smtClean="0"/>
              <a:t>Abstract methods </a:t>
            </a:r>
            <a:r>
              <a:rPr lang="en-GB" dirty="0" smtClean="0"/>
              <a:t>are methods of an abstract class which are left unimplemented, so must be implemented in subclasses</a:t>
            </a:r>
          </a:p>
          <a:p>
            <a:pPr lvl="1"/>
            <a:r>
              <a:rPr lang="en-GB" dirty="0" smtClean="0"/>
              <a:t>draw is an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50294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OOP: Access control</a:t>
            </a:r>
            <a:endParaRPr lang="en-GB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884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For encapsulation, it is a good idea to restrict access to certain attributes and methods from outside the class</a:t>
            </a:r>
          </a:p>
          <a:p>
            <a:r>
              <a:rPr lang="en-GB" b="1" dirty="0" smtClean="0"/>
              <a:t>Private</a:t>
            </a:r>
            <a:r>
              <a:rPr lang="en-GB" dirty="0" smtClean="0"/>
              <a:t> members are only accessible from the class’s own methods</a:t>
            </a:r>
          </a:p>
          <a:p>
            <a:r>
              <a:rPr lang="en-GB" b="1" dirty="0" smtClean="0"/>
              <a:t>Protected</a:t>
            </a:r>
            <a:r>
              <a:rPr lang="en-GB" dirty="0" smtClean="0"/>
              <a:t> members are accessible from the class’s own methods, and methods defined in subclasses</a:t>
            </a:r>
          </a:p>
          <a:p>
            <a:r>
              <a:rPr lang="en-GB" b="1" dirty="0" smtClean="0"/>
              <a:t>Public</a:t>
            </a:r>
            <a:r>
              <a:rPr lang="en-GB" dirty="0" smtClean="0"/>
              <a:t> members are accessible from outside the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b="1" dirty="0" smtClean="0"/>
              <a:t>public</a:t>
            </a:r>
            <a:r>
              <a:rPr lang="en-GB" dirty="0" smtClean="0"/>
              <a:t> interface of an object is how it interacts with other objects and the rest of the program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protected</a:t>
            </a:r>
            <a:r>
              <a:rPr lang="en-GB" dirty="0" smtClean="0"/>
              <a:t> interface of an object is what allows subclasses to change the way the base class behaves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private</a:t>
            </a:r>
            <a:r>
              <a:rPr lang="en-GB" dirty="0" smtClean="0"/>
              <a:t> members of an object are implementation details, hidden from the outside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control in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field or method whose name begins with </a:t>
            </a:r>
            <a:r>
              <a:rPr lang="en-GB" dirty="0">
                <a:latin typeface="Lucida Console" pitchFamily="49" charset="0"/>
              </a:rPr>
              <a:t>_</a:t>
            </a:r>
            <a:r>
              <a:rPr lang="en-GB" dirty="0" smtClean="0"/>
              <a:t> is protected</a:t>
            </a:r>
          </a:p>
          <a:p>
            <a:r>
              <a:rPr lang="en-GB" dirty="0" smtClean="0"/>
              <a:t>A field or method whose name begins with </a:t>
            </a:r>
            <a:r>
              <a:rPr lang="en-GB" dirty="0" smtClean="0">
                <a:latin typeface="Lucida Console" pitchFamily="49" charset="0"/>
              </a:rPr>
              <a:t>_</a:t>
            </a:r>
            <a:r>
              <a:rPr lang="en-GB" sz="600" dirty="0" smtClean="0">
                <a:latin typeface="Lucida Console" pitchFamily="49" charset="0"/>
              </a:rPr>
              <a:t> </a:t>
            </a:r>
            <a:r>
              <a:rPr lang="en-GB" dirty="0" smtClean="0">
                <a:latin typeface="Lucida Console" pitchFamily="49" charset="0"/>
              </a:rPr>
              <a:t>_</a:t>
            </a:r>
            <a:r>
              <a:rPr lang="en-GB" dirty="0" smtClean="0"/>
              <a:t> is private</a:t>
            </a:r>
          </a:p>
          <a:p>
            <a:pPr lvl="1"/>
            <a:r>
              <a:rPr lang="en-GB" dirty="0" smtClean="0"/>
              <a:t>Names which begin and end with </a:t>
            </a:r>
            <a:r>
              <a:rPr lang="en-GB" dirty="0">
                <a:latin typeface="Lucida Console" pitchFamily="49" charset="0"/>
              </a:rPr>
              <a:t>_</a:t>
            </a:r>
            <a:r>
              <a:rPr lang="en-GB" sz="500" dirty="0"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_</a:t>
            </a:r>
            <a:r>
              <a:rPr lang="en-GB" dirty="0" smtClean="0"/>
              <a:t> (like </a:t>
            </a:r>
            <a:r>
              <a:rPr lang="en-GB" dirty="0" smtClean="0">
                <a:latin typeface="Lucida Console" panose="020B0609040504020204" pitchFamily="49" charset="0"/>
              </a:rPr>
              <a:t>__</a:t>
            </a:r>
            <a:r>
              <a:rPr lang="en-GB" dirty="0" err="1" smtClean="0">
                <a:latin typeface="Lucida Console" panose="020B0609040504020204" pitchFamily="49" charset="0"/>
              </a:rPr>
              <a:t>init</a:t>
            </a:r>
            <a:r>
              <a:rPr lang="en-GB" dirty="0" smtClean="0">
                <a:latin typeface="Lucida Console" panose="020B0609040504020204" pitchFamily="49" charset="0"/>
              </a:rPr>
              <a:t>__</a:t>
            </a:r>
            <a:r>
              <a:rPr lang="en-GB" dirty="0" smtClean="0"/>
              <a:t>) are special – don’t use trailing underscores in your own names</a:t>
            </a:r>
          </a:p>
          <a:p>
            <a:r>
              <a:rPr lang="en-GB" dirty="0" smtClean="0"/>
              <a:t>Everything else is 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908720"/>
            <a:ext cx="536877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get_sum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Bar(Foo):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Foo.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get_product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test():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 = Bar()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b._y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b.__z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8144" y="917654"/>
            <a:ext cx="3096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  <a:latin typeface="Century Gothic" pitchFamily="34" charset="0"/>
              </a:rPr>
              <a:t>Socrative</a:t>
            </a:r>
            <a:r>
              <a:rPr lang="en-GB" sz="2400" dirty="0" smtClean="0">
                <a:solidFill>
                  <a:schemeClr val="bg1"/>
                </a:solidFill>
                <a:latin typeface="Century Gothic" pitchFamily="34" charset="0"/>
              </a:rPr>
              <a:t> room code: </a:t>
            </a:r>
            <a:r>
              <a:rPr lang="en-GB" sz="2400" dirty="0" smtClean="0">
                <a:solidFill>
                  <a:schemeClr val="bg1"/>
                </a:solidFill>
                <a:latin typeface="Lucida Console" pitchFamily="49" charset="0"/>
              </a:rPr>
              <a:t>6E8NSW3IN</a:t>
            </a:r>
            <a:endParaRPr lang="en-GB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31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15616" y="2204864"/>
            <a:ext cx="5472608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499992" y="2780928"/>
            <a:ext cx="187220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Foo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08304" y="270892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outside</a:t>
            </a:r>
          </a:p>
          <a:p>
            <a:r>
              <a:rPr lang="en-GB" dirty="0" smtClean="0"/>
              <a:t>world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347864" y="2924944"/>
            <a:ext cx="38884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Public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139952" y="400506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Protected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724128" y="3501008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Private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OOP: Inheritance</a:t>
            </a:r>
            <a:endParaRPr lang="en-GB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Pedantic detail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Access control is merely a convention in Python</a:t>
            </a:r>
          </a:p>
          <a:p>
            <a:pPr lvl="1"/>
            <a:r>
              <a:rPr lang="en-GB" dirty="0" smtClean="0"/>
              <a:t>The interpreter won’t stop you from accessing protected members from outside the class or its subclasses, but </a:t>
            </a:r>
            <a:r>
              <a:rPr lang="en-GB" dirty="0" err="1" smtClean="0"/>
              <a:t>PyCharm</a:t>
            </a:r>
            <a:r>
              <a:rPr lang="en-GB" dirty="0" smtClean="0"/>
              <a:t> will warn you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Private members are “name mangled”, but you can still access them if you know how</a:t>
            </a:r>
          </a:p>
          <a:p>
            <a:r>
              <a:rPr lang="en-GB" dirty="0" smtClean="0"/>
              <a:t>Almost all other languages enforce access control with compile-time errors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7" y="3573016"/>
            <a:ext cx="4392488" cy="668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597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OOP models three main types of real-world relationships</a:t>
            </a:r>
          </a:p>
          <a:p>
            <a:pPr lvl="1"/>
            <a:r>
              <a:rPr lang="en-GB" dirty="0" smtClean="0"/>
              <a:t>Is-a </a:t>
            </a:r>
            <a:r>
              <a:rPr lang="en-GB" dirty="0" smtClean="0">
                <a:sym typeface="Wingdings" panose="05000000000000000000" pitchFamily="2" charset="2"/>
              </a:rPr>
              <a:t> instantiation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Has-a  composition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Is-a-type-of  inheritance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Inheritance allows polymorphism: different classes with the same public interface</a:t>
            </a:r>
          </a:p>
          <a:p>
            <a:r>
              <a:rPr lang="en-GB" dirty="0" smtClean="0"/>
              <a:t>Access control is an important tool in designing reusable, encapsulated objects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293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841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 example of an OO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968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Download robot.py from Slack and open it in </a:t>
            </a:r>
            <a:r>
              <a:rPr lang="en-GB" dirty="0" err="1" smtClean="0"/>
              <a:t>PyCharm</a:t>
            </a:r>
            <a:endParaRPr lang="en-GB" dirty="0" smtClean="0"/>
          </a:p>
          <a:p>
            <a:r>
              <a:rPr lang="en-GB" dirty="0" smtClean="0"/>
              <a:t>Suggested exercises:</a:t>
            </a:r>
          </a:p>
          <a:p>
            <a:pPr lvl="1"/>
            <a:r>
              <a:rPr lang="en-GB" dirty="0" smtClean="0"/>
              <a:t>Add a new shape class (e.g. Pentagon) and give the robot a nose</a:t>
            </a:r>
          </a:p>
          <a:p>
            <a:pPr lvl="2"/>
            <a:r>
              <a:rPr lang="en-GB" dirty="0" smtClean="0"/>
              <a:t>Use inheritance to minimise code duplication</a:t>
            </a:r>
          </a:p>
          <a:p>
            <a:pPr lvl="1"/>
            <a:r>
              <a:rPr lang="en-GB" dirty="0" smtClean="0"/>
              <a:t>Add move() and scale() methods to Shape and its subclasses, and give the robot a little friend</a:t>
            </a:r>
          </a:p>
          <a:p>
            <a:pPr lvl="1"/>
            <a:r>
              <a:rPr lang="en-GB" dirty="0" smtClean="0"/>
              <a:t>The program currently uses Python’s built-in turtle graphics module. Change it so that it can also be run in JES with only a minor modification</a:t>
            </a:r>
          </a:p>
          <a:p>
            <a:pPr lvl="2"/>
            <a:r>
              <a:rPr lang="en-GB" dirty="0" smtClean="0"/>
              <a:t>Hint: define your own Turtle class, with a subclass that wraps Python’s turtle and one that wraps JES’s turtle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PyCharm</a:t>
            </a:r>
            <a:r>
              <a:rPr lang="en-GB" dirty="0" smtClean="0"/>
              <a:t> license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http://TRLiceFAL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literature review?</a:t>
            </a:r>
            <a:endParaRPr lang="en-GB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676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“Review” according to the OED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1412776"/>
            <a:ext cx="4876890" cy="481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60" y="6525344"/>
            <a:ext cx="6796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From Oxford Advanced </a:t>
            </a:r>
            <a:r>
              <a:rPr lang="en-GB" sz="1200" dirty="0">
                <a:solidFill>
                  <a:schemeClr val="bg1"/>
                </a:solidFill>
              </a:rPr>
              <a:t>Learners Dictionary, http://www.oxforddictionaries.com/definition/learner/review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3995936" y="5589240"/>
            <a:ext cx="2942501" cy="639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57200" y="486916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A literature review is not the same as a review of a game/film!</a:t>
            </a:r>
            <a:endParaRPr lang="en-GB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067944" y="2200224"/>
            <a:ext cx="4752528" cy="32691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15590" y="2200224"/>
            <a:ext cx="4732874" cy="3317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417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review of research papers should</a:t>
            </a:r>
          </a:p>
          <a:p>
            <a:pPr lvl="1"/>
            <a:r>
              <a:rPr lang="en-GB" b="1" dirty="0" smtClean="0"/>
              <a:t>Summarise</a:t>
            </a:r>
            <a:r>
              <a:rPr lang="en-GB" dirty="0" smtClean="0"/>
              <a:t> the methods and results presented in the papers</a:t>
            </a:r>
          </a:p>
          <a:p>
            <a:pPr lvl="1"/>
            <a:r>
              <a:rPr lang="en-GB" b="1" dirty="0" smtClean="0"/>
              <a:t>Compare</a:t>
            </a:r>
            <a:r>
              <a:rPr lang="en-GB" dirty="0" smtClean="0"/>
              <a:t> the methods and results, both quantitatively and qualitatively</a:t>
            </a:r>
          </a:p>
          <a:p>
            <a:pPr lvl="1"/>
            <a:r>
              <a:rPr lang="en-GB" b="1" dirty="0" smtClean="0"/>
              <a:t>Synthesise</a:t>
            </a:r>
            <a:r>
              <a:rPr lang="en-GB" dirty="0" smtClean="0"/>
              <a:t> the key findings and/or ongoing research questions from the articles</a:t>
            </a:r>
          </a:p>
          <a:p>
            <a:r>
              <a:rPr lang="en-GB" dirty="0" smtClean="0"/>
              <a:t>A review of research papers should </a:t>
            </a:r>
            <a:r>
              <a:rPr lang="en-GB" b="1" dirty="0" smtClean="0"/>
              <a:t>not</a:t>
            </a:r>
          </a:p>
          <a:p>
            <a:pPr lvl="1"/>
            <a:r>
              <a:rPr lang="en-GB" dirty="0" smtClean="0"/>
              <a:t>Critique the papers themselves</a:t>
            </a:r>
          </a:p>
          <a:p>
            <a:pPr lvl="1"/>
            <a:r>
              <a:rPr lang="en-GB" dirty="0" smtClean="0"/>
              <a:t>Give personal opinions</a:t>
            </a:r>
          </a:p>
        </p:txBody>
      </p:sp>
    </p:spTree>
    <p:extLst>
      <p:ext uri="{BB962C8B-B14F-4D97-AF65-F5344CB8AC3E}">
        <p14:creationId xmlns="" xmlns:p14="http://schemas.microsoft.com/office/powerpoint/2010/main" val="24888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understand papers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Research papers are written by, and usually for, researchers in a specialist field</a:t>
            </a:r>
          </a:p>
          <a:p>
            <a:r>
              <a:rPr lang="en-GB" dirty="0" smtClean="0"/>
              <a:t>They often assume at least a postgraduate level of knowledge in computing, which you don’t have yet…</a:t>
            </a:r>
          </a:p>
          <a:p>
            <a:r>
              <a:rPr lang="en-GB" dirty="0" smtClean="0"/>
              <a:t>Even experienced researchers sometimes have to work hard to understand a paper</a:t>
            </a:r>
          </a:p>
        </p:txBody>
      </p:sp>
    </p:spTree>
    <p:extLst>
      <p:ext uri="{BB962C8B-B14F-4D97-AF65-F5344CB8AC3E}">
        <p14:creationId xmlns="" xmlns:p14="http://schemas.microsoft.com/office/powerpoint/2010/main" val="34161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reading is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you don’t understand something in a paper:</a:t>
            </a:r>
          </a:p>
          <a:p>
            <a:pPr lvl="1"/>
            <a:r>
              <a:rPr lang="en-GB" dirty="0" smtClean="0"/>
              <a:t>Follow the citations – most papers build on earlier work, so are easier to understand if you can put them in context</a:t>
            </a:r>
          </a:p>
          <a:p>
            <a:pPr lvl="1"/>
            <a:r>
              <a:rPr lang="en-GB" dirty="0" smtClean="0"/>
              <a:t>Google it – Wikipedia has decent explanations of a lot of CS topics, and can point you to relevant textbooks</a:t>
            </a:r>
          </a:p>
          <a:p>
            <a:pPr lvl="1"/>
            <a:r>
              <a:rPr lang="en-GB" dirty="0" smtClean="0"/>
              <a:t>Keep reading, and try to figure it out from context</a:t>
            </a:r>
          </a:p>
        </p:txBody>
      </p:sp>
    </p:spTree>
    <p:extLst>
      <p:ext uri="{BB962C8B-B14F-4D97-AF65-F5344CB8AC3E}">
        <p14:creationId xmlns="" xmlns:p14="http://schemas.microsoft.com/office/powerpoint/2010/main" val="3026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Which papers to cite?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You may find two or more papers by the same (or almost the same) authors, with similar titles and contents</a:t>
            </a:r>
          </a:p>
          <a:p>
            <a:r>
              <a:rPr lang="en-GB" dirty="0" smtClean="0"/>
              <a:t>Often the earlier paper is a conference paper, and the later paper is an expanded version published in a journal</a:t>
            </a:r>
          </a:p>
          <a:p>
            <a:r>
              <a:rPr lang="en-GB" dirty="0" smtClean="0"/>
              <a:t>Rule of thumb: cite the journal version, as it has undergone more rigorous peer review</a:t>
            </a:r>
          </a:p>
        </p:txBody>
      </p:sp>
    </p:spTree>
    <p:extLst>
      <p:ext uri="{BB962C8B-B14F-4D97-AF65-F5344CB8AC3E}">
        <p14:creationId xmlns="" xmlns:p14="http://schemas.microsoft.com/office/powerpoint/2010/main" val="2805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OOP models three types of real-world relationships: </a:t>
            </a:r>
            <a:r>
              <a:rPr lang="en-GB" b="1" dirty="0" smtClean="0"/>
              <a:t>is‑a</a:t>
            </a:r>
            <a:r>
              <a:rPr lang="en-GB" dirty="0" smtClean="0"/>
              <a:t>, </a:t>
            </a:r>
            <a:r>
              <a:rPr lang="en-GB" b="1" dirty="0" smtClean="0"/>
              <a:t>has‑a </a:t>
            </a:r>
            <a:r>
              <a:rPr lang="en-GB" dirty="0" smtClean="0"/>
              <a:t>and </a:t>
            </a:r>
            <a:r>
              <a:rPr lang="en-GB" b="1" dirty="0" smtClean="0"/>
              <a:t>is‑a‑type‑of</a:t>
            </a:r>
          </a:p>
          <a:p>
            <a:pPr lvl="1"/>
            <a:r>
              <a:rPr lang="en-GB" dirty="0" smtClean="0"/>
              <a:t>Donald </a:t>
            </a:r>
            <a:r>
              <a:rPr lang="en-GB" b="1" dirty="0" smtClean="0"/>
              <a:t>is a </a:t>
            </a:r>
            <a:r>
              <a:rPr lang="en-GB" dirty="0" smtClean="0"/>
              <a:t>duck</a:t>
            </a:r>
          </a:p>
          <a:p>
            <a:pPr lvl="1"/>
            <a:r>
              <a:rPr lang="en-GB" dirty="0" smtClean="0"/>
              <a:t>A duck </a:t>
            </a:r>
            <a:r>
              <a:rPr lang="en-GB" b="1" dirty="0" smtClean="0"/>
              <a:t>has a </a:t>
            </a:r>
            <a:r>
              <a:rPr lang="en-GB" dirty="0" smtClean="0"/>
              <a:t>bill</a:t>
            </a:r>
          </a:p>
          <a:p>
            <a:pPr lvl="1"/>
            <a:r>
              <a:rPr lang="en-GB" dirty="0"/>
              <a:t>A duck </a:t>
            </a:r>
            <a:r>
              <a:rPr lang="en-GB" b="1" dirty="0"/>
              <a:t>is a type of </a:t>
            </a:r>
            <a:r>
              <a:rPr lang="en-GB" dirty="0" smtClean="0"/>
              <a:t>bird</a:t>
            </a:r>
            <a:endParaRPr lang="en-GB" dirty="0"/>
          </a:p>
        </p:txBody>
      </p:sp>
      <p:pic>
        <p:nvPicPr>
          <p:cNvPr id="41986" name="Picture 2" descr="https://upload.wikimedia.org/wikipedia/en/thumb/b/b4/Donald_Duck.svg/618px-Donald_Du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924944"/>
            <a:ext cx="2216355" cy="3672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761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44624"/>
            <a:ext cx="4854432" cy="5270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1484784"/>
            <a:ext cx="4865253" cy="5292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573016"/>
            <a:ext cx="4981644" cy="519062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93320" y="5085184"/>
            <a:ext cx="6359978" cy="565025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092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papers to cite?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Beware of choosing multiple papers by the same authors – they may be variants of the same research</a:t>
            </a:r>
          </a:p>
          <a:p>
            <a:r>
              <a:rPr lang="en-GB" dirty="0" smtClean="0"/>
              <a:t>However, prolific PhD supervisors will be co-authors on many papers by different researchers – it’s generally OK to cite work by different researchers under the same supervisor</a:t>
            </a:r>
          </a:p>
          <a:p>
            <a:r>
              <a:rPr lang="en-GB" dirty="0" smtClean="0"/>
              <a:t>Often (but not always!) the first author on a paper is the one who did the actual research</a:t>
            </a:r>
          </a:p>
        </p:txBody>
      </p:sp>
    </p:spTree>
    <p:extLst>
      <p:ext uri="{BB962C8B-B14F-4D97-AF65-F5344CB8AC3E}">
        <p14:creationId xmlns="" xmlns:p14="http://schemas.microsoft.com/office/powerpoint/2010/main" val="27886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Your architecture essay proposal should be submitted as a GitHub pull request by 6pm this Wednesday (11</a:t>
            </a:r>
            <a:r>
              <a:rPr lang="en-GB" baseline="30000" dirty="0" smtClean="0"/>
              <a:t>th</a:t>
            </a:r>
            <a:r>
              <a:rPr lang="en-GB" dirty="0" smtClean="0"/>
              <a:t> November)</a:t>
            </a:r>
          </a:p>
          <a:p>
            <a:r>
              <a:rPr lang="en-GB" dirty="0" smtClean="0"/>
              <a:t>For more details, see the slides for COMP110 week 6 on </a:t>
            </a:r>
            <a:r>
              <a:rPr lang="en-GB" dirty="0" err="1" smtClean="0"/>
              <a:t>LearningSpace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175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Is-a </a:t>
            </a:r>
            <a:r>
              <a:rPr lang="en-GB" dirty="0" smtClean="0">
                <a:sym typeface="Wingdings" panose="05000000000000000000" pitchFamily="2" charset="2"/>
              </a:rPr>
              <a:t>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“X is a Y” means “the specific object X is an object of the type Y”</a:t>
            </a:r>
          </a:p>
          <a:p>
            <a:r>
              <a:rPr lang="en-GB" dirty="0" smtClean="0"/>
              <a:t>Is-a is modelled by classes and instances:</a:t>
            </a:r>
          </a:p>
          <a:p>
            <a:pPr lvl="1"/>
            <a:r>
              <a:rPr lang="en-GB" dirty="0" smtClean="0"/>
              <a:t>“Donald is a duck” </a:t>
            </a:r>
            <a:r>
              <a:rPr lang="en-GB" dirty="0" smtClean="0">
                <a:sym typeface="Wingdings" panose="05000000000000000000" pitchFamily="2" charset="2"/>
              </a:rPr>
              <a:t> “Donald is an instance of the class Duck”</a:t>
            </a:r>
            <a:endParaRPr lang="en-GB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91880" y="5013176"/>
            <a:ext cx="203613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Duck()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810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Has-a </a:t>
            </a:r>
            <a:r>
              <a:rPr lang="en-GB" dirty="0" smtClean="0">
                <a:sym typeface="Wingdings" panose="05000000000000000000" pitchFamily="2" charset="2"/>
              </a:rPr>
              <a:t>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74441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“X has a Y” means “an object of type X possesses an object of type Y”</a:t>
            </a:r>
          </a:p>
          <a:p>
            <a:r>
              <a:rPr lang="en-GB" dirty="0" smtClean="0"/>
              <a:t>OOP models this by having a field on X which holds a reference to an instance of Y</a:t>
            </a:r>
          </a:p>
          <a:p>
            <a:pPr lvl="1"/>
            <a:r>
              <a:rPr lang="en-GB" dirty="0" smtClean="0"/>
              <a:t>“A duck has a bill” </a:t>
            </a:r>
            <a:r>
              <a:rPr lang="en-GB" dirty="0" smtClean="0">
                <a:sym typeface="Wingdings" panose="05000000000000000000" pitchFamily="2" charset="2"/>
              </a:rPr>
              <a:t> “The class Duck has a field which points to an instance of the class Bill”</a:t>
            </a:r>
            <a:endParaRPr lang="en-GB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5816" y="4869160"/>
            <a:ext cx="339387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.bill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Bill()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1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Is-a-type-of </a:t>
            </a:r>
            <a:r>
              <a:rPr lang="en-GB" dirty="0" smtClean="0">
                <a:sym typeface="Wingdings" panose="05000000000000000000" pitchFamily="2" charset="2"/>
              </a:rPr>
              <a:t>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“X is a type of Y” means “If an object is of type X, then it is also of type Y”</a:t>
            </a:r>
          </a:p>
          <a:p>
            <a:pPr lvl="1"/>
            <a:r>
              <a:rPr lang="en-GB" dirty="0" smtClean="0"/>
              <a:t>“A duck is a type of bird” </a:t>
            </a:r>
            <a:r>
              <a:rPr lang="en-GB" dirty="0" smtClean="0">
                <a:sym typeface="Wingdings" panose="05000000000000000000" pitchFamily="2" charset="2"/>
              </a:rPr>
              <a:t> “If something is a duck, then it is also a bird”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“Every duck is a bird”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“If something is true for all birds, then it must be true for ducks”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In OOP terms, this is called </a:t>
            </a:r>
            <a:r>
              <a:rPr lang="en-GB" b="1" dirty="0" smtClean="0">
                <a:sym typeface="Wingdings" panose="05000000000000000000" pitchFamily="2" charset="2"/>
              </a:rPr>
              <a:t>inheritance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221644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Recall: an object is a collection of fields (data) and methods (code)</a:t>
            </a:r>
          </a:p>
          <a:p>
            <a:r>
              <a:rPr lang="en-GB" dirty="0" smtClean="0"/>
              <a:t>Recall: the class defines which fields and methods an object possesses</a:t>
            </a:r>
          </a:p>
          <a:p>
            <a:r>
              <a:rPr lang="en-GB" dirty="0" smtClean="0"/>
              <a:t>“X is a type of Y”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class X </a:t>
            </a:r>
            <a:r>
              <a:rPr lang="en-GB" b="1" dirty="0" smtClean="0"/>
              <a:t>inherits</a:t>
            </a:r>
            <a:r>
              <a:rPr lang="en-GB" dirty="0" smtClean="0"/>
              <a:t> from class Y</a:t>
            </a:r>
          </a:p>
          <a:p>
            <a:r>
              <a:rPr lang="en-GB" dirty="0" smtClean="0"/>
              <a:t>Class X inherits all of the fields and methods from class Y, as well as any fields and methods of its own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651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inherit?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When modelling an is-a-type-of relationship from the real world</a:t>
            </a:r>
          </a:p>
          <a:p>
            <a:r>
              <a:rPr lang="en-GB" dirty="0" smtClean="0"/>
              <a:t>When several classes can share some fields and/or methods</a:t>
            </a:r>
          </a:p>
          <a:p>
            <a:pPr lvl="1"/>
            <a:r>
              <a:rPr lang="en-GB" dirty="0" smtClean="0"/>
              <a:t>I.e. to minimise code duplication</a:t>
            </a:r>
          </a:p>
          <a:p>
            <a:r>
              <a:rPr lang="en-GB" dirty="0" smtClean="0"/>
              <a:t>When several classes should have methods with the same names, but which do different things</a:t>
            </a:r>
          </a:p>
          <a:p>
            <a:pPr lvl="1"/>
            <a:r>
              <a:rPr lang="en-GB" dirty="0" smtClean="0"/>
              <a:t>This is called </a:t>
            </a:r>
            <a:r>
              <a:rPr lang="en-GB" b="1" dirty="0" smtClean="0"/>
              <a:t>polymorphism</a:t>
            </a:r>
            <a:r>
              <a:rPr lang="en-GB" dirty="0" smtClean="0"/>
              <a:t> – more on this later</a:t>
            </a:r>
          </a:p>
        </p:txBody>
      </p:sp>
    </p:spTree>
    <p:extLst>
      <p:ext uri="{BB962C8B-B14F-4D97-AF65-F5344CB8AC3E}">
        <p14:creationId xmlns="" xmlns:p14="http://schemas.microsoft.com/office/powerpoint/2010/main" val="9459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1578</Words>
  <Application>Microsoft Office PowerPoint</Application>
  <PresentationFormat>On-screen Show (4:3)</PresentationFormat>
  <Paragraphs>194</Paragraphs>
  <Slides>42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Further Object Oriented Programming</vt:lpstr>
      <vt:lpstr>Learning objectives</vt:lpstr>
      <vt:lpstr>OOP: Inheritance</vt:lpstr>
      <vt:lpstr>Relationships</vt:lpstr>
      <vt:lpstr>Is-a  Instantiation</vt:lpstr>
      <vt:lpstr>Has-a  Composition</vt:lpstr>
      <vt:lpstr>Is-a-type-of  Inheritance</vt:lpstr>
      <vt:lpstr>Inheritance</vt:lpstr>
      <vt:lpstr>When to inherit?</vt:lpstr>
      <vt:lpstr>Inheritance in Python</vt:lpstr>
      <vt:lpstr>Inheritance in Python</vt:lpstr>
      <vt:lpstr>Inheritance in Python</vt:lpstr>
      <vt:lpstr>Inheritance in Python</vt:lpstr>
      <vt:lpstr>Inheritance in Python</vt:lpstr>
      <vt:lpstr>Chains of inheritance</vt:lpstr>
      <vt:lpstr>Slide 16</vt:lpstr>
      <vt:lpstr>A possible inheritance hierarchy</vt:lpstr>
      <vt:lpstr>OOP: Polymorphism</vt:lpstr>
      <vt:lpstr>Polymorphism</vt:lpstr>
      <vt:lpstr>Method overriding</vt:lpstr>
      <vt:lpstr>Without polymorphism</vt:lpstr>
      <vt:lpstr>Polymorphism to the rescue!</vt:lpstr>
      <vt:lpstr>Abstract classes and methods</vt:lpstr>
      <vt:lpstr>OOP: Access control</vt:lpstr>
      <vt:lpstr>Access control</vt:lpstr>
      <vt:lpstr>Access control</vt:lpstr>
      <vt:lpstr>Access control in Python</vt:lpstr>
      <vt:lpstr>Slide 28</vt:lpstr>
      <vt:lpstr>Slide 29</vt:lpstr>
      <vt:lpstr>Pedantic detail</vt:lpstr>
      <vt:lpstr>Summary</vt:lpstr>
      <vt:lpstr>An example of an OO program</vt:lpstr>
      <vt:lpstr>PyCharm license server</vt:lpstr>
      <vt:lpstr>What is a literature review?</vt:lpstr>
      <vt:lpstr>“Review” according to the OED</vt:lpstr>
      <vt:lpstr>Literature review</vt:lpstr>
      <vt:lpstr>How to understand papers</vt:lpstr>
      <vt:lpstr>Background reading is key</vt:lpstr>
      <vt:lpstr>Which papers to cite?</vt:lpstr>
      <vt:lpstr>Slide 40</vt:lpstr>
      <vt:lpstr>Which papers to cite?</vt:lpstr>
      <vt:lpstr>Reminder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Ed Powley</cp:lastModifiedBy>
  <cp:revision>111</cp:revision>
  <dcterms:created xsi:type="dcterms:W3CDTF">2013-10-11T07:28:59Z</dcterms:created>
  <dcterms:modified xsi:type="dcterms:W3CDTF">2015-11-09T16:45:45Z</dcterms:modified>
</cp:coreProperties>
</file>