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3" r:id="rId5"/>
    <p:sldId id="258" r:id="rId6"/>
    <p:sldId id="261" r:id="rId7"/>
    <p:sldId id="265" r:id="rId8"/>
    <p:sldId id="264" r:id="rId9"/>
    <p:sldId id="266" r:id="rId10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howGuides="1">
      <p:cViewPr>
        <p:scale>
          <a:sx n="50" d="100"/>
          <a:sy n="50" d="100"/>
        </p:scale>
        <p:origin x="-3288" y="-15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40A17F-2F0C-41A2-BF8E-FC9DC80A8675}" type="datetimeFigureOut">
              <a:rPr lang="en-US" smtClean="0"/>
              <a:pPr/>
              <a:t>11/11/2015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ACC1590-F561-46A3-9932-E48A9AA1E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4A38A-B85C-42A6-9672-5E0CB3A8797B}" type="datetimeFigureOut">
              <a:rPr lang="en-US" smtClean="0"/>
              <a:pPr/>
              <a:t>11/11/2015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637D0-5057-417C-9C35-719152D949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1815666"/>
            <a:ext cx="9144001" cy="33278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3961208"/>
            <a:ext cx="7772400" cy="1102519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964791"/>
            <a:ext cx="7786742" cy="746516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1815666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1500180"/>
            <a:ext cx="12890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3404"/>
            <a:ext cx="2057400" cy="42279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3404"/>
            <a:ext cx="6019800" cy="42279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5031"/>
            <a:ext cx="9144000" cy="4768469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3750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49127"/>
            <a:ext cx="2841656" cy="5096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6992959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699295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25054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2505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6593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145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11/11/2015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37503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07139"/>
            <a:ext cx="870115" cy="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Peer Code Review</a:t>
            </a:r>
            <a:endParaRPr lang="en-GB" sz="36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357258" y="3867894"/>
            <a:ext cx="7786742" cy="551175"/>
          </a:xfrm>
        </p:spPr>
        <p:txBody>
          <a:bodyPr/>
          <a:lstStyle/>
          <a:p>
            <a:r>
              <a:rPr lang="en-GB" dirty="0" smtClean="0"/>
              <a:t>COMP120: Creative Computing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53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Preparing for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you have not already done so, please fork the comp120-tinkering-graphics repository from Falmouth Games Academy into your own GitHub account</a:t>
            </a:r>
          </a:p>
          <a:p>
            <a:endParaRPr lang="en-GB" dirty="0" smtClean="0"/>
          </a:p>
          <a:p>
            <a:r>
              <a:rPr lang="en-GB" dirty="0" smtClean="0"/>
              <a:t>Push your source code and associated assets into this GitHub repository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Preparing for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GB" dirty="0" smtClean="0"/>
              <a:t>Download the review form on the </a:t>
            </a:r>
            <a:r>
              <a:rPr lang="en-GB" dirty="0" err="1" smtClean="0"/>
              <a:t>LearningSpace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Please re-familiarise yourself with the assessment brief</a:t>
            </a:r>
          </a:p>
          <a:p>
            <a:endParaRPr lang="en-GB" dirty="0" smtClean="0"/>
          </a:p>
          <a:p>
            <a:r>
              <a:rPr lang="en-GB" dirty="0" smtClean="0"/>
              <a:t>Pay particular attention to the marking rubric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Preparing for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You will now create a ‘pull request’ to the person who will be reviewing your code:</a:t>
            </a:r>
          </a:p>
          <a:p>
            <a:pPr>
              <a:buNone/>
            </a:pPr>
            <a:endParaRPr lang="en-GB" sz="1400" dirty="0" smtClean="0"/>
          </a:p>
          <a:p>
            <a:pPr marL="723900" indent="0">
              <a:buNone/>
            </a:pPr>
            <a:r>
              <a:rPr lang="en-GB" dirty="0" smtClean="0"/>
              <a:t>https://help.github.com/articles/using-pull-requests/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You are about to receive a pull request from one of your peers. Please download the review form and then:</a:t>
            </a:r>
          </a:p>
          <a:p>
            <a:pPr marL="0" indent="0"/>
            <a:r>
              <a:rPr lang="en-GB" sz="3800" dirty="0" smtClean="0"/>
              <a:t> Read through the source code</a:t>
            </a:r>
          </a:p>
          <a:p>
            <a:pPr marL="171450" indent="-171450"/>
            <a:r>
              <a:rPr lang="en-GB" sz="3800" dirty="0" smtClean="0"/>
              <a:t>Note within the pull request where you spot errors and weaknesses in the code</a:t>
            </a:r>
          </a:p>
          <a:p>
            <a:pPr marL="0" indent="0"/>
            <a:r>
              <a:rPr lang="en-GB" sz="3800" dirty="0" smtClean="0"/>
              <a:t> Compare the source to the marking rubric</a:t>
            </a:r>
          </a:p>
          <a:p>
            <a:pPr marL="0" indent="0"/>
            <a:r>
              <a:rPr lang="en-GB" sz="3800" dirty="0" smtClean="0"/>
              <a:t> Complete the review </a:t>
            </a:r>
            <a:r>
              <a:rPr lang="en-GB" sz="3800" dirty="0" smtClean="0"/>
              <a:t>form </a:t>
            </a:r>
          </a:p>
          <a:p>
            <a:pPr marL="400050" lvl="1" indent="0"/>
            <a:r>
              <a:rPr lang="en-GB" sz="3400" dirty="0" smtClean="0"/>
              <a:t> </a:t>
            </a:r>
            <a:r>
              <a:rPr lang="en-GB" sz="3400" dirty="0" smtClean="0"/>
              <a:t>Functional Coherence</a:t>
            </a:r>
          </a:p>
          <a:p>
            <a:pPr marL="400050" lvl="1" indent="0"/>
            <a:r>
              <a:rPr lang="en-GB" sz="3400" dirty="0" smtClean="0"/>
              <a:t> </a:t>
            </a:r>
            <a:r>
              <a:rPr lang="en-GB" sz="3400" dirty="0" smtClean="0"/>
              <a:t>Sophistication</a:t>
            </a:r>
          </a:p>
          <a:p>
            <a:pPr marL="400050" lvl="1" indent="0"/>
            <a:r>
              <a:rPr lang="en-GB" sz="3400" dirty="0" smtClean="0"/>
              <a:t> </a:t>
            </a:r>
            <a:r>
              <a:rPr lang="en-GB" sz="3400" dirty="0" smtClean="0"/>
              <a:t>Maintainability</a:t>
            </a:r>
          </a:p>
          <a:p>
            <a:pPr marL="400050" lvl="1" indent="0"/>
            <a:r>
              <a:rPr lang="en-GB" sz="3400" dirty="0" smtClean="0"/>
              <a:t> </a:t>
            </a:r>
            <a:r>
              <a:rPr lang="en-GB" sz="3400" dirty="0" smtClean="0"/>
              <a:t>Creative Flair (if relevant)</a:t>
            </a:r>
            <a:endParaRPr lang="en-GB" sz="3400" dirty="0" smtClean="0"/>
          </a:p>
          <a:p>
            <a:pPr marL="266700" indent="-266700"/>
            <a:r>
              <a:rPr lang="en-GB" sz="3800" dirty="0" smtClean="0"/>
              <a:t>Provide some constructive comments to help your peer improve their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Please write something – at least one line – regarding </a:t>
            </a:r>
            <a:r>
              <a:rPr lang="en-GB" b="1" dirty="0" smtClean="0"/>
              <a:t>each</a:t>
            </a:r>
            <a:r>
              <a:rPr lang="en-GB" dirty="0" smtClean="0"/>
              <a:t> criterion in the marking rubric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i="1" dirty="0" smtClean="0"/>
              <a:t>You should provide as much feedback as you expect to receive!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After the initial match-making, I will be floating through the class to provide general support with the review process.</a:t>
            </a:r>
          </a:p>
          <a:p>
            <a:endParaRPr lang="en-GB" dirty="0" smtClean="0"/>
          </a:p>
          <a:p>
            <a:r>
              <a:rPr lang="en-GB" dirty="0" smtClean="0"/>
              <a:t>Once you have completed reviewing, please return the review form via Slack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You are about to receive a pull request from one of your peers. Please download the review form and then:</a:t>
            </a:r>
          </a:p>
          <a:p>
            <a:pPr marL="0" indent="0"/>
            <a:r>
              <a:rPr lang="en-GB" sz="3800" dirty="0" smtClean="0"/>
              <a:t> Read through the source code</a:t>
            </a:r>
          </a:p>
          <a:p>
            <a:pPr marL="171450" indent="-171450"/>
            <a:r>
              <a:rPr lang="en-GB" sz="3800" dirty="0" smtClean="0"/>
              <a:t>Note within the pull request where you spot errors and weaknesses in the code</a:t>
            </a:r>
          </a:p>
          <a:p>
            <a:pPr marL="0" indent="0"/>
            <a:r>
              <a:rPr lang="en-GB" sz="3800" dirty="0" smtClean="0"/>
              <a:t> Compare the source to the marking rubric</a:t>
            </a:r>
          </a:p>
          <a:p>
            <a:pPr marL="0" indent="0"/>
            <a:r>
              <a:rPr lang="en-GB" sz="3800" dirty="0" smtClean="0"/>
              <a:t> Complete the review form</a:t>
            </a:r>
          </a:p>
          <a:p>
            <a:pPr marL="266700" indent="-266700"/>
            <a:r>
              <a:rPr lang="en-GB" sz="3800" dirty="0" smtClean="0"/>
              <a:t>Provide some constructive comments to help your peer improve their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 is now time to return the review form via Slack</a:t>
            </a:r>
          </a:p>
          <a:p>
            <a:endParaRPr lang="en-GB" dirty="0" smtClean="0"/>
          </a:p>
          <a:p>
            <a:r>
              <a:rPr lang="en-GB" dirty="0" smtClean="0"/>
              <a:t>Once you have done this, please note anything interesting you observed and list any mistakes/weaknesses that you observed in #comp120review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322</Words>
  <Application>Microsoft Office PowerPoint</Application>
  <PresentationFormat>On-screen Show (16:9)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Peer Code Review</vt:lpstr>
      <vt:lpstr>Preparing for Review</vt:lpstr>
      <vt:lpstr>Preparing for Review</vt:lpstr>
      <vt:lpstr>Preparing for Review</vt:lpstr>
      <vt:lpstr>Peer Review</vt:lpstr>
      <vt:lpstr>Peer Review</vt:lpstr>
      <vt:lpstr>Peer Review</vt:lpstr>
      <vt:lpstr>Peer Review</vt:lpstr>
      <vt:lpstr>Peer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183</cp:revision>
  <dcterms:created xsi:type="dcterms:W3CDTF">2013-10-11T07:28:59Z</dcterms:created>
  <dcterms:modified xsi:type="dcterms:W3CDTF">2015-11-11T16:59:07Z</dcterms:modified>
</cp:coreProperties>
</file>