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  <p:sldMasterId id="2147483661" r:id="rId3"/>
  </p:sldMasterIdLst>
  <p:notesMasterIdLst>
    <p:notesMasterId r:id="rId25"/>
  </p:notesMasterIdLst>
  <p:sldIdLst>
    <p:sldId id="263" r:id="rId4"/>
    <p:sldId id="522" r:id="rId5"/>
    <p:sldId id="523" r:id="rId6"/>
    <p:sldId id="524" r:id="rId7"/>
    <p:sldId id="519" r:id="rId8"/>
    <p:sldId id="520" r:id="rId9"/>
    <p:sldId id="529" r:id="rId10"/>
    <p:sldId id="531" r:id="rId11"/>
    <p:sldId id="530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21" r:id="rId20"/>
    <p:sldId id="525" r:id="rId21"/>
    <p:sldId id="526" r:id="rId22"/>
    <p:sldId id="527" r:id="rId23"/>
    <p:sldId id="528" r:id="rId24"/>
  </p:sldIdLst>
  <p:sldSz cx="9144000" cy="6858000" type="screen4x3"/>
  <p:notesSz cx="6781800" cy="99202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252" autoAdjust="0"/>
  </p:normalViewPr>
  <p:slideViewPr>
    <p:cSldViewPr>
      <p:cViewPr varScale="1">
        <p:scale>
          <a:sx n="161" d="100"/>
          <a:sy n="161" d="100"/>
        </p:scale>
        <p:origin x="8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8C573-ACFE-4584-BE99-527A9C9C0EF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E953C8-297D-4BE9-A45F-50C85980E232}">
      <dgm:prSet/>
      <dgm:spPr/>
      <dgm:t>
        <a:bodyPr/>
        <a:lstStyle/>
        <a:p>
          <a:pPr>
            <a:defRPr cap="all"/>
          </a:pPr>
          <a:r>
            <a:rPr lang="en-GB"/>
            <a:t>Unit testing</a:t>
          </a:r>
          <a:endParaRPr lang="en-US"/>
        </a:p>
      </dgm:t>
    </dgm:pt>
    <dgm:pt modelId="{41DC28E8-CD1A-4BEC-BAFC-F1D7706AF3A4}" type="parTrans" cxnId="{81202C16-20ED-4AD7-B5C0-1F6C480EF630}">
      <dgm:prSet/>
      <dgm:spPr/>
      <dgm:t>
        <a:bodyPr/>
        <a:lstStyle/>
        <a:p>
          <a:endParaRPr lang="en-US"/>
        </a:p>
      </dgm:t>
    </dgm:pt>
    <dgm:pt modelId="{50655BDA-A358-41E9-AFC2-F84B63B18EFE}" type="sibTrans" cxnId="{81202C16-20ED-4AD7-B5C0-1F6C480EF630}">
      <dgm:prSet/>
      <dgm:spPr/>
      <dgm:t>
        <a:bodyPr/>
        <a:lstStyle/>
        <a:p>
          <a:endParaRPr lang="en-US"/>
        </a:p>
      </dgm:t>
    </dgm:pt>
    <dgm:pt modelId="{F66DECC8-6C60-421B-8A0B-A66B47D9877E}">
      <dgm:prSet/>
      <dgm:spPr/>
      <dgm:t>
        <a:bodyPr/>
        <a:lstStyle/>
        <a:p>
          <a:pPr>
            <a:defRPr cap="all"/>
          </a:pPr>
          <a:r>
            <a:rPr lang="en-GB" dirty="0"/>
            <a:t>Integration testing</a:t>
          </a:r>
          <a:endParaRPr lang="en-US" dirty="0"/>
        </a:p>
      </dgm:t>
    </dgm:pt>
    <dgm:pt modelId="{A54E5C11-8152-48E2-846E-F9CECC2917C8}" type="parTrans" cxnId="{A0A33719-6AB9-4BA8-A8BA-6390B1B622B9}">
      <dgm:prSet/>
      <dgm:spPr/>
      <dgm:t>
        <a:bodyPr/>
        <a:lstStyle/>
        <a:p>
          <a:endParaRPr lang="en-US"/>
        </a:p>
      </dgm:t>
    </dgm:pt>
    <dgm:pt modelId="{66B2AD3B-46AA-4978-8365-C27960AEB6A2}" type="sibTrans" cxnId="{A0A33719-6AB9-4BA8-A8BA-6390B1B622B9}">
      <dgm:prSet/>
      <dgm:spPr/>
      <dgm:t>
        <a:bodyPr/>
        <a:lstStyle/>
        <a:p>
          <a:endParaRPr lang="en-US"/>
        </a:p>
      </dgm:t>
    </dgm:pt>
    <dgm:pt modelId="{A20D1870-EFE0-4AE1-B79B-54D3239D0967}">
      <dgm:prSet/>
      <dgm:spPr/>
      <dgm:t>
        <a:bodyPr/>
        <a:lstStyle/>
        <a:p>
          <a:pPr>
            <a:defRPr cap="all"/>
          </a:pPr>
          <a:r>
            <a:rPr lang="en-GB"/>
            <a:t>System testing</a:t>
          </a:r>
          <a:endParaRPr lang="en-US"/>
        </a:p>
      </dgm:t>
    </dgm:pt>
    <dgm:pt modelId="{1168E4F3-878F-47F3-8C1A-608AFD268EEC}" type="parTrans" cxnId="{D886D816-A547-4489-8059-CB652C3E8DF0}">
      <dgm:prSet/>
      <dgm:spPr/>
      <dgm:t>
        <a:bodyPr/>
        <a:lstStyle/>
        <a:p>
          <a:endParaRPr lang="en-US"/>
        </a:p>
      </dgm:t>
    </dgm:pt>
    <dgm:pt modelId="{64C4EBB9-E98D-4E44-9046-BFB590F9E9BA}" type="sibTrans" cxnId="{D886D816-A547-4489-8059-CB652C3E8DF0}">
      <dgm:prSet/>
      <dgm:spPr/>
      <dgm:t>
        <a:bodyPr/>
        <a:lstStyle/>
        <a:p>
          <a:endParaRPr lang="en-US"/>
        </a:p>
      </dgm:t>
    </dgm:pt>
    <dgm:pt modelId="{B4295D67-1798-49DC-AEC8-C1194898B25E}">
      <dgm:prSet/>
      <dgm:spPr/>
      <dgm:t>
        <a:bodyPr/>
        <a:lstStyle/>
        <a:p>
          <a:pPr>
            <a:defRPr cap="all"/>
          </a:pPr>
          <a:r>
            <a:rPr lang="en-GB"/>
            <a:t>Acceptance testing</a:t>
          </a:r>
          <a:endParaRPr lang="en-US"/>
        </a:p>
      </dgm:t>
    </dgm:pt>
    <dgm:pt modelId="{16F58BEC-EFF6-40EF-85E9-1C630835896B}" type="parTrans" cxnId="{80EBD289-049D-49AE-903E-9E92B654C0AF}">
      <dgm:prSet/>
      <dgm:spPr/>
      <dgm:t>
        <a:bodyPr/>
        <a:lstStyle/>
        <a:p>
          <a:endParaRPr lang="en-US"/>
        </a:p>
      </dgm:t>
    </dgm:pt>
    <dgm:pt modelId="{C22BB6CC-ADBB-40EB-9034-D5B244AA65EC}" type="sibTrans" cxnId="{80EBD289-049D-49AE-903E-9E92B654C0AF}">
      <dgm:prSet/>
      <dgm:spPr/>
      <dgm:t>
        <a:bodyPr/>
        <a:lstStyle/>
        <a:p>
          <a:endParaRPr lang="en-US"/>
        </a:p>
      </dgm:t>
    </dgm:pt>
    <dgm:pt modelId="{176ED4A0-64FA-49DA-9B75-1AC578EA5602}" type="pres">
      <dgm:prSet presAssocID="{9D28C573-ACFE-4584-BE99-527A9C9C0EF6}" presName="root" presStyleCnt="0">
        <dgm:presLayoutVars>
          <dgm:dir/>
          <dgm:resizeHandles val="exact"/>
        </dgm:presLayoutVars>
      </dgm:prSet>
      <dgm:spPr/>
    </dgm:pt>
    <dgm:pt modelId="{D6E7356A-E326-4051-8134-3C569590D4F1}" type="pres">
      <dgm:prSet presAssocID="{62E953C8-297D-4BE9-A45F-50C85980E232}" presName="compNode" presStyleCnt="0"/>
      <dgm:spPr/>
    </dgm:pt>
    <dgm:pt modelId="{8C26CFFA-63CE-40CA-9381-7F4EECB66BBE}" type="pres">
      <dgm:prSet presAssocID="{62E953C8-297D-4BE9-A45F-50C85980E232}" presName="iconBgRect" presStyleLbl="bgShp" presStyleIdx="0" presStyleCnt="4"/>
      <dgm:spPr/>
    </dgm:pt>
    <dgm:pt modelId="{B1B2C592-F9C5-4E6F-8B4D-76AEC107E8ED}" type="pres">
      <dgm:prSet presAssocID="{62E953C8-297D-4BE9-A45F-50C85980E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670F90-4565-42A3-BBAC-8C0A4122348B}" type="pres">
      <dgm:prSet presAssocID="{62E953C8-297D-4BE9-A45F-50C85980E232}" presName="spaceRect" presStyleCnt="0"/>
      <dgm:spPr/>
    </dgm:pt>
    <dgm:pt modelId="{07F06118-6EB3-4CF9-A8CB-370CECD6B5D4}" type="pres">
      <dgm:prSet presAssocID="{62E953C8-297D-4BE9-A45F-50C85980E232}" presName="textRect" presStyleLbl="revTx" presStyleIdx="0" presStyleCnt="4">
        <dgm:presLayoutVars>
          <dgm:chMax val="1"/>
          <dgm:chPref val="1"/>
        </dgm:presLayoutVars>
      </dgm:prSet>
      <dgm:spPr/>
    </dgm:pt>
    <dgm:pt modelId="{8F30A63A-7086-48A6-A155-259C2C98FE7B}" type="pres">
      <dgm:prSet presAssocID="{50655BDA-A358-41E9-AFC2-F84B63B18EFE}" presName="sibTrans" presStyleCnt="0"/>
      <dgm:spPr/>
    </dgm:pt>
    <dgm:pt modelId="{ADB56453-A1E1-42D3-B839-DE9FAC2F8F15}" type="pres">
      <dgm:prSet presAssocID="{F66DECC8-6C60-421B-8A0B-A66B47D9877E}" presName="compNode" presStyleCnt="0"/>
      <dgm:spPr/>
    </dgm:pt>
    <dgm:pt modelId="{A868C4C9-B815-44EF-B4F5-753DB95BDD97}" type="pres">
      <dgm:prSet presAssocID="{F66DECC8-6C60-421B-8A0B-A66B47D9877E}" presName="iconBgRect" presStyleLbl="bgShp" presStyleIdx="1" presStyleCnt="4"/>
      <dgm:spPr/>
    </dgm:pt>
    <dgm:pt modelId="{209DB763-4993-45C7-B3B4-1B600AD4A8F5}" type="pres">
      <dgm:prSet presAssocID="{F66DECC8-6C60-421B-8A0B-A66B47D987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EC7782-3CB6-46D2-BBCD-93F2D94A6C2F}" type="pres">
      <dgm:prSet presAssocID="{F66DECC8-6C60-421B-8A0B-A66B47D9877E}" presName="spaceRect" presStyleCnt="0"/>
      <dgm:spPr/>
    </dgm:pt>
    <dgm:pt modelId="{E7E9558D-56EE-47D5-B5C5-151661327168}" type="pres">
      <dgm:prSet presAssocID="{F66DECC8-6C60-421B-8A0B-A66B47D9877E}" presName="textRect" presStyleLbl="revTx" presStyleIdx="1" presStyleCnt="4">
        <dgm:presLayoutVars>
          <dgm:chMax val="1"/>
          <dgm:chPref val="1"/>
        </dgm:presLayoutVars>
      </dgm:prSet>
      <dgm:spPr/>
    </dgm:pt>
    <dgm:pt modelId="{144691BF-FC49-45B0-9C23-794E35B762DF}" type="pres">
      <dgm:prSet presAssocID="{66B2AD3B-46AA-4978-8365-C27960AEB6A2}" presName="sibTrans" presStyleCnt="0"/>
      <dgm:spPr/>
    </dgm:pt>
    <dgm:pt modelId="{A4D77262-E9A2-4916-B6B9-935C2B1012B3}" type="pres">
      <dgm:prSet presAssocID="{A20D1870-EFE0-4AE1-B79B-54D3239D0967}" presName="compNode" presStyleCnt="0"/>
      <dgm:spPr/>
    </dgm:pt>
    <dgm:pt modelId="{29A44F1F-7594-4E3E-8D22-EED8F3670669}" type="pres">
      <dgm:prSet presAssocID="{A20D1870-EFE0-4AE1-B79B-54D3239D0967}" presName="iconBgRect" presStyleLbl="bgShp" presStyleIdx="2" presStyleCnt="4"/>
      <dgm:spPr/>
    </dgm:pt>
    <dgm:pt modelId="{7B4E0F4F-F089-41BF-A5D1-E112B0CFB2D2}" type="pres">
      <dgm:prSet presAssocID="{A20D1870-EFE0-4AE1-B79B-54D3239D09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33B226-625E-4A7C-96A9-920210E9B5D4}" type="pres">
      <dgm:prSet presAssocID="{A20D1870-EFE0-4AE1-B79B-54D3239D0967}" presName="spaceRect" presStyleCnt="0"/>
      <dgm:spPr/>
    </dgm:pt>
    <dgm:pt modelId="{8C9C39C7-455C-4057-AE6E-BE71B1BB9249}" type="pres">
      <dgm:prSet presAssocID="{A20D1870-EFE0-4AE1-B79B-54D3239D0967}" presName="textRect" presStyleLbl="revTx" presStyleIdx="2" presStyleCnt="4">
        <dgm:presLayoutVars>
          <dgm:chMax val="1"/>
          <dgm:chPref val="1"/>
        </dgm:presLayoutVars>
      </dgm:prSet>
      <dgm:spPr/>
    </dgm:pt>
    <dgm:pt modelId="{0F1452AC-7EE4-41B4-8AB9-87FA72332440}" type="pres">
      <dgm:prSet presAssocID="{64C4EBB9-E98D-4E44-9046-BFB590F9E9BA}" presName="sibTrans" presStyleCnt="0"/>
      <dgm:spPr/>
    </dgm:pt>
    <dgm:pt modelId="{87041158-6566-48DD-91A6-4E7257D45B4E}" type="pres">
      <dgm:prSet presAssocID="{B4295D67-1798-49DC-AEC8-C1194898B25E}" presName="compNode" presStyleCnt="0"/>
      <dgm:spPr/>
    </dgm:pt>
    <dgm:pt modelId="{73020F15-273E-4B15-9F86-AA2496BDF05C}" type="pres">
      <dgm:prSet presAssocID="{B4295D67-1798-49DC-AEC8-C1194898B25E}" presName="iconBgRect" presStyleLbl="bgShp" presStyleIdx="3" presStyleCnt="4"/>
      <dgm:spPr/>
    </dgm:pt>
    <dgm:pt modelId="{31BAC968-6965-4496-B3F8-5D6B73E3FABD}" type="pres">
      <dgm:prSet presAssocID="{B4295D67-1798-49DC-AEC8-C1194898B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BB89938-9014-4604-B342-5A249252CCF8}" type="pres">
      <dgm:prSet presAssocID="{B4295D67-1798-49DC-AEC8-C1194898B25E}" presName="spaceRect" presStyleCnt="0"/>
      <dgm:spPr/>
    </dgm:pt>
    <dgm:pt modelId="{DB5163B4-BC5F-4FD9-B8C9-1F09896CD86D}" type="pres">
      <dgm:prSet presAssocID="{B4295D67-1798-49DC-AEC8-C1194898B2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202C16-20ED-4AD7-B5C0-1F6C480EF630}" srcId="{9D28C573-ACFE-4584-BE99-527A9C9C0EF6}" destId="{62E953C8-297D-4BE9-A45F-50C85980E232}" srcOrd="0" destOrd="0" parTransId="{41DC28E8-CD1A-4BEC-BAFC-F1D7706AF3A4}" sibTransId="{50655BDA-A358-41E9-AFC2-F84B63B18EFE}"/>
    <dgm:cxn modelId="{D886D816-A547-4489-8059-CB652C3E8DF0}" srcId="{9D28C573-ACFE-4584-BE99-527A9C9C0EF6}" destId="{A20D1870-EFE0-4AE1-B79B-54D3239D0967}" srcOrd="2" destOrd="0" parTransId="{1168E4F3-878F-47F3-8C1A-608AFD268EEC}" sibTransId="{64C4EBB9-E98D-4E44-9046-BFB590F9E9BA}"/>
    <dgm:cxn modelId="{A0A33719-6AB9-4BA8-A8BA-6390B1B622B9}" srcId="{9D28C573-ACFE-4584-BE99-527A9C9C0EF6}" destId="{F66DECC8-6C60-421B-8A0B-A66B47D9877E}" srcOrd="1" destOrd="0" parTransId="{A54E5C11-8152-48E2-846E-F9CECC2917C8}" sibTransId="{66B2AD3B-46AA-4978-8365-C27960AEB6A2}"/>
    <dgm:cxn modelId="{210C2F6A-F613-4FA9-89B6-2E5F21596028}" type="presOf" srcId="{62E953C8-297D-4BE9-A45F-50C85980E232}" destId="{07F06118-6EB3-4CF9-A8CB-370CECD6B5D4}" srcOrd="0" destOrd="0" presId="urn:microsoft.com/office/officeart/2018/5/layout/IconCircleLabelList"/>
    <dgm:cxn modelId="{9A2BEC4D-1508-4DC6-818A-83F00130E31A}" type="presOf" srcId="{A20D1870-EFE0-4AE1-B79B-54D3239D0967}" destId="{8C9C39C7-455C-4057-AE6E-BE71B1BB9249}" srcOrd="0" destOrd="0" presId="urn:microsoft.com/office/officeart/2018/5/layout/IconCircleLabelList"/>
    <dgm:cxn modelId="{0783DA88-C45E-4A79-ACF1-280D269C35CD}" type="presOf" srcId="{F66DECC8-6C60-421B-8A0B-A66B47D9877E}" destId="{E7E9558D-56EE-47D5-B5C5-151661327168}" srcOrd="0" destOrd="0" presId="urn:microsoft.com/office/officeart/2018/5/layout/IconCircleLabelList"/>
    <dgm:cxn modelId="{80EBD289-049D-49AE-903E-9E92B654C0AF}" srcId="{9D28C573-ACFE-4584-BE99-527A9C9C0EF6}" destId="{B4295D67-1798-49DC-AEC8-C1194898B25E}" srcOrd="3" destOrd="0" parTransId="{16F58BEC-EFF6-40EF-85E9-1C630835896B}" sibTransId="{C22BB6CC-ADBB-40EB-9034-D5B244AA65EC}"/>
    <dgm:cxn modelId="{D639789D-02C8-40DF-80C9-298D77756B87}" type="presOf" srcId="{B4295D67-1798-49DC-AEC8-C1194898B25E}" destId="{DB5163B4-BC5F-4FD9-B8C9-1F09896CD86D}" srcOrd="0" destOrd="0" presId="urn:microsoft.com/office/officeart/2018/5/layout/IconCircleLabelList"/>
    <dgm:cxn modelId="{F1E2FADA-9E8D-4ABB-994F-C188BE0CC0D8}" type="presOf" srcId="{9D28C573-ACFE-4584-BE99-527A9C9C0EF6}" destId="{176ED4A0-64FA-49DA-9B75-1AC578EA5602}" srcOrd="0" destOrd="0" presId="urn:microsoft.com/office/officeart/2018/5/layout/IconCircleLabelList"/>
    <dgm:cxn modelId="{438B4D88-AE07-420E-B1B6-1DF1E2F35941}" type="presParOf" srcId="{176ED4A0-64FA-49DA-9B75-1AC578EA5602}" destId="{D6E7356A-E326-4051-8134-3C569590D4F1}" srcOrd="0" destOrd="0" presId="urn:microsoft.com/office/officeart/2018/5/layout/IconCircleLabelList"/>
    <dgm:cxn modelId="{D9206F74-A9E0-4C1B-9B1D-A3FC669F695E}" type="presParOf" srcId="{D6E7356A-E326-4051-8134-3C569590D4F1}" destId="{8C26CFFA-63CE-40CA-9381-7F4EECB66BBE}" srcOrd="0" destOrd="0" presId="urn:microsoft.com/office/officeart/2018/5/layout/IconCircleLabelList"/>
    <dgm:cxn modelId="{CBD47F50-C1F7-4229-8E91-3D9CEDADEA06}" type="presParOf" srcId="{D6E7356A-E326-4051-8134-3C569590D4F1}" destId="{B1B2C592-F9C5-4E6F-8B4D-76AEC107E8ED}" srcOrd="1" destOrd="0" presId="urn:microsoft.com/office/officeart/2018/5/layout/IconCircleLabelList"/>
    <dgm:cxn modelId="{986A81F8-8069-489F-99A2-5005788AB130}" type="presParOf" srcId="{D6E7356A-E326-4051-8134-3C569590D4F1}" destId="{F0670F90-4565-42A3-BBAC-8C0A4122348B}" srcOrd="2" destOrd="0" presId="urn:microsoft.com/office/officeart/2018/5/layout/IconCircleLabelList"/>
    <dgm:cxn modelId="{4A768F0E-643F-4BAF-940C-2C5ECBCFFAF4}" type="presParOf" srcId="{D6E7356A-E326-4051-8134-3C569590D4F1}" destId="{07F06118-6EB3-4CF9-A8CB-370CECD6B5D4}" srcOrd="3" destOrd="0" presId="urn:microsoft.com/office/officeart/2018/5/layout/IconCircleLabelList"/>
    <dgm:cxn modelId="{32F5B42D-D763-4FA2-B5D7-78CC6DAC6330}" type="presParOf" srcId="{176ED4A0-64FA-49DA-9B75-1AC578EA5602}" destId="{8F30A63A-7086-48A6-A155-259C2C98FE7B}" srcOrd="1" destOrd="0" presId="urn:microsoft.com/office/officeart/2018/5/layout/IconCircleLabelList"/>
    <dgm:cxn modelId="{28B3A4A5-68ED-486C-92BF-A8E115E3748B}" type="presParOf" srcId="{176ED4A0-64FA-49DA-9B75-1AC578EA5602}" destId="{ADB56453-A1E1-42D3-B839-DE9FAC2F8F15}" srcOrd="2" destOrd="0" presId="urn:microsoft.com/office/officeart/2018/5/layout/IconCircleLabelList"/>
    <dgm:cxn modelId="{E1B26F9A-2F9A-4C47-83FB-71401AFEEECD}" type="presParOf" srcId="{ADB56453-A1E1-42D3-B839-DE9FAC2F8F15}" destId="{A868C4C9-B815-44EF-B4F5-753DB95BDD97}" srcOrd="0" destOrd="0" presId="urn:microsoft.com/office/officeart/2018/5/layout/IconCircleLabelList"/>
    <dgm:cxn modelId="{7BEF0C16-3874-480D-AC56-60751742EFAF}" type="presParOf" srcId="{ADB56453-A1E1-42D3-B839-DE9FAC2F8F15}" destId="{209DB763-4993-45C7-B3B4-1B600AD4A8F5}" srcOrd="1" destOrd="0" presId="urn:microsoft.com/office/officeart/2018/5/layout/IconCircleLabelList"/>
    <dgm:cxn modelId="{74AE57BE-9A23-4C73-A782-75054CCB98F9}" type="presParOf" srcId="{ADB56453-A1E1-42D3-B839-DE9FAC2F8F15}" destId="{85EC7782-3CB6-46D2-BBCD-93F2D94A6C2F}" srcOrd="2" destOrd="0" presId="urn:microsoft.com/office/officeart/2018/5/layout/IconCircleLabelList"/>
    <dgm:cxn modelId="{671ECC50-9976-4078-B2D7-B7AA1311BE0D}" type="presParOf" srcId="{ADB56453-A1E1-42D3-B839-DE9FAC2F8F15}" destId="{E7E9558D-56EE-47D5-B5C5-151661327168}" srcOrd="3" destOrd="0" presId="urn:microsoft.com/office/officeart/2018/5/layout/IconCircleLabelList"/>
    <dgm:cxn modelId="{27D4B469-5F79-4D93-BF77-A54EDCA17813}" type="presParOf" srcId="{176ED4A0-64FA-49DA-9B75-1AC578EA5602}" destId="{144691BF-FC49-45B0-9C23-794E35B762DF}" srcOrd="3" destOrd="0" presId="urn:microsoft.com/office/officeart/2018/5/layout/IconCircleLabelList"/>
    <dgm:cxn modelId="{ACBF5757-8B91-431D-B978-2C790EDBE901}" type="presParOf" srcId="{176ED4A0-64FA-49DA-9B75-1AC578EA5602}" destId="{A4D77262-E9A2-4916-B6B9-935C2B1012B3}" srcOrd="4" destOrd="0" presId="urn:microsoft.com/office/officeart/2018/5/layout/IconCircleLabelList"/>
    <dgm:cxn modelId="{91B97649-C429-496A-960A-B1F5969400F8}" type="presParOf" srcId="{A4D77262-E9A2-4916-B6B9-935C2B1012B3}" destId="{29A44F1F-7594-4E3E-8D22-EED8F3670669}" srcOrd="0" destOrd="0" presId="urn:microsoft.com/office/officeart/2018/5/layout/IconCircleLabelList"/>
    <dgm:cxn modelId="{40E59ABE-4E2E-4247-BB1E-362140741113}" type="presParOf" srcId="{A4D77262-E9A2-4916-B6B9-935C2B1012B3}" destId="{7B4E0F4F-F089-41BF-A5D1-E112B0CFB2D2}" srcOrd="1" destOrd="0" presId="urn:microsoft.com/office/officeart/2018/5/layout/IconCircleLabelList"/>
    <dgm:cxn modelId="{FF599CF1-8751-4658-AF5A-B9A3F1D7E237}" type="presParOf" srcId="{A4D77262-E9A2-4916-B6B9-935C2B1012B3}" destId="{EC33B226-625E-4A7C-96A9-920210E9B5D4}" srcOrd="2" destOrd="0" presId="urn:microsoft.com/office/officeart/2018/5/layout/IconCircleLabelList"/>
    <dgm:cxn modelId="{4FA62A71-BB9B-4FD6-970D-906EFF003FAB}" type="presParOf" srcId="{A4D77262-E9A2-4916-B6B9-935C2B1012B3}" destId="{8C9C39C7-455C-4057-AE6E-BE71B1BB9249}" srcOrd="3" destOrd="0" presId="urn:microsoft.com/office/officeart/2018/5/layout/IconCircleLabelList"/>
    <dgm:cxn modelId="{2F0E4715-52EC-4A60-A1AB-C3A0C6861C26}" type="presParOf" srcId="{176ED4A0-64FA-49DA-9B75-1AC578EA5602}" destId="{0F1452AC-7EE4-41B4-8AB9-87FA72332440}" srcOrd="5" destOrd="0" presId="urn:microsoft.com/office/officeart/2018/5/layout/IconCircleLabelList"/>
    <dgm:cxn modelId="{F8351B3C-B909-497B-9F62-EA950664AA2C}" type="presParOf" srcId="{176ED4A0-64FA-49DA-9B75-1AC578EA5602}" destId="{87041158-6566-48DD-91A6-4E7257D45B4E}" srcOrd="6" destOrd="0" presId="urn:microsoft.com/office/officeart/2018/5/layout/IconCircleLabelList"/>
    <dgm:cxn modelId="{B6EDC128-143F-40EC-97CF-2BFA230C671D}" type="presParOf" srcId="{87041158-6566-48DD-91A6-4E7257D45B4E}" destId="{73020F15-273E-4B15-9F86-AA2496BDF05C}" srcOrd="0" destOrd="0" presId="urn:microsoft.com/office/officeart/2018/5/layout/IconCircleLabelList"/>
    <dgm:cxn modelId="{77BE03F4-6023-4117-AD64-7D13EDB5747C}" type="presParOf" srcId="{87041158-6566-48DD-91A6-4E7257D45B4E}" destId="{31BAC968-6965-4496-B3F8-5D6B73E3FABD}" srcOrd="1" destOrd="0" presId="urn:microsoft.com/office/officeart/2018/5/layout/IconCircleLabelList"/>
    <dgm:cxn modelId="{9BAC36B9-3076-4253-8E08-DAD979A22207}" type="presParOf" srcId="{87041158-6566-48DD-91A6-4E7257D45B4E}" destId="{0BB89938-9014-4604-B342-5A249252CCF8}" srcOrd="2" destOrd="0" presId="urn:microsoft.com/office/officeart/2018/5/layout/IconCircleLabelList"/>
    <dgm:cxn modelId="{594CBB5F-E1FB-40CB-86C7-01474C3EA755}" type="presParOf" srcId="{87041158-6566-48DD-91A6-4E7257D45B4E}" destId="{DB5163B4-BC5F-4FD9-B8C9-1F09896CD8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8C573-ACFE-4584-BE99-527A9C9C0EF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E953C8-297D-4BE9-A45F-50C85980E232}">
      <dgm:prSet/>
      <dgm:spPr/>
      <dgm:t>
        <a:bodyPr/>
        <a:lstStyle/>
        <a:p>
          <a:pPr>
            <a:defRPr cap="all"/>
          </a:pPr>
          <a:r>
            <a:rPr lang="en-GB"/>
            <a:t>Unit testing</a:t>
          </a:r>
          <a:endParaRPr lang="en-US"/>
        </a:p>
      </dgm:t>
    </dgm:pt>
    <dgm:pt modelId="{41DC28E8-CD1A-4BEC-BAFC-F1D7706AF3A4}" type="parTrans" cxnId="{81202C16-20ED-4AD7-B5C0-1F6C480EF630}">
      <dgm:prSet/>
      <dgm:spPr/>
      <dgm:t>
        <a:bodyPr/>
        <a:lstStyle/>
        <a:p>
          <a:endParaRPr lang="en-US"/>
        </a:p>
      </dgm:t>
    </dgm:pt>
    <dgm:pt modelId="{50655BDA-A358-41E9-AFC2-F84B63B18EFE}" type="sibTrans" cxnId="{81202C16-20ED-4AD7-B5C0-1F6C480EF630}">
      <dgm:prSet/>
      <dgm:spPr/>
      <dgm:t>
        <a:bodyPr/>
        <a:lstStyle/>
        <a:p>
          <a:endParaRPr lang="en-US"/>
        </a:p>
      </dgm:t>
    </dgm:pt>
    <dgm:pt modelId="{F66DECC8-6C60-421B-8A0B-A66B47D9877E}">
      <dgm:prSet/>
      <dgm:spPr/>
      <dgm:t>
        <a:bodyPr/>
        <a:lstStyle/>
        <a:p>
          <a:pPr>
            <a:defRPr cap="all"/>
          </a:pPr>
          <a:r>
            <a:rPr lang="en-GB" dirty="0"/>
            <a:t>Integration testing</a:t>
          </a:r>
          <a:endParaRPr lang="en-US" dirty="0"/>
        </a:p>
      </dgm:t>
    </dgm:pt>
    <dgm:pt modelId="{A54E5C11-8152-48E2-846E-F9CECC2917C8}" type="parTrans" cxnId="{A0A33719-6AB9-4BA8-A8BA-6390B1B622B9}">
      <dgm:prSet/>
      <dgm:spPr/>
      <dgm:t>
        <a:bodyPr/>
        <a:lstStyle/>
        <a:p>
          <a:endParaRPr lang="en-US"/>
        </a:p>
      </dgm:t>
    </dgm:pt>
    <dgm:pt modelId="{66B2AD3B-46AA-4978-8365-C27960AEB6A2}" type="sibTrans" cxnId="{A0A33719-6AB9-4BA8-A8BA-6390B1B622B9}">
      <dgm:prSet/>
      <dgm:spPr/>
      <dgm:t>
        <a:bodyPr/>
        <a:lstStyle/>
        <a:p>
          <a:endParaRPr lang="en-US"/>
        </a:p>
      </dgm:t>
    </dgm:pt>
    <dgm:pt modelId="{A20D1870-EFE0-4AE1-B79B-54D3239D0967}">
      <dgm:prSet/>
      <dgm:spPr/>
      <dgm:t>
        <a:bodyPr/>
        <a:lstStyle/>
        <a:p>
          <a:pPr>
            <a:defRPr cap="all"/>
          </a:pPr>
          <a:r>
            <a:rPr lang="en-GB"/>
            <a:t>System testing</a:t>
          </a:r>
          <a:endParaRPr lang="en-US"/>
        </a:p>
      </dgm:t>
    </dgm:pt>
    <dgm:pt modelId="{1168E4F3-878F-47F3-8C1A-608AFD268EEC}" type="parTrans" cxnId="{D886D816-A547-4489-8059-CB652C3E8DF0}">
      <dgm:prSet/>
      <dgm:spPr/>
      <dgm:t>
        <a:bodyPr/>
        <a:lstStyle/>
        <a:p>
          <a:endParaRPr lang="en-US"/>
        </a:p>
      </dgm:t>
    </dgm:pt>
    <dgm:pt modelId="{64C4EBB9-E98D-4E44-9046-BFB590F9E9BA}" type="sibTrans" cxnId="{D886D816-A547-4489-8059-CB652C3E8DF0}">
      <dgm:prSet/>
      <dgm:spPr/>
      <dgm:t>
        <a:bodyPr/>
        <a:lstStyle/>
        <a:p>
          <a:endParaRPr lang="en-US"/>
        </a:p>
      </dgm:t>
    </dgm:pt>
    <dgm:pt modelId="{B4295D67-1798-49DC-AEC8-C1194898B25E}">
      <dgm:prSet/>
      <dgm:spPr/>
      <dgm:t>
        <a:bodyPr/>
        <a:lstStyle/>
        <a:p>
          <a:pPr>
            <a:defRPr cap="all"/>
          </a:pPr>
          <a:r>
            <a:rPr lang="en-GB"/>
            <a:t>Acceptance testing</a:t>
          </a:r>
          <a:endParaRPr lang="en-US"/>
        </a:p>
      </dgm:t>
    </dgm:pt>
    <dgm:pt modelId="{16F58BEC-EFF6-40EF-85E9-1C630835896B}" type="parTrans" cxnId="{80EBD289-049D-49AE-903E-9E92B654C0AF}">
      <dgm:prSet/>
      <dgm:spPr/>
      <dgm:t>
        <a:bodyPr/>
        <a:lstStyle/>
        <a:p>
          <a:endParaRPr lang="en-US"/>
        </a:p>
      </dgm:t>
    </dgm:pt>
    <dgm:pt modelId="{C22BB6CC-ADBB-40EB-9034-D5B244AA65EC}" type="sibTrans" cxnId="{80EBD289-049D-49AE-903E-9E92B654C0AF}">
      <dgm:prSet/>
      <dgm:spPr/>
      <dgm:t>
        <a:bodyPr/>
        <a:lstStyle/>
        <a:p>
          <a:endParaRPr lang="en-US"/>
        </a:p>
      </dgm:t>
    </dgm:pt>
    <dgm:pt modelId="{176ED4A0-64FA-49DA-9B75-1AC578EA5602}" type="pres">
      <dgm:prSet presAssocID="{9D28C573-ACFE-4584-BE99-527A9C9C0EF6}" presName="root" presStyleCnt="0">
        <dgm:presLayoutVars>
          <dgm:dir/>
          <dgm:resizeHandles val="exact"/>
        </dgm:presLayoutVars>
      </dgm:prSet>
      <dgm:spPr/>
    </dgm:pt>
    <dgm:pt modelId="{D6E7356A-E326-4051-8134-3C569590D4F1}" type="pres">
      <dgm:prSet presAssocID="{62E953C8-297D-4BE9-A45F-50C85980E232}" presName="compNode" presStyleCnt="0"/>
      <dgm:spPr/>
    </dgm:pt>
    <dgm:pt modelId="{8C26CFFA-63CE-40CA-9381-7F4EECB66BBE}" type="pres">
      <dgm:prSet presAssocID="{62E953C8-297D-4BE9-A45F-50C85980E232}" presName="iconBgRect" presStyleLbl="bgShp" presStyleIdx="0" presStyleCnt="4"/>
      <dgm:spPr/>
    </dgm:pt>
    <dgm:pt modelId="{B1B2C592-F9C5-4E6F-8B4D-76AEC107E8ED}" type="pres">
      <dgm:prSet presAssocID="{62E953C8-297D-4BE9-A45F-50C85980E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670F90-4565-42A3-BBAC-8C0A4122348B}" type="pres">
      <dgm:prSet presAssocID="{62E953C8-297D-4BE9-A45F-50C85980E232}" presName="spaceRect" presStyleCnt="0"/>
      <dgm:spPr/>
    </dgm:pt>
    <dgm:pt modelId="{07F06118-6EB3-4CF9-A8CB-370CECD6B5D4}" type="pres">
      <dgm:prSet presAssocID="{62E953C8-297D-4BE9-A45F-50C85980E232}" presName="textRect" presStyleLbl="revTx" presStyleIdx="0" presStyleCnt="4">
        <dgm:presLayoutVars>
          <dgm:chMax val="1"/>
          <dgm:chPref val="1"/>
        </dgm:presLayoutVars>
      </dgm:prSet>
      <dgm:spPr/>
    </dgm:pt>
    <dgm:pt modelId="{8F30A63A-7086-48A6-A155-259C2C98FE7B}" type="pres">
      <dgm:prSet presAssocID="{50655BDA-A358-41E9-AFC2-F84B63B18EFE}" presName="sibTrans" presStyleCnt="0"/>
      <dgm:spPr/>
    </dgm:pt>
    <dgm:pt modelId="{ADB56453-A1E1-42D3-B839-DE9FAC2F8F15}" type="pres">
      <dgm:prSet presAssocID="{F66DECC8-6C60-421B-8A0B-A66B47D9877E}" presName="compNode" presStyleCnt="0"/>
      <dgm:spPr/>
    </dgm:pt>
    <dgm:pt modelId="{A868C4C9-B815-44EF-B4F5-753DB95BDD97}" type="pres">
      <dgm:prSet presAssocID="{F66DECC8-6C60-421B-8A0B-A66B47D9877E}" presName="iconBgRect" presStyleLbl="bgShp" presStyleIdx="1" presStyleCnt="4"/>
      <dgm:spPr/>
    </dgm:pt>
    <dgm:pt modelId="{209DB763-4993-45C7-B3B4-1B600AD4A8F5}" type="pres">
      <dgm:prSet presAssocID="{F66DECC8-6C60-421B-8A0B-A66B47D987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EC7782-3CB6-46D2-BBCD-93F2D94A6C2F}" type="pres">
      <dgm:prSet presAssocID="{F66DECC8-6C60-421B-8A0B-A66B47D9877E}" presName="spaceRect" presStyleCnt="0"/>
      <dgm:spPr/>
    </dgm:pt>
    <dgm:pt modelId="{E7E9558D-56EE-47D5-B5C5-151661327168}" type="pres">
      <dgm:prSet presAssocID="{F66DECC8-6C60-421B-8A0B-A66B47D9877E}" presName="textRect" presStyleLbl="revTx" presStyleIdx="1" presStyleCnt="4">
        <dgm:presLayoutVars>
          <dgm:chMax val="1"/>
          <dgm:chPref val="1"/>
        </dgm:presLayoutVars>
      </dgm:prSet>
      <dgm:spPr/>
    </dgm:pt>
    <dgm:pt modelId="{144691BF-FC49-45B0-9C23-794E35B762DF}" type="pres">
      <dgm:prSet presAssocID="{66B2AD3B-46AA-4978-8365-C27960AEB6A2}" presName="sibTrans" presStyleCnt="0"/>
      <dgm:spPr/>
    </dgm:pt>
    <dgm:pt modelId="{A4D77262-E9A2-4916-B6B9-935C2B1012B3}" type="pres">
      <dgm:prSet presAssocID="{A20D1870-EFE0-4AE1-B79B-54D3239D0967}" presName="compNode" presStyleCnt="0"/>
      <dgm:spPr/>
    </dgm:pt>
    <dgm:pt modelId="{29A44F1F-7594-4E3E-8D22-EED8F3670669}" type="pres">
      <dgm:prSet presAssocID="{A20D1870-EFE0-4AE1-B79B-54D3239D0967}" presName="iconBgRect" presStyleLbl="bgShp" presStyleIdx="2" presStyleCnt="4"/>
      <dgm:spPr/>
    </dgm:pt>
    <dgm:pt modelId="{7B4E0F4F-F089-41BF-A5D1-E112B0CFB2D2}" type="pres">
      <dgm:prSet presAssocID="{A20D1870-EFE0-4AE1-B79B-54D3239D09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33B226-625E-4A7C-96A9-920210E9B5D4}" type="pres">
      <dgm:prSet presAssocID="{A20D1870-EFE0-4AE1-B79B-54D3239D0967}" presName="spaceRect" presStyleCnt="0"/>
      <dgm:spPr/>
    </dgm:pt>
    <dgm:pt modelId="{8C9C39C7-455C-4057-AE6E-BE71B1BB9249}" type="pres">
      <dgm:prSet presAssocID="{A20D1870-EFE0-4AE1-B79B-54D3239D0967}" presName="textRect" presStyleLbl="revTx" presStyleIdx="2" presStyleCnt="4">
        <dgm:presLayoutVars>
          <dgm:chMax val="1"/>
          <dgm:chPref val="1"/>
        </dgm:presLayoutVars>
      </dgm:prSet>
      <dgm:spPr/>
    </dgm:pt>
    <dgm:pt modelId="{0F1452AC-7EE4-41B4-8AB9-87FA72332440}" type="pres">
      <dgm:prSet presAssocID="{64C4EBB9-E98D-4E44-9046-BFB590F9E9BA}" presName="sibTrans" presStyleCnt="0"/>
      <dgm:spPr/>
    </dgm:pt>
    <dgm:pt modelId="{87041158-6566-48DD-91A6-4E7257D45B4E}" type="pres">
      <dgm:prSet presAssocID="{B4295D67-1798-49DC-AEC8-C1194898B25E}" presName="compNode" presStyleCnt="0"/>
      <dgm:spPr/>
    </dgm:pt>
    <dgm:pt modelId="{73020F15-273E-4B15-9F86-AA2496BDF05C}" type="pres">
      <dgm:prSet presAssocID="{B4295D67-1798-49DC-AEC8-C1194898B25E}" presName="iconBgRect" presStyleLbl="bgShp" presStyleIdx="3" presStyleCnt="4"/>
      <dgm:spPr/>
    </dgm:pt>
    <dgm:pt modelId="{31BAC968-6965-4496-B3F8-5D6B73E3FABD}" type="pres">
      <dgm:prSet presAssocID="{B4295D67-1798-49DC-AEC8-C1194898B2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BB89938-9014-4604-B342-5A249252CCF8}" type="pres">
      <dgm:prSet presAssocID="{B4295D67-1798-49DC-AEC8-C1194898B25E}" presName="spaceRect" presStyleCnt="0"/>
      <dgm:spPr/>
    </dgm:pt>
    <dgm:pt modelId="{DB5163B4-BC5F-4FD9-B8C9-1F09896CD86D}" type="pres">
      <dgm:prSet presAssocID="{B4295D67-1798-49DC-AEC8-C1194898B2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202C16-20ED-4AD7-B5C0-1F6C480EF630}" srcId="{9D28C573-ACFE-4584-BE99-527A9C9C0EF6}" destId="{62E953C8-297D-4BE9-A45F-50C85980E232}" srcOrd="0" destOrd="0" parTransId="{41DC28E8-CD1A-4BEC-BAFC-F1D7706AF3A4}" sibTransId="{50655BDA-A358-41E9-AFC2-F84B63B18EFE}"/>
    <dgm:cxn modelId="{D886D816-A547-4489-8059-CB652C3E8DF0}" srcId="{9D28C573-ACFE-4584-BE99-527A9C9C0EF6}" destId="{A20D1870-EFE0-4AE1-B79B-54D3239D0967}" srcOrd="2" destOrd="0" parTransId="{1168E4F3-878F-47F3-8C1A-608AFD268EEC}" sibTransId="{64C4EBB9-E98D-4E44-9046-BFB590F9E9BA}"/>
    <dgm:cxn modelId="{A0A33719-6AB9-4BA8-A8BA-6390B1B622B9}" srcId="{9D28C573-ACFE-4584-BE99-527A9C9C0EF6}" destId="{F66DECC8-6C60-421B-8A0B-A66B47D9877E}" srcOrd="1" destOrd="0" parTransId="{A54E5C11-8152-48E2-846E-F9CECC2917C8}" sibTransId="{66B2AD3B-46AA-4978-8365-C27960AEB6A2}"/>
    <dgm:cxn modelId="{210C2F6A-F613-4FA9-89B6-2E5F21596028}" type="presOf" srcId="{62E953C8-297D-4BE9-A45F-50C85980E232}" destId="{07F06118-6EB3-4CF9-A8CB-370CECD6B5D4}" srcOrd="0" destOrd="0" presId="urn:microsoft.com/office/officeart/2018/5/layout/IconCircleLabelList"/>
    <dgm:cxn modelId="{9A2BEC4D-1508-4DC6-818A-83F00130E31A}" type="presOf" srcId="{A20D1870-EFE0-4AE1-B79B-54D3239D0967}" destId="{8C9C39C7-455C-4057-AE6E-BE71B1BB9249}" srcOrd="0" destOrd="0" presId="urn:microsoft.com/office/officeart/2018/5/layout/IconCircleLabelList"/>
    <dgm:cxn modelId="{0783DA88-C45E-4A79-ACF1-280D269C35CD}" type="presOf" srcId="{F66DECC8-6C60-421B-8A0B-A66B47D9877E}" destId="{E7E9558D-56EE-47D5-B5C5-151661327168}" srcOrd="0" destOrd="0" presId="urn:microsoft.com/office/officeart/2018/5/layout/IconCircleLabelList"/>
    <dgm:cxn modelId="{80EBD289-049D-49AE-903E-9E92B654C0AF}" srcId="{9D28C573-ACFE-4584-BE99-527A9C9C0EF6}" destId="{B4295D67-1798-49DC-AEC8-C1194898B25E}" srcOrd="3" destOrd="0" parTransId="{16F58BEC-EFF6-40EF-85E9-1C630835896B}" sibTransId="{C22BB6CC-ADBB-40EB-9034-D5B244AA65EC}"/>
    <dgm:cxn modelId="{D639789D-02C8-40DF-80C9-298D77756B87}" type="presOf" srcId="{B4295D67-1798-49DC-AEC8-C1194898B25E}" destId="{DB5163B4-BC5F-4FD9-B8C9-1F09896CD86D}" srcOrd="0" destOrd="0" presId="urn:microsoft.com/office/officeart/2018/5/layout/IconCircleLabelList"/>
    <dgm:cxn modelId="{F1E2FADA-9E8D-4ABB-994F-C188BE0CC0D8}" type="presOf" srcId="{9D28C573-ACFE-4584-BE99-527A9C9C0EF6}" destId="{176ED4A0-64FA-49DA-9B75-1AC578EA5602}" srcOrd="0" destOrd="0" presId="urn:microsoft.com/office/officeart/2018/5/layout/IconCircleLabelList"/>
    <dgm:cxn modelId="{438B4D88-AE07-420E-B1B6-1DF1E2F35941}" type="presParOf" srcId="{176ED4A0-64FA-49DA-9B75-1AC578EA5602}" destId="{D6E7356A-E326-4051-8134-3C569590D4F1}" srcOrd="0" destOrd="0" presId="urn:microsoft.com/office/officeart/2018/5/layout/IconCircleLabelList"/>
    <dgm:cxn modelId="{D9206F74-A9E0-4C1B-9B1D-A3FC669F695E}" type="presParOf" srcId="{D6E7356A-E326-4051-8134-3C569590D4F1}" destId="{8C26CFFA-63CE-40CA-9381-7F4EECB66BBE}" srcOrd="0" destOrd="0" presId="urn:microsoft.com/office/officeart/2018/5/layout/IconCircleLabelList"/>
    <dgm:cxn modelId="{CBD47F50-C1F7-4229-8E91-3D9CEDADEA06}" type="presParOf" srcId="{D6E7356A-E326-4051-8134-3C569590D4F1}" destId="{B1B2C592-F9C5-4E6F-8B4D-76AEC107E8ED}" srcOrd="1" destOrd="0" presId="urn:microsoft.com/office/officeart/2018/5/layout/IconCircleLabelList"/>
    <dgm:cxn modelId="{986A81F8-8069-489F-99A2-5005788AB130}" type="presParOf" srcId="{D6E7356A-E326-4051-8134-3C569590D4F1}" destId="{F0670F90-4565-42A3-BBAC-8C0A4122348B}" srcOrd="2" destOrd="0" presId="urn:microsoft.com/office/officeart/2018/5/layout/IconCircleLabelList"/>
    <dgm:cxn modelId="{4A768F0E-643F-4BAF-940C-2C5ECBCFFAF4}" type="presParOf" srcId="{D6E7356A-E326-4051-8134-3C569590D4F1}" destId="{07F06118-6EB3-4CF9-A8CB-370CECD6B5D4}" srcOrd="3" destOrd="0" presId="urn:microsoft.com/office/officeart/2018/5/layout/IconCircleLabelList"/>
    <dgm:cxn modelId="{32F5B42D-D763-4FA2-B5D7-78CC6DAC6330}" type="presParOf" srcId="{176ED4A0-64FA-49DA-9B75-1AC578EA5602}" destId="{8F30A63A-7086-48A6-A155-259C2C98FE7B}" srcOrd="1" destOrd="0" presId="urn:microsoft.com/office/officeart/2018/5/layout/IconCircleLabelList"/>
    <dgm:cxn modelId="{28B3A4A5-68ED-486C-92BF-A8E115E3748B}" type="presParOf" srcId="{176ED4A0-64FA-49DA-9B75-1AC578EA5602}" destId="{ADB56453-A1E1-42D3-B839-DE9FAC2F8F15}" srcOrd="2" destOrd="0" presId="urn:microsoft.com/office/officeart/2018/5/layout/IconCircleLabelList"/>
    <dgm:cxn modelId="{E1B26F9A-2F9A-4C47-83FB-71401AFEEECD}" type="presParOf" srcId="{ADB56453-A1E1-42D3-B839-DE9FAC2F8F15}" destId="{A868C4C9-B815-44EF-B4F5-753DB95BDD97}" srcOrd="0" destOrd="0" presId="urn:microsoft.com/office/officeart/2018/5/layout/IconCircleLabelList"/>
    <dgm:cxn modelId="{7BEF0C16-3874-480D-AC56-60751742EFAF}" type="presParOf" srcId="{ADB56453-A1E1-42D3-B839-DE9FAC2F8F15}" destId="{209DB763-4993-45C7-B3B4-1B600AD4A8F5}" srcOrd="1" destOrd="0" presId="urn:microsoft.com/office/officeart/2018/5/layout/IconCircleLabelList"/>
    <dgm:cxn modelId="{74AE57BE-9A23-4C73-A782-75054CCB98F9}" type="presParOf" srcId="{ADB56453-A1E1-42D3-B839-DE9FAC2F8F15}" destId="{85EC7782-3CB6-46D2-BBCD-93F2D94A6C2F}" srcOrd="2" destOrd="0" presId="urn:microsoft.com/office/officeart/2018/5/layout/IconCircleLabelList"/>
    <dgm:cxn modelId="{671ECC50-9976-4078-B2D7-B7AA1311BE0D}" type="presParOf" srcId="{ADB56453-A1E1-42D3-B839-DE9FAC2F8F15}" destId="{E7E9558D-56EE-47D5-B5C5-151661327168}" srcOrd="3" destOrd="0" presId="urn:microsoft.com/office/officeart/2018/5/layout/IconCircleLabelList"/>
    <dgm:cxn modelId="{27D4B469-5F79-4D93-BF77-A54EDCA17813}" type="presParOf" srcId="{176ED4A0-64FA-49DA-9B75-1AC578EA5602}" destId="{144691BF-FC49-45B0-9C23-794E35B762DF}" srcOrd="3" destOrd="0" presId="urn:microsoft.com/office/officeart/2018/5/layout/IconCircleLabelList"/>
    <dgm:cxn modelId="{ACBF5757-8B91-431D-B978-2C790EDBE901}" type="presParOf" srcId="{176ED4A0-64FA-49DA-9B75-1AC578EA5602}" destId="{A4D77262-E9A2-4916-B6B9-935C2B1012B3}" srcOrd="4" destOrd="0" presId="urn:microsoft.com/office/officeart/2018/5/layout/IconCircleLabelList"/>
    <dgm:cxn modelId="{91B97649-C429-496A-960A-B1F5969400F8}" type="presParOf" srcId="{A4D77262-E9A2-4916-B6B9-935C2B1012B3}" destId="{29A44F1F-7594-4E3E-8D22-EED8F3670669}" srcOrd="0" destOrd="0" presId="urn:microsoft.com/office/officeart/2018/5/layout/IconCircleLabelList"/>
    <dgm:cxn modelId="{40E59ABE-4E2E-4247-BB1E-362140741113}" type="presParOf" srcId="{A4D77262-E9A2-4916-B6B9-935C2B1012B3}" destId="{7B4E0F4F-F089-41BF-A5D1-E112B0CFB2D2}" srcOrd="1" destOrd="0" presId="urn:microsoft.com/office/officeart/2018/5/layout/IconCircleLabelList"/>
    <dgm:cxn modelId="{FF599CF1-8751-4658-AF5A-B9A3F1D7E237}" type="presParOf" srcId="{A4D77262-E9A2-4916-B6B9-935C2B1012B3}" destId="{EC33B226-625E-4A7C-96A9-920210E9B5D4}" srcOrd="2" destOrd="0" presId="urn:microsoft.com/office/officeart/2018/5/layout/IconCircleLabelList"/>
    <dgm:cxn modelId="{4FA62A71-BB9B-4FD6-970D-906EFF003FAB}" type="presParOf" srcId="{A4D77262-E9A2-4916-B6B9-935C2B1012B3}" destId="{8C9C39C7-455C-4057-AE6E-BE71B1BB9249}" srcOrd="3" destOrd="0" presId="urn:microsoft.com/office/officeart/2018/5/layout/IconCircleLabelList"/>
    <dgm:cxn modelId="{2F0E4715-52EC-4A60-A1AB-C3A0C6861C26}" type="presParOf" srcId="{176ED4A0-64FA-49DA-9B75-1AC578EA5602}" destId="{0F1452AC-7EE4-41B4-8AB9-87FA72332440}" srcOrd="5" destOrd="0" presId="urn:microsoft.com/office/officeart/2018/5/layout/IconCircleLabelList"/>
    <dgm:cxn modelId="{F8351B3C-B909-497B-9F62-EA950664AA2C}" type="presParOf" srcId="{176ED4A0-64FA-49DA-9B75-1AC578EA5602}" destId="{87041158-6566-48DD-91A6-4E7257D45B4E}" srcOrd="6" destOrd="0" presId="urn:microsoft.com/office/officeart/2018/5/layout/IconCircleLabelList"/>
    <dgm:cxn modelId="{B6EDC128-143F-40EC-97CF-2BFA230C671D}" type="presParOf" srcId="{87041158-6566-48DD-91A6-4E7257D45B4E}" destId="{73020F15-273E-4B15-9F86-AA2496BDF05C}" srcOrd="0" destOrd="0" presId="urn:microsoft.com/office/officeart/2018/5/layout/IconCircleLabelList"/>
    <dgm:cxn modelId="{77BE03F4-6023-4117-AD64-7D13EDB5747C}" type="presParOf" srcId="{87041158-6566-48DD-91A6-4E7257D45B4E}" destId="{31BAC968-6965-4496-B3F8-5D6B73E3FABD}" srcOrd="1" destOrd="0" presId="urn:microsoft.com/office/officeart/2018/5/layout/IconCircleLabelList"/>
    <dgm:cxn modelId="{9BAC36B9-3076-4253-8E08-DAD979A22207}" type="presParOf" srcId="{87041158-6566-48DD-91A6-4E7257D45B4E}" destId="{0BB89938-9014-4604-B342-5A249252CCF8}" srcOrd="2" destOrd="0" presId="urn:microsoft.com/office/officeart/2018/5/layout/IconCircleLabelList"/>
    <dgm:cxn modelId="{594CBB5F-E1FB-40CB-86C7-01474C3EA755}" type="presParOf" srcId="{87041158-6566-48DD-91A6-4E7257D45B4E}" destId="{DB5163B4-BC5F-4FD9-B8C9-1F09896CD8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6CFFA-63CE-40CA-9381-7F4EECB66BBE}">
      <dsp:nvSpPr>
        <dsp:cNvPr id="0" name=""/>
        <dsp:cNvSpPr/>
      </dsp:nvSpPr>
      <dsp:spPr>
        <a:xfrm>
          <a:off x="393299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2C592-F9C5-4E6F-8B4D-76AEC107E8ED}">
      <dsp:nvSpPr>
        <dsp:cNvPr id="0" name=""/>
        <dsp:cNvSpPr/>
      </dsp:nvSpPr>
      <dsp:spPr>
        <a:xfrm>
          <a:off x="627299" y="13502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6118-6EB3-4CF9-A8CB-370CECD6B5D4}">
      <dsp:nvSpPr>
        <dsp:cNvPr id="0" name=""/>
        <dsp:cNvSpPr/>
      </dsp:nvSpPr>
      <dsp:spPr>
        <a:xfrm>
          <a:off x="42299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Unit testing</a:t>
          </a:r>
          <a:endParaRPr lang="en-US" sz="2500" kern="1200"/>
        </a:p>
      </dsp:txBody>
      <dsp:txXfrm>
        <a:off x="42299" y="2556244"/>
        <a:ext cx="1800000" cy="720000"/>
      </dsp:txXfrm>
    </dsp:sp>
    <dsp:sp modelId="{A868C4C9-B815-44EF-B4F5-753DB95BDD97}">
      <dsp:nvSpPr>
        <dsp:cNvPr id="0" name=""/>
        <dsp:cNvSpPr/>
      </dsp:nvSpPr>
      <dsp:spPr>
        <a:xfrm>
          <a:off x="2508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DB763-4993-45C7-B3B4-1B600AD4A8F5}">
      <dsp:nvSpPr>
        <dsp:cNvPr id="0" name=""/>
        <dsp:cNvSpPr/>
      </dsp:nvSpPr>
      <dsp:spPr>
        <a:xfrm>
          <a:off x="2742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9558D-56EE-47D5-B5C5-151661327168}">
      <dsp:nvSpPr>
        <dsp:cNvPr id="0" name=""/>
        <dsp:cNvSpPr/>
      </dsp:nvSpPr>
      <dsp:spPr>
        <a:xfrm>
          <a:off x="2157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Integration testing</a:t>
          </a:r>
          <a:endParaRPr lang="en-US" sz="2500" kern="1200" dirty="0"/>
        </a:p>
      </dsp:txBody>
      <dsp:txXfrm>
        <a:off x="2157300" y="2556244"/>
        <a:ext cx="1800000" cy="720000"/>
      </dsp:txXfrm>
    </dsp:sp>
    <dsp:sp modelId="{29A44F1F-7594-4E3E-8D22-EED8F3670669}">
      <dsp:nvSpPr>
        <dsp:cNvPr id="0" name=""/>
        <dsp:cNvSpPr/>
      </dsp:nvSpPr>
      <dsp:spPr>
        <a:xfrm>
          <a:off x="4623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0F4F-F089-41BF-A5D1-E112B0CFB2D2}">
      <dsp:nvSpPr>
        <dsp:cNvPr id="0" name=""/>
        <dsp:cNvSpPr/>
      </dsp:nvSpPr>
      <dsp:spPr>
        <a:xfrm>
          <a:off x="4857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C39C7-455C-4057-AE6E-BE71B1BB9249}">
      <dsp:nvSpPr>
        <dsp:cNvPr id="0" name=""/>
        <dsp:cNvSpPr/>
      </dsp:nvSpPr>
      <dsp:spPr>
        <a:xfrm>
          <a:off x="4272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System testing</a:t>
          </a:r>
          <a:endParaRPr lang="en-US" sz="2500" kern="1200"/>
        </a:p>
      </dsp:txBody>
      <dsp:txXfrm>
        <a:off x="4272300" y="2556244"/>
        <a:ext cx="1800000" cy="720000"/>
      </dsp:txXfrm>
    </dsp:sp>
    <dsp:sp modelId="{73020F15-273E-4B15-9F86-AA2496BDF05C}">
      <dsp:nvSpPr>
        <dsp:cNvPr id="0" name=""/>
        <dsp:cNvSpPr/>
      </dsp:nvSpPr>
      <dsp:spPr>
        <a:xfrm>
          <a:off x="6738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AC968-6965-4496-B3F8-5D6B73E3FABD}">
      <dsp:nvSpPr>
        <dsp:cNvPr id="0" name=""/>
        <dsp:cNvSpPr/>
      </dsp:nvSpPr>
      <dsp:spPr>
        <a:xfrm>
          <a:off x="6972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163B4-BC5F-4FD9-B8C9-1F09896CD86D}">
      <dsp:nvSpPr>
        <dsp:cNvPr id="0" name=""/>
        <dsp:cNvSpPr/>
      </dsp:nvSpPr>
      <dsp:spPr>
        <a:xfrm>
          <a:off x="6387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Acceptance testing</a:t>
          </a:r>
          <a:endParaRPr lang="en-US" sz="2500" kern="1200"/>
        </a:p>
      </dsp:txBody>
      <dsp:txXfrm>
        <a:off x="6387300" y="255624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6CFFA-63CE-40CA-9381-7F4EECB66BBE}">
      <dsp:nvSpPr>
        <dsp:cNvPr id="0" name=""/>
        <dsp:cNvSpPr/>
      </dsp:nvSpPr>
      <dsp:spPr>
        <a:xfrm>
          <a:off x="393299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2C592-F9C5-4E6F-8B4D-76AEC107E8ED}">
      <dsp:nvSpPr>
        <dsp:cNvPr id="0" name=""/>
        <dsp:cNvSpPr/>
      </dsp:nvSpPr>
      <dsp:spPr>
        <a:xfrm>
          <a:off x="627299" y="13502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6118-6EB3-4CF9-A8CB-370CECD6B5D4}">
      <dsp:nvSpPr>
        <dsp:cNvPr id="0" name=""/>
        <dsp:cNvSpPr/>
      </dsp:nvSpPr>
      <dsp:spPr>
        <a:xfrm>
          <a:off x="42299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Unit testing</a:t>
          </a:r>
          <a:endParaRPr lang="en-US" sz="2500" kern="1200"/>
        </a:p>
      </dsp:txBody>
      <dsp:txXfrm>
        <a:off x="42299" y="2556244"/>
        <a:ext cx="1800000" cy="720000"/>
      </dsp:txXfrm>
    </dsp:sp>
    <dsp:sp modelId="{A868C4C9-B815-44EF-B4F5-753DB95BDD97}">
      <dsp:nvSpPr>
        <dsp:cNvPr id="0" name=""/>
        <dsp:cNvSpPr/>
      </dsp:nvSpPr>
      <dsp:spPr>
        <a:xfrm>
          <a:off x="2508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DB763-4993-45C7-B3B4-1B600AD4A8F5}">
      <dsp:nvSpPr>
        <dsp:cNvPr id="0" name=""/>
        <dsp:cNvSpPr/>
      </dsp:nvSpPr>
      <dsp:spPr>
        <a:xfrm>
          <a:off x="2742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9558D-56EE-47D5-B5C5-151661327168}">
      <dsp:nvSpPr>
        <dsp:cNvPr id="0" name=""/>
        <dsp:cNvSpPr/>
      </dsp:nvSpPr>
      <dsp:spPr>
        <a:xfrm>
          <a:off x="2157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Integration testing</a:t>
          </a:r>
          <a:endParaRPr lang="en-US" sz="2500" kern="1200" dirty="0"/>
        </a:p>
      </dsp:txBody>
      <dsp:txXfrm>
        <a:off x="2157300" y="2556244"/>
        <a:ext cx="1800000" cy="720000"/>
      </dsp:txXfrm>
    </dsp:sp>
    <dsp:sp modelId="{29A44F1F-7594-4E3E-8D22-EED8F3670669}">
      <dsp:nvSpPr>
        <dsp:cNvPr id="0" name=""/>
        <dsp:cNvSpPr/>
      </dsp:nvSpPr>
      <dsp:spPr>
        <a:xfrm>
          <a:off x="4623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E0F4F-F089-41BF-A5D1-E112B0CFB2D2}">
      <dsp:nvSpPr>
        <dsp:cNvPr id="0" name=""/>
        <dsp:cNvSpPr/>
      </dsp:nvSpPr>
      <dsp:spPr>
        <a:xfrm>
          <a:off x="4857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C39C7-455C-4057-AE6E-BE71B1BB9249}">
      <dsp:nvSpPr>
        <dsp:cNvPr id="0" name=""/>
        <dsp:cNvSpPr/>
      </dsp:nvSpPr>
      <dsp:spPr>
        <a:xfrm>
          <a:off x="4272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System testing</a:t>
          </a:r>
          <a:endParaRPr lang="en-US" sz="2500" kern="1200"/>
        </a:p>
      </dsp:txBody>
      <dsp:txXfrm>
        <a:off x="4272300" y="2556244"/>
        <a:ext cx="1800000" cy="720000"/>
      </dsp:txXfrm>
    </dsp:sp>
    <dsp:sp modelId="{73020F15-273E-4B15-9F86-AA2496BDF05C}">
      <dsp:nvSpPr>
        <dsp:cNvPr id="0" name=""/>
        <dsp:cNvSpPr/>
      </dsp:nvSpPr>
      <dsp:spPr>
        <a:xfrm>
          <a:off x="6738300" y="1116243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AC968-6965-4496-B3F8-5D6B73E3FABD}">
      <dsp:nvSpPr>
        <dsp:cNvPr id="0" name=""/>
        <dsp:cNvSpPr/>
      </dsp:nvSpPr>
      <dsp:spPr>
        <a:xfrm>
          <a:off x="6972300" y="13502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163B4-BC5F-4FD9-B8C9-1F09896CD86D}">
      <dsp:nvSpPr>
        <dsp:cNvPr id="0" name=""/>
        <dsp:cNvSpPr/>
      </dsp:nvSpPr>
      <dsp:spPr>
        <a:xfrm>
          <a:off x="6387300" y="25562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Acceptance testing</a:t>
          </a:r>
          <a:endParaRPr lang="en-US" sz="2500" kern="1200"/>
        </a:p>
      </dsp:txBody>
      <dsp:txXfrm>
        <a:off x="6387300" y="255624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8005-550D-498C-AE8C-689A29112B82}" type="datetimeFigureOut">
              <a:rPr lang="en-GB" smtClean="0"/>
              <a:pPr/>
              <a:t>10/02/2020</a:t>
            </a:fld>
            <a:endParaRPr lang="en-GB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9E15-9F02-47A0-B449-FDCA118929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9E15-9F02-47A0-B449-FDCA118929B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6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42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6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124744"/>
            <a:ext cx="5760640" cy="504056"/>
          </a:xfrm>
        </p:spPr>
        <p:txBody>
          <a:bodyPr anchor="b">
            <a:noAutofit/>
          </a:bodyPr>
          <a:lstStyle>
            <a:lvl1pPr algn="l">
              <a:defRPr sz="3000" b="1"/>
            </a:lvl1pPr>
          </a:lstStyle>
          <a:p>
            <a:r>
              <a:rPr lang="en-US" dirty="0"/>
              <a:t>Click to edit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5770984" cy="44644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444208" y="1124744"/>
            <a:ext cx="2232248" cy="1728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444208" y="2996952"/>
            <a:ext cx="2232248" cy="3240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5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79451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596793"/>
            <a:ext cx="9144000" cy="3284984"/>
          </a:xfrm>
          <a:prstGeom prst="rect">
            <a:avLst/>
          </a:prstGeom>
          <a:gradFill>
            <a:gsLst>
              <a:gs pos="18000">
                <a:schemeClr val="tx2">
                  <a:lumMod val="50000"/>
                  <a:alpha val="50000"/>
                </a:schemeClr>
              </a:gs>
              <a:gs pos="0">
                <a:schemeClr val="tx2">
                  <a:lumMod val="50000"/>
                  <a:alpha val="0"/>
                </a:schemeClr>
              </a:gs>
              <a:gs pos="84000">
                <a:schemeClr val="accent1">
                  <a:lumMod val="50000"/>
                </a:schemeClr>
              </a:gs>
              <a:gs pos="100000">
                <a:schemeClr val="tx2">
                  <a:lumMod val="7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8" y="5373216"/>
            <a:ext cx="4824536" cy="86536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4869160"/>
            <a:ext cx="4857799" cy="4018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51520" y="6310585"/>
            <a:ext cx="864096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6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224136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6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12160" y="6419764"/>
            <a:ext cx="285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dirty="0"/>
              <a:t>falmouth.ac.uk/games-academy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279146" y="6381328"/>
            <a:ext cx="350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falmouthgamesacademy.github.com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3528" y="116632"/>
            <a:ext cx="2232248" cy="753135"/>
            <a:chOff x="107504" y="188640"/>
            <a:chExt cx="3052415" cy="102985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 userDrawn="1"/>
        </p:nvSpPr>
        <p:spPr>
          <a:xfrm>
            <a:off x="323528" y="980728"/>
            <a:ext cx="8496944" cy="54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6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B05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523391"/>
            <a:ext cx="9144000" cy="9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07504" y="188640"/>
            <a:ext cx="3052415" cy="1029851"/>
            <a:chOff x="107504" y="188640"/>
            <a:chExt cx="3052415" cy="102985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221E1F"/>
                </a:clrFrom>
                <a:clrTo>
                  <a:srgbClr val="221E1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7" t="22901" r="9338" b="20540"/>
            <a:stretch/>
          </p:blipFill>
          <p:spPr>
            <a:xfrm>
              <a:off x="2205038" y="902494"/>
              <a:ext cx="954881" cy="269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8640"/>
              <a:ext cx="1917420" cy="102985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2123728" y="476672"/>
              <a:ext cx="0" cy="72008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Research</a:t>
            </a:r>
            <a:br>
              <a:rPr lang="en-GB" sz="3000" dirty="0"/>
            </a:br>
            <a:r>
              <a:rPr lang="en-GB" sz="3000" dirty="0"/>
              <a:t>Dissertation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COMP360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Testing your Computing Artefact</a:t>
            </a:r>
          </a:p>
        </p:txBody>
      </p:sp>
    </p:spTree>
    <p:extLst>
      <p:ext uri="{BB962C8B-B14F-4D97-AF65-F5344CB8AC3E}">
        <p14:creationId xmlns:p14="http://schemas.microsoft.com/office/powerpoint/2010/main" val="192130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BF51-9A65-4B44-A6E5-A3DA7582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BC00-6DE8-4E3A-9154-1786B0C3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the </a:t>
            </a:r>
            <a:r>
              <a:rPr lang="en-GB" b="1" dirty="0"/>
              <a:t>integration between units</a:t>
            </a:r>
          </a:p>
          <a:p>
            <a:r>
              <a:rPr lang="en-GB" dirty="0"/>
              <a:t>E.g. flow of data between components</a:t>
            </a:r>
          </a:p>
          <a:p>
            <a:r>
              <a:rPr lang="en-GB" dirty="0"/>
              <a:t>Generally takes an </a:t>
            </a:r>
            <a:r>
              <a:rPr lang="en-GB" b="1" dirty="0"/>
              <a:t>incremental</a:t>
            </a:r>
            <a:r>
              <a:rPr lang="en-GB" dirty="0"/>
              <a:t> approach</a:t>
            </a:r>
          </a:p>
          <a:p>
            <a:r>
              <a:rPr lang="en-GB" dirty="0"/>
              <a:t>Components not under test replaced with </a:t>
            </a:r>
            <a:r>
              <a:rPr lang="en-GB" b="1" dirty="0"/>
              <a:t>stubs</a:t>
            </a:r>
            <a:r>
              <a:rPr lang="en-GB" dirty="0"/>
              <a:t> and </a:t>
            </a:r>
            <a:r>
              <a:rPr lang="en-GB" b="1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30095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D5D-D6AA-42D0-BD43-7AB1686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E690-83CE-4981-9806-734DA9C8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 the software system </a:t>
            </a:r>
            <a:r>
              <a:rPr lang="en-GB" b="1" dirty="0"/>
              <a:t>overall</a:t>
            </a:r>
          </a:p>
          <a:p>
            <a:r>
              <a:rPr lang="en-GB" b="1" dirty="0"/>
              <a:t>Smoke testing</a:t>
            </a:r>
            <a:r>
              <a:rPr lang="en-GB" dirty="0"/>
              <a:t>: basic tests for critical functionality</a:t>
            </a:r>
          </a:p>
          <a:p>
            <a:pPr lvl="1"/>
            <a:r>
              <a:rPr lang="en-GB" dirty="0"/>
              <a:t>E.g. does the software load at all, can you get past the main menu</a:t>
            </a:r>
          </a:p>
          <a:p>
            <a:r>
              <a:rPr lang="en-GB" b="1" dirty="0"/>
              <a:t>Requirements testing</a:t>
            </a:r>
            <a:r>
              <a:rPr lang="en-GB" dirty="0"/>
              <a:t>: are all requirements/user stories present</a:t>
            </a:r>
          </a:p>
          <a:p>
            <a:r>
              <a:rPr lang="en-GB" b="1" dirty="0"/>
              <a:t>Stress testing</a:t>
            </a:r>
            <a:r>
              <a:rPr lang="en-GB" dirty="0"/>
              <a:t>: does the software work under load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38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EB87-594F-4301-8B56-36A94DB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1A38-0F97-4167-8F1C-9929EB63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system tested by its </a:t>
            </a:r>
            <a:r>
              <a:rPr lang="en-GB" b="1" dirty="0"/>
              <a:t>end user</a:t>
            </a:r>
          </a:p>
          <a:p>
            <a:r>
              <a:rPr lang="en-GB" dirty="0"/>
              <a:t>Similar role to system testing, but also </a:t>
            </a:r>
            <a:r>
              <a:rPr lang="en-GB" b="1" dirty="0"/>
              <a:t>validates</a:t>
            </a:r>
            <a:r>
              <a:rPr lang="en-GB" dirty="0"/>
              <a:t> that the system meets the user’s </a:t>
            </a:r>
            <a:r>
              <a:rPr lang="en-GB" b="1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7997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B09C-08A6-467B-ACA6-42DE0CEE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Levels of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5828C-C552-4799-BAD2-4296F9EE1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44824"/>
          <a:ext cx="82296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3D103B45-E9E7-4F5C-95D5-2610E6F16C08}"/>
              </a:ext>
            </a:extLst>
          </p:cNvPr>
          <p:cNvSpPr/>
          <p:nvPr/>
        </p:nvSpPr>
        <p:spPr>
          <a:xfrm rot="16200000">
            <a:off x="2339752" y="980728"/>
            <a:ext cx="288032" cy="3312368"/>
          </a:xfrm>
          <a:prstGeom prst="rightBrace">
            <a:avLst>
              <a:gd name="adj1" fmla="val 797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A1F4A-2247-4CE4-9F7F-1606616CF924}"/>
              </a:ext>
            </a:extLst>
          </p:cNvPr>
          <p:cNvSpPr txBox="1"/>
          <p:nvPr/>
        </p:nvSpPr>
        <p:spPr>
          <a:xfrm>
            <a:off x="1511660" y="2010383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White box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606A9D9-BEDF-4D7B-97DD-27DB476D7B6D}"/>
              </a:ext>
            </a:extLst>
          </p:cNvPr>
          <p:cNvSpPr/>
          <p:nvPr/>
        </p:nvSpPr>
        <p:spPr>
          <a:xfrm rot="16200000">
            <a:off x="6444208" y="980728"/>
            <a:ext cx="288032" cy="3312368"/>
          </a:xfrm>
          <a:prstGeom prst="rightBrace">
            <a:avLst>
              <a:gd name="adj1" fmla="val 797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8B5CE-FA99-4264-A758-AB8FBC70C800}"/>
              </a:ext>
            </a:extLst>
          </p:cNvPr>
          <p:cNvSpPr txBox="1"/>
          <p:nvPr/>
        </p:nvSpPr>
        <p:spPr>
          <a:xfrm>
            <a:off x="5616116" y="2010383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Black box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646E0D2-DE45-42F8-B1A0-E54B16BA59D3}"/>
              </a:ext>
            </a:extLst>
          </p:cNvPr>
          <p:cNvSpPr/>
          <p:nvPr/>
        </p:nvSpPr>
        <p:spPr>
          <a:xfrm rot="5400000">
            <a:off x="3419872" y="2636912"/>
            <a:ext cx="288032" cy="5472608"/>
          </a:xfrm>
          <a:prstGeom prst="rightBrace">
            <a:avLst>
              <a:gd name="adj1" fmla="val 797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2ACAB-4F41-409A-8F74-8325812A9935}"/>
              </a:ext>
            </a:extLst>
          </p:cNvPr>
          <p:cNvSpPr txBox="1"/>
          <p:nvPr/>
        </p:nvSpPr>
        <p:spPr>
          <a:xfrm>
            <a:off x="2465766" y="5524460"/>
            <a:ext cx="2196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Verification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1D8F35-2822-4EDC-A30B-6A6B821BCD86}"/>
              </a:ext>
            </a:extLst>
          </p:cNvPr>
          <p:cNvSpPr/>
          <p:nvPr/>
        </p:nvSpPr>
        <p:spPr>
          <a:xfrm rot="5400000">
            <a:off x="7596336" y="4509120"/>
            <a:ext cx="288032" cy="1728192"/>
          </a:xfrm>
          <a:prstGeom prst="rightBrace">
            <a:avLst>
              <a:gd name="adj1" fmla="val 797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B79BA-9ECF-4DA2-BD7A-CD088B8D1728}"/>
              </a:ext>
            </a:extLst>
          </p:cNvPr>
          <p:cNvSpPr txBox="1"/>
          <p:nvPr/>
        </p:nvSpPr>
        <p:spPr>
          <a:xfrm>
            <a:off x="6642230" y="5524460"/>
            <a:ext cx="2196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5436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C0AE-E03E-488A-898E-21E57B1E3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E8F8D-4E3D-40C7-916E-879553747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6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7048-D490-4DFF-BD4E-F6C1CF26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72F5-5FAE-448F-B357-A89094D7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a </a:t>
            </a:r>
            <a:r>
              <a:rPr lang="en-GB" b="1" dirty="0"/>
              <a:t>plan</a:t>
            </a:r>
            <a:r>
              <a:rPr lang="en-GB" dirty="0"/>
              <a:t>!</a:t>
            </a:r>
          </a:p>
          <a:p>
            <a:r>
              <a:rPr lang="en-GB" dirty="0"/>
              <a:t>Ensures </a:t>
            </a:r>
            <a:r>
              <a:rPr lang="en-GB" b="1" dirty="0"/>
              <a:t>consistency</a:t>
            </a:r>
            <a:r>
              <a:rPr lang="en-GB" dirty="0"/>
              <a:t> over time</a:t>
            </a:r>
          </a:p>
          <a:p>
            <a:r>
              <a:rPr lang="en-GB" dirty="0"/>
              <a:t>Allows </a:t>
            </a:r>
            <a:r>
              <a:rPr lang="en-GB" b="1" dirty="0"/>
              <a:t>progress</a:t>
            </a:r>
            <a:r>
              <a:rPr lang="en-GB" dirty="0"/>
              <a:t> to be tracked</a:t>
            </a:r>
          </a:p>
          <a:p>
            <a:r>
              <a:rPr lang="en-GB" dirty="0"/>
              <a:t>Allows </a:t>
            </a:r>
            <a:r>
              <a:rPr lang="en-GB" b="1" dirty="0"/>
              <a:t>regressions</a:t>
            </a:r>
            <a:r>
              <a:rPr lang="en-GB" dirty="0"/>
              <a:t> (tests that once passed but now fail) to be found</a:t>
            </a:r>
          </a:p>
        </p:txBody>
      </p:sp>
    </p:spTree>
    <p:extLst>
      <p:ext uri="{BB962C8B-B14F-4D97-AF65-F5344CB8AC3E}">
        <p14:creationId xmlns:p14="http://schemas.microsoft.com/office/powerpoint/2010/main" val="40417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CD16-5419-4A80-B33E-E6EE172B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E21C-50C3-404D-B7C8-C3F620B5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unit testing </a:t>
            </a:r>
            <a:r>
              <a:rPr lang="en-GB" b="1" dirty="0"/>
              <a:t>framework</a:t>
            </a:r>
            <a:r>
              <a:rPr lang="en-GB" dirty="0"/>
              <a:t>!</a:t>
            </a:r>
          </a:p>
          <a:p>
            <a:r>
              <a:rPr lang="en-GB" dirty="0"/>
              <a:t>Makes it trivially easy to </a:t>
            </a:r>
            <a:r>
              <a:rPr lang="en-GB" b="1" dirty="0"/>
              <a:t>re-run</a:t>
            </a:r>
            <a:r>
              <a:rPr lang="en-GB" dirty="0"/>
              <a:t> your tests at regular intervals</a:t>
            </a:r>
          </a:p>
          <a:p>
            <a:r>
              <a:rPr lang="en-GB" dirty="0"/>
              <a:t>Can be used with </a:t>
            </a:r>
            <a:r>
              <a:rPr lang="en-GB" b="1" dirty="0"/>
              <a:t>continuous integration</a:t>
            </a:r>
            <a:r>
              <a:rPr lang="en-GB" dirty="0"/>
              <a:t>, e.g. to re-run your tests every time you commit to version control </a:t>
            </a:r>
          </a:p>
          <a:p>
            <a:r>
              <a:rPr lang="en-GB" dirty="0"/>
              <a:t>Some frameworks also provide analysis tools for </a:t>
            </a:r>
            <a:r>
              <a:rPr lang="en-GB" b="1" dirty="0"/>
              <a:t>code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CDA2E-6145-4148-B94F-4C64CF23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3356992"/>
            <a:ext cx="13359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3FC8-FF3B-4EA4-9104-25FA0C03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 criteria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08C1-90FB-4C48-BFAA-55572EF9B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6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5971-B86D-4258-85A7-2AC566CC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Validation and verification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450F84-8E37-4113-93B8-CE53B1AB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 </a:t>
            </a:r>
            <a:r>
              <a:rPr lang="en-US" b="1" dirty="0"/>
              <a:t>pass</a:t>
            </a:r>
            <a:r>
              <a:rPr lang="en-US" dirty="0"/>
              <a:t>:</a:t>
            </a:r>
          </a:p>
          <a:p>
            <a:r>
              <a:rPr lang="en-US" dirty="0"/>
              <a:t>There is an adequate plan to validate, verify, and test the computing artefact.</a:t>
            </a:r>
          </a:p>
          <a:p>
            <a:r>
              <a:rPr lang="en-US" dirty="0"/>
              <a:t>Some evidence of source code validation and veriﬁcation. </a:t>
            </a:r>
          </a:p>
          <a:p>
            <a:r>
              <a:rPr lang="en-US" dirty="0"/>
              <a:t>Basic unit testing is evident.</a:t>
            </a: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B85A9BD-529C-4B5C-ACE1-C610F122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 </a:t>
            </a:r>
            <a:r>
              <a:rPr lang="en-US" b="1" dirty="0"/>
              <a:t>first</a:t>
            </a:r>
            <a:r>
              <a:rPr lang="en-US" dirty="0"/>
              <a:t>:</a:t>
            </a:r>
          </a:p>
          <a:p>
            <a:r>
              <a:rPr lang="en-US" dirty="0"/>
              <a:t>There is an excellent plan to validate, verify, and test the computing artefact. </a:t>
            </a:r>
          </a:p>
          <a:p>
            <a:r>
              <a:rPr lang="en-US" dirty="0"/>
              <a:t>Signiﬁcant evidence of source code validation and veriﬁcation. </a:t>
            </a:r>
          </a:p>
          <a:p>
            <a:r>
              <a:rPr lang="en-US" dirty="0"/>
              <a:t>Sophisticated unit testing is evident, with considerable coverage.</a:t>
            </a:r>
          </a:p>
          <a:p>
            <a:r>
              <a:rPr lang="en-US" dirty="0"/>
              <a:t>Appropriate testing techniques beyond unit testing have been applied, with much effectiveness at improving integrity/quality.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8446-1592-4E28-A485-A288B3DD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Artefact testing addendum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879E-FF57-4BCC-9ECA-4E83931B9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/>
              <a:t>pass</a:t>
            </a:r>
            <a:r>
              <a:rPr lang="en-GB" dirty="0"/>
              <a:t>:</a:t>
            </a:r>
          </a:p>
          <a:p>
            <a:r>
              <a:rPr lang="en-GB" dirty="0"/>
              <a:t>Some evidence of appropriate testing of the computing artefact.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D4D71-37B4-4CC8-A2DA-E8476BFFC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/>
              <a:t>first</a:t>
            </a:r>
            <a:r>
              <a:rPr lang="en-GB" dirty="0"/>
              <a:t>:</a:t>
            </a:r>
          </a:p>
          <a:p>
            <a:r>
              <a:rPr lang="en-GB" dirty="0"/>
              <a:t>Signiﬁcant evidence of appropriate testing of the computing artefact. </a:t>
            </a:r>
          </a:p>
          <a:p>
            <a:r>
              <a:rPr lang="en-GB" dirty="0"/>
              <a:t>Very good range of different techniques used to validate, verify, and test the computing artefact.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1E66-867B-4BA5-83DC-E3B8DFD42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testing?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F0D2C-F7A8-495A-B3BB-09991280D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4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1E9-1A24-4591-A76C-307AA2B6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816A-BFBD-4C2B-81A1-22082317CE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/>
              <a:t>pass</a:t>
            </a:r>
            <a:r>
              <a:rPr lang="en-GB" dirty="0"/>
              <a:t>:</a:t>
            </a:r>
          </a:p>
          <a:p>
            <a:r>
              <a:rPr lang="en-GB" dirty="0"/>
              <a:t>There is some evidence of refactoring in version control. </a:t>
            </a:r>
          </a:p>
          <a:p>
            <a:r>
              <a:rPr lang="en-GB" dirty="0"/>
              <a:t>There is a README.md ﬁle describing the state of the artefact.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9CDF-1CF4-44E7-A6B7-48F25F27C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/>
              <a:t>first</a:t>
            </a:r>
            <a:r>
              <a:rPr lang="en-GB" dirty="0"/>
              <a:t>:</a:t>
            </a:r>
          </a:p>
          <a:p>
            <a:r>
              <a:rPr lang="en-GB" dirty="0"/>
              <a:t>There is signiﬁcant evidence of refactoring in version control.</a:t>
            </a:r>
          </a:p>
          <a:p>
            <a:r>
              <a:rPr lang="en-GB" dirty="0"/>
              <a:t>There is supplementary documentation in the repository analysing the state of the artefact and the appropriateness of its refactoring. </a:t>
            </a:r>
          </a:p>
          <a:p>
            <a:r>
              <a:rPr lang="en-GB" dirty="0"/>
              <a:t>There is evidence of bug tracking, indicating the future development of the artefact.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DC63-EFBE-4CFF-AD71-80CA517E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76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Summary of assessment criteria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3278D9-13B6-49FA-8878-EEA63489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Requirements to pass:</a:t>
            </a:r>
          </a:p>
          <a:p>
            <a:r>
              <a:rPr lang="en-US" dirty="0"/>
              <a:t>A plan to validate, verify and test your artefact</a:t>
            </a:r>
          </a:p>
          <a:p>
            <a:r>
              <a:rPr lang="en-US" dirty="0"/>
              <a:t>Evidence that the plan was carried out</a:t>
            </a:r>
          </a:p>
          <a:p>
            <a:r>
              <a:rPr lang="en-US" dirty="0"/>
              <a:t>Basic unit testing</a:t>
            </a:r>
          </a:p>
          <a:p>
            <a:r>
              <a:rPr lang="en-US" dirty="0"/>
              <a:t>Evidence of refactoring</a:t>
            </a:r>
          </a:p>
          <a:p>
            <a:r>
              <a:rPr lang="en-US" dirty="0"/>
              <a:t>README.md documentation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6E33EC7-45A3-4366-B119-DD55C72D9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Factors for assessment:</a:t>
            </a:r>
          </a:p>
          <a:p>
            <a:r>
              <a:rPr lang="en-US" dirty="0"/>
              <a:t>Quality of plan</a:t>
            </a:r>
          </a:p>
          <a:p>
            <a:r>
              <a:rPr lang="en-US" dirty="0"/>
              <a:t>Sophistication and coverage of unit testing</a:t>
            </a:r>
          </a:p>
          <a:p>
            <a:r>
              <a:rPr lang="en-US" dirty="0"/>
              <a:t>Appropriate techniques beyond unit testing</a:t>
            </a:r>
          </a:p>
          <a:p>
            <a:r>
              <a:rPr lang="en-US" dirty="0"/>
              <a:t>Evidence of bug tracking</a:t>
            </a:r>
          </a:p>
          <a:p>
            <a:r>
              <a:rPr lang="en-US" dirty="0"/>
              <a:t>Supplementary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388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00DD-00F6-4DC3-B6F0-670CF580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F3DF-6B66-4039-A0F2-E013A0D4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always important to </a:t>
            </a:r>
            <a:r>
              <a:rPr lang="en-GB" b="1" dirty="0"/>
              <a:t>validate</a:t>
            </a:r>
            <a:r>
              <a:rPr lang="en-GB" dirty="0"/>
              <a:t> and </a:t>
            </a:r>
            <a:r>
              <a:rPr lang="en-GB" b="1" dirty="0"/>
              <a:t>verify</a:t>
            </a:r>
            <a:r>
              <a:rPr lang="en-GB" dirty="0"/>
              <a:t> the software you build</a:t>
            </a:r>
          </a:p>
          <a:p>
            <a:r>
              <a:rPr lang="en-GB" dirty="0"/>
              <a:t>Validation: are you building the </a:t>
            </a:r>
            <a:r>
              <a:rPr lang="en-GB" b="1" dirty="0"/>
              <a:t>right product</a:t>
            </a:r>
            <a:r>
              <a:rPr lang="en-GB" dirty="0"/>
              <a:t>?</a:t>
            </a:r>
          </a:p>
          <a:p>
            <a:r>
              <a:rPr lang="en-GB" dirty="0"/>
              <a:t>Verification: are you building the </a:t>
            </a:r>
            <a:r>
              <a:rPr lang="en-GB" b="1" dirty="0"/>
              <a:t>product right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87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4CA3-8CDE-491E-BCAE-45FF86C4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validate and verify the research artefact?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7317-436A-4926-ADCB-730821F9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ensure the artefact is </a:t>
            </a:r>
            <a:r>
              <a:rPr lang="en-GB" b="1" dirty="0"/>
              <a:t>fit for purpose</a:t>
            </a:r>
          </a:p>
          <a:p>
            <a:r>
              <a:rPr lang="en-GB" dirty="0"/>
              <a:t>To avoid problems which could hamper </a:t>
            </a:r>
            <a:r>
              <a:rPr lang="en-GB" b="1" dirty="0"/>
              <a:t>data collection</a:t>
            </a:r>
          </a:p>
          <a:p>
            <a:r>
              <a:rPr lang="en-GB" dirty="0"/>
              <a:t>To ensure the </a:t>
            </a:r>
            <a:r>
              <a:rPr lang="en-GB" b="1" dirty="0"/>
              <a:t>rigour</a:t>
            </a:r>
            <a:r>
              <a:rPr lang="en-GB" dirty="0"/>
              <a:t> and </a:t>
            </a:r>
            <a:r>
              <a:rPr lang="en-GB" b="1" dirty="0"/>
              <a:t>correctness</a:t>
            </a:r>
            <a:r>
              <a:rPr lang="en-GB" dirty="0"/>
              <a:t> of your results</a:t>
            </a:r>
          </a:p>
          <a:p>
            <a:r>
              <a:rPr lang="en-GB" dirty="0"/>
              <a:t>To maximise the </a:t>
            </a:r>
            <a:r>
              <a:rPr lang="en-GB" b="1" dirty="0"/>
              <a:t>usefulness</a:t>
            </a:r>
            <a:r>
              <a:rPr lang="en-GB" dirty="0"/>
              <a:t> of the software outside the immediate context of your research</a:t>
            </a:r>
          </a:p>
        </p:txBody>
      </p:sp>
    </p:spTree>
    <p:extLst>
      <p:ext uri="{BB962C8B-B14F-4D97-AF65-F5344CB8AC3E}">
        <p14:creationId xmlns:p14="http://schemas.microsoft.com/office/powerpoint/2010/main" val="42049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29E-60A9-2241-AFD0-9EFE802E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D015-7856-D94B-BA87-9D227848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building the right product?</a:t>
            </a:r>
          </a:p>
          <a:p>
            <a:r>
              <a:rPr lang="en-US" dirty="0"/>
              <a:t>What are the </a:t>
            </a:r>
            <a:r>
              <a:rPr lang="en-US" b="1" dirty="0"/>
              <a:t>requirements</a:t>
            </a:r>
            <a:r>
              <a:rPr lang="en-US" dirty="0"/>
              <a:t>?</a:t>
            </a:r>
          </a:p>
          <a:p>
            <a:r>
              <a:rPr lang="en-US" dirty="0"/>
              <a:t>How will you determine </a:t>
            </a:r>
            <a:r>
              <a:rPr lang="en-US" b="1" dirty="0"/>
              <a:t>whether the requirements have been met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94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0E6-50EF-744A-AF36-B473ED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87C3-68A1-9F46-A3D8-26E46147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building the product right?</a:t>
            </a:r>
          </a:p>
          <a:p>
            <a:r>
              <a:rPr lang="en-US" dirty="0"/>
              <a:t>Does your artefact </a:t>
            </a:r>
            <a:r>
              <a:rPr lang="en-US" b="1" dirty="0"/>
              <a:t>work correctly</a:t>
            </a:r>
            <a:r>
              <a:rPr lang="en-US" dirty="0"/>
              <a:t>?</a:t>
            </a:r>
          </a:p>
          <a:p>
            <a:r>
              <a:rPr lang="en-US" dirty="0"/>
              <a:t>How will you verify this?</a:t>
            </a:r>
          </a:p>
          <a:p>
            <a:r>
              <a:rPr lang="en-US" dirty="0"/>
              <a:t>If your artefact has a </a:t>
            </a:r>
            <a:r>
              <a:rPr lang="en-US" b="1" dirty="0"/>
              <a:t>data collection </a:t>
            </a:r>
            <a:r>
              <a:rPr lang="en-US" dirty="0"/>
              <a:t>component, how will you test this in particular?</a:t>
            </a:r>
          </a:p>
        </p:txBody>
      </p:sp>
    </p:spTree>
    <p:extLst>
      <p:ext uri="{BB962C8B-B14F-4D97-AF65-F5344CB8AC3E}">
        <p14:creationId xmlns:p14="http://schemas.microsoft.com/office/powerpoint/2010/main" val="21479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7D43-B177-4A64-B6D8-20D71AB12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Levels of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BE3C0-357F-4965-89B6-4FD798086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6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B09C-08A6-467B-ACA6-42DE0CEE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Levels of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5828C-C552-4799-BAD2-4296F9EE1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507537"/>
              </p:ext>
            </p:extLst>
          </p:nvPr>
        </p:nvGraphicFramePr>
        <p:xfrm>
          <a:off x="457200" y="1844824"/>
          <a:ext cx="82296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76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6D9D-8D3F-494D-BEC7-0F96F36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5768-9C7D-41D3-9981-FD1F3236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unit</a:t>
            </a:r>
            <a:r>
              <a:rPr lang="en-GB" dirty="0"/>
              <a:t> is the </a:t>
            </a:r>
            <a:r>
              <a:rPr lang="en-GB" b="1" dirty="0"/>
              <a:t>smallest testable component </a:t>
            </a:r>
            <a:r>
              <a:rPr lang="en-GB" dirty="0"/>
              <a:t>of a system</a:t>
            </a:r>
          </a:p>
          <a:p>
            <a:r>
              <a:rPr lang="en-GB" dirty="0"/>
              <a:t>E.g. a </a:t>
            </a:r>
            <a:r>
              <a:rPr lang="en-GB" b="1" dirty="0"/>
              <a:t>function</a:t>
            </a:r>
          </a:p>
          <a:p>
            <a:r>
              <a:rPr lang="en-GB" b="1" dirty="0"/>
              <a:t>Test case</a:t>
            </a:r>
            <a:r>
              <a:rPr lang="en-GB" dirty="0"/>
              <a:t>: </a:t>
            </a:r>
            <a:r>
              <a:rPr lang="en-GB" b="1" dirty="0"/>
              <a:t>verify the output </a:t>
            </a:r>
            <a:r>
              <a:rPr lang="en-GB" dirty="0"/>
              <a:t>of the unit given a particular input</a:t>
            </a:r>
          </a:p>
          <a:p>
            <a:r>
              <a:rPr lang="en-GB" b="1" dirty="0"/>
              <a:t>Coverage</a:t>
            </a:r>
            <a:r>
              <a:rPr lang="en-GB" dirty="0"/>
              <a:t>: how much of your code is executed by at least one test case?</a:t>
            </a:r>
          </a:p>
        </p:txBody>
      </p:sp>
    </p:spTree>
    <p:extLst>
      <p:ext uri="{BB962C8B-B14F-4D97-AF65-F5344CB8AC3E}">
        <p14:creationId xmlns:p14="http://schemas.microsoft.com/office/powerpoint/2010/main" val="37890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ernal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or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On-screen Show (4:3)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Internal Slide</vt:lpstr>
      <vt:lpstr>Cover</vt:lpstr>
      <vt:lpstr>Divider or End Slide</vt:lpstr>
      <vt:lpstr>Research Dissertation</vt:lpstr>
      <vt:lpstr>Why testing?</vt:lpstr>
      <vt:lpstr>Why testing?</vt:lpstr>
      <vt:lpstr>Why validate and verify the research artefact?</vt:lpstr>
      <vt:lpstr>Validation</vt:lpstr>
      <vt:lpstr>Verification</vt:lpstr>
      <vt:lpstr>Levels of testing</vt:lpstr>
      <vt:lpstr>Levels of testing</vt:lpstr>
      <vt:lpstr>Unit testing</vt:lpstr>
      <vt:lpstr>Integration testing</vt:lpstr>
      <vt:lpstr>System testing</vt:lpstr>
      <vt:lpstr>Acceptance testing</vt:lpstr>
      <vt:lpstr>Levels of testing</vt:lpstr>
      <vt:lpstr>How to test</vt:lpstr>
      <vt:lpstr>Manual testing</vt:lpstr>
      <vt:lpstr>Automated testing</vt:lpstr>
      <vt:lpstr>Assessment criteria</vt:lpstr>
      <vt:lpstr>Validation and verification</vt:lpstr>
      <vt:lpstr>Artefact testing addendum</vt:lpstr>
      <vt:lpstr>Refactoring</vt:lpstr>
      <vt:lpstr>Summary of assessment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2020-02-11T00:26:29Z</dcterms:created>
  <dcterms:modified xsi:type="dcterms:W3CDTF">2020-02-11T01:34:38Z</dcterms:modified>
</cp:coreProperties>
</file>