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67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7" y="2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ED4-54D8-4CF5-8B77-9F187DEE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1A4-852F-4DF0-A603-829698391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6233-A93B-4F1C-982D-FBB237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754D-8481-45A0-84C5-BEC939B0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A0CC-02ED-40BF-9BC8-9A7978C8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0BD-8212-41DE-80CB-E9B1DC0F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2637-F3BF-4BE5-B6B3-83AF445F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42C0-A6E8-4DBF-9292-E00292D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CB8-BBCF-4B44-841B-BD89C39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4E73-677D-466E-9FA7-7F6603E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99136-F8AB-47D7-9AD0-05D60D76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7B14-DB08-40A0-97E9-27D03D83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EBE-44E5-40B9-8B85-736B8F2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DA2-0ED9-4769-B4B5-EA0DD44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63EF-340D-41A3-9CB2-E086721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3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245-69E6-4C37-9223-3D965945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A99-9A96-4D8A-8335-DA321184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97A-2DF1-4FB6-8BEB-FB40DE5C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ADAD-4C2F-4FA7-BF37-B5729305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9DBC-D127-4CCE-BFE2-F5622681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0B8C-B6A9-4713-B921-D8BE3CD5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427D-8838-4552-9E08-02D5A5E8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C0CA-CDF9-4D2F-9570-38CF3B0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99DB-FED4-4827-B142-2590AC5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C7CE-FCFD-45C5-8B82-4BA3BB3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681-249A-41E2-AC2B-8295EED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C5A3-E855-4A6D-AAC5-2EA897C15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53D8-EAD4-4008-A8B2-79F0630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0B80-93F2-4C95-95F1-8DA6911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DF8F-F34C-462D-B18E-910D776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3AB-92D0-4B3A-A151-D3B811C6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BB6-2EDB-488A-AD1A-9EAB6AEA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471B6-5E76-4CEA-A80C-931F3AAB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FE80-8062-414E-8D94-63352590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2D34-3742-4994-9715-27D9AC0A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C4C44-6345-4113-A788-6A457AA5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501E-0A4E-47F2-9030-0F979EB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7FB2F-A921-40F0-AF00-B5F86C73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23889-71A2-49A0-AC94-37BCC2F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DB26-1F6F-4AD1-86DD-78387928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14D05-B577-4942-97BB-DC8ED03E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5850-E765-47BF-827B-D194E34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682A-847D-4DD5-8857-41DB2F5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689D7-D637-42D7-A817-6FB9B02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4FEC2-9BF8-4A12-88F6-D167742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E63B-3CE4-49FA-B936-EDBE03C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2D2-BFD5-42CB-B7DE-FD296728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E6B-FED4-4D38-B2B9-FB866DAA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0F41-2F49-48AB-A768-99723696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0F65-73DA-4112-8F81-32468992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F9D0-86F6-4727-8628-B2EDE69A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A589-AB9F-432D-8EE5-F1F0DC5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0D24-C552-4A70-AD32-FAD0B747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490E9-8A8A-4040-94E5-91BB876E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0103D-E603-4004-AD1C-B0A48BA5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54FF-E951-40DF-9ECC-B26495C1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5A10E-9438-477C-9A49-4AC14951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1FD0-B43F-4D51-9C91-679B93E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2ED53-1279-4C0B-B112-BDC4E8E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470E-B257-4159-90EA-56558247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4E3A-F6A4-463D-9DFE-3772363E6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177D-54A9-4B16-861A-4003F532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B0D0-1F24-415D-BA80-C5749FCB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8B33-2D6D-4846-9FC0-C81100AE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Workshop Week 3</a:t>
            </a:r>
            <a:br>
              <a:rPr lang="en-GB" dirty="0"/>
            </a:br>
            <a:r>
              <a:rPr lang="en-GB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AA50-91C6-4A4A-A795-01EA420C8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COMP250: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598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0" y="233097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258295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6" y="2582955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2582955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" y="4932816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51" y="4932813"/>
            <a:ext cx="1709739" cy="1439629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131" y="4932812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4932815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03" y="4932814"/>
            <a:ext cx="1709739" cy="14396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D8354-89CA-401E-AB85-D99CBDE8C91B}"/>
              </a:ext>
            </a:extLst>
          </p:cNvPr>
          <p:cNvCxnSpPr/>
          <p:nvPr/>
        </p:nvCxnSpPr>
        <p:spPr>
          <a:xfrm flipH="1">
            <a:off x="4462463" y="1733550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565A3-5907-44AB-B44E-3EC3ECA20A93}"/>
              </a:ext>
            </a:extLst>
          </p:cNvPr>
          <p:cNvCxnSpPr>
            <a:cxnSpLocks/>
          </p:cNvCxnSpPr>
          <p:nvPr/>
        </p:nvCxnSpPr>
        <p:spPr>
          <a:xfrm>
            <a:off x="7019927" y="1742078"/>
            <a:ext cx="519111" cy="72489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AE2E54-7FE0-4105-A58E-D8F59D6A387F}"/>
              </a:ext>
            </a:extLst>
          </p:cNvPr>
          <p:cNvCxnSpPr>
            <a:cxnSpLocks/>
          </p:cNvCxnSpPr>
          <p:nvPr/>
        </p:nvCxnSpPr>
        <p:spPr>
          <a:xfrm>
            <a:off x="7279482" y="1695450"/>
            <a:ext cx="2497518" cy="7905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3079F-097B-4A4C-86BD-E5BC8DEF6087}"/>
              </a:ext>
            </a:extLst>
          </p:cNvPr>
          <p:cNvCxnSpPr/>
          <p:nvPr/>
        </p:nvCxnSpPr>
        <p:spPr>
          <a:xfrm flipH="1">
            <a:off x="1960943" y="4091936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C5D1D-4A56-46FC-9838-E2197EB73B78}"/>
              </a:ext>
            </a:extLst>
          </p:cNvPr>
          <p:cNvCxnSpPr>
            <a:cxnSpLocks/>
          </p:cNvCxnSpPr>
          <p:nvPr/>
        </p:nvCxnSpPr>
        <p:spPr>
          <a:xfrm>
            <a:off x="3563524" y="4091936"/>
            <a:ext cx="0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F71275-8C20-46F6-BEDE-A9EFE1A9BD32}"/>
              </a:ext>
            </a:extLst>
          </p:cNvPr>
          <p:cNvCxnSpPr>
            <a:cxnSpLocks/>
          </p:cNvCxnSpPr>
          <p:nvPr/>
        </p:nvCxnSpPr>
        <p:spPr>
          <a:xfrm flipH="1">
            <a:off x="6310313" y="4091936"/>
            <a:ext cx="5953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81B9ED-D896-46B2-B96F-BDFDBB6E3FCC}"/>
              </a:ext>
            </a:extLst>
          </p:cNvPr>
          <p:cNvCxnSpPr>
            <a:cxnSpLocks/>
          </p:cNvCxnSpPr>
          <p:nvPr/>
        </p:nvCxnSpPr>
        <p:spPr>
          <a:xfrm>
            <a:off x="7679508" y="4091937"/>
            <a:ext cx="0" cy="771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D6320-E235-498D-A32C-2F3F6E5E37F2}"/>
              </a:ext>
            </a:extLst>
          </p:cNvPr>
          <p:cNvCxnSpPr>
            <a:cxnSpLocks/>
          </p:cNvCxnSpPr>
          <p:nvPr/>
        </p:nvCxnSpPr>
        <p:spPr>
          <a:xfrm>
            <a:off x="8628477" y="4091935"/>
            <a:ext cx="439323" cy="7715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EB8CEA-C478-4261-ACE9-486BAC640B34}"/>
              </a:ext>
            </a:extLst>
          </p:cNvPr>
          <p:cNvSpPr txBox="1"/>
          <p:nvPr/>
        </p:nvSpPr>
        <p:spPr>
          <a:xfrm>
            <a:off x="4529137" y="173073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A58FB-B1C6-41B9-86DF-8B5D5001071B}"/>
              </a:ext>
            </a:extLst>
          </p:cNvPr>
          <p:cNvSpPr txBox="1"/>
          <p:nvPr/>
        </p:nvSpPr>
        <p:spPr>
          <a:xfrm rot="16200000">
            <a:off x="6816544" y="186687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6441C4-6E75-4596-9067-C8480C208347}"/>
              </a:ext>
            </a:extLst>
          </p:cNvPr>
          <p:cNvSpPr txBox="1"/>
          <p:nvPr/>
        </p:nvSpPr>
        <p:spPr>
          <a:xfrm rot="10800000">
            <a:off x="8348241" y="1672726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7A0CD4-B253-4E14-9B28-ECD482D8B45D}"/>
              </a:ext>
            </a:extLst>
          </p:cNvPr>
          <p:cNvSpPr txBox="1"/>
          <p:nvPr/>
        </p:nvSpPr>
        <p:spPr>
          <a:xfrm rot="16200000">
            <a:off x="2063569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1CCAA-C047-41F7-A0F1-53EA136BF2CA}"/>
              </a:ext>
            </a:extLst>
          </p:cNvPr>
          <p:cNvSpPr txBox="1"/>
          <p:nvPr/>
        </p:nvSpPr>
        <p:spPr>
          <a:xfrm rot="10800000">
            <a:off x="3590466" y="4177801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B1FA95-AD00-4A36-BA6F-B250249B5C08}"/>
              </a:ext>
            </a:extLst>
          </p:cNvPr>
          <p:cNvSpPr txBox="1"/>
          <p:nvPr/>
        </p:nvSpPr>
        <p:spPr>
          <a:xfrm rot="5400000">
            <a:off x="6310313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F1D31-4BC2-434C-83B0-8E4AA590A0D9}"/>
              </a:ext>
            </a:extLst>
          </p:cNvPr>
          <p:cNvSpPr txBox="1"/>
          <p:nvPr/>
        </p:nvSpPr>
        <p:spPr>
          <a:xfrm rot="16200000">
            <a:off x="7301187" y="4154813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3787F-3C66-44A2-923D-67076277426B}"/>
              </a:ext>
            </a:extLst>
          </p:cNvPr>
          <p:cNvSpPr txBox="1"/>
          <p:nvPr/>
        </p:nvSpPr>
        <p:spPr>
          <a:xfrm rot="10800000">
            <a:off x="8795916" y="4117698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FCE53A93-EC7D-4A3D-816E-194A63F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029950" cy="1325563"/>
          </a:xfrm>
        </p:spPr>
        <p:txBody>
          <a:bodyPr/>
          <a:lstStyle/>
          <a:p>
            <a:r>
              <a:rPr lang="en-GB" dirty="0"/>
              <a:t>State-Action Tree</a:t>
            </a:r>
          </a:p>
        </p:txBody>
      </p:sp>
    </p:spTree>
    <p:extLst>
      <p:ext uri="{BB962C8B-B14F-4D97-AF65-F5344CB8AC3E}">
        <p14:creationId xmlns:p14="http://schemas.microsoft.com/office/powerpoint/2010/main" val="1479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56" y="442334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66" y="967974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76" y="1493614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86" y="2019254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96" y="2544894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06" y="307053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16" y="3596174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26" y="4121814"/>
            <a:ext cx="1709739" cy="143962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6" y="4647451"/>
            <a:ext cx="1709739" cy="143962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F1C5321-2B93-44C8-90C5-52B00B5C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11" y="5267325"/>
            <a:ext cx="11029950" cy="1034276"/>
          </a:xfrm>
        </p:spPr>
        <p:txBody>
          <a:bodyPr/>
          <a:lstStyle/>
          <a:p>
            <a:pPr algn="r"/>
            <a:r>
              <a:rPr lang="en-GB" dirty="0"/>
              <a:t>Breadth-First Search with a queue</a:t>
            </a:r>
          </a:p>
        </p:txBody>
      </p:sp>
    </p:spTree>
    <p:extLst>
      <p:ext uri="{BB962C8B-B14F-4D97-AF65-F5344CB8AC3E}">
        <p14:creationId xmlns:p14="http://schemas.microsoft.com/office/powerpoint/2010/main" val="16716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00404 -0.607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3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9453 -0.530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2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19075 -0.4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0" y="233097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258295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6" y="2582955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2582955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" y="4932816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51" y="4932813"/>
            <a:ext cx="1709739" cy="1439629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131" y="4932812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4932815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03" y="4932814"/>
            <a:ext cx="1709739" cy="14396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D8354-89CA-401E-AB85-D99CBDE8C91B}"/>
              </a:ext>
            </a:extLst>
          </p:cNvPr>
          <p:cNvCxnSpPr/>
          <p:nvPr/>
        </p:nvCxnSpPr>
        <p:spPr>
          <a:xfrm flipH="1">
            <a:off x="4462463" y="1733550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565A3-5907-44AB-B44E-3EC3ECA20A93}"/>
              </a:ext>
            </a:extLst>
          </p:cNvPr>
          <p:cNvCxnSpPr>
            <a:cxnSpLocks/>
          </p:cNvCxnSpPr>
          <p:nvPr/>
        </p:nvCxnSpPr>
        <p:spPr>
          <a:xfrm>
            <a:off x="7019927" y="1742078"/>
            <a:ext cx="519111" cy="72489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AE2E54-7FE0-4105-A58E-D8F59D6A387F}"/>
              </a:ext>
            </a:extLst>
          </p:cNvPr>
          <p:cNvCxnSpPr>
            <a:cxnSpLocks/>
          </p:cNvCxnSpPr>
          <p:nvPr/>
        </p:nvCxnSpPr>
        <p:spPr>
          <a:xfrm>
            <a:off x="7279482" y="1695450"/>
            <a:ext cx="2497518" cy="7905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3079F-097B-4A4C-86BD-E5BC8DEF6087}"/>
              </a:ext>
            </a:extLst>
          </p:cNvPr>
          <p:cNvCxnSpPr/>
          <p:nvPr/>
        </p:nvCxnSpPr>
        <p:spPr>
          <a:xfrm flipH="1">
            <a:off x="1960943" y="4091936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C5D1D-4A56-46FC-9838-E2197EB73B78}"/>
              </a:ext>
            </a:extLst>
          </p:cNvPr>
          <p:cNvCxnSpPr>
            <a:cxnSpLocks/>
          </p:cNvCxnSpPr>
          <p:nvPr/>
        </p:nvCxnSpPr>
        <p:spPr>
          <a:xfrm>
            <a:off x="3563524" y="4091936"/>
            <a:ext cx="0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F71275-8C20-46F6-BEDE-A9EFE1A9BD32}"/>
              </a:ext>
            </a:extLst>
          </p:cNvPr>
          <p:cNvCxnSpPr>
            <a:cxnSpLocks/>
          </p:cNvCxnSpPr>
          <p:nvPr/>
        </p:nvCxnSpPr>
        <p:spPr>
          <a:xfrm flipH="1">
            <a:off x="6310313" y="4091936"/>
            <a:ext cx="5953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81B9ED-D896-46B2-B96F-BDFDBB6E3FCC}"/>
              </a:ext>
            </a:extLst>
          </p:cNvPr>
          <p:cNvCxnSpPr>
            <a:cxnSpLocks/>
          </p:cNvCxnSpPr>
          <p:nvPr/>
        </p:nvCxnSpPr>
        <p:spPr>
          <a:xfrm>
            <a:off x="7679508" y="4091937"/>
            <a:ext cx="0" cy="771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D6320-E235-498D-A32C-2F3F6E5E37F2}"/>
              </a:ext>
            </a:extLst>
          </p:cNvPr>
          <p:cNvCxnSpPr>
            <a:cxnSpLocks/>
          </p:cNvCxnSpPr>
          <p:nvPr/>
        </p:nvCxnSpPr>
        <p:spPr>
          <a:xfrm>
            <a:off x="8628477" y="4091935"/>
            <a:ext cx="439323" cy="7715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EB8CEA-C478-4261-ACE9-486BAC640B34}"/>
              </a:ext>
            </a:extLst>
          </p:cNvPr>
          <p:cNvSpPr txBox="1"/>
          <p:nvPr/>
        </p:nvSpPr>
        <p:spPr>
          <a:xfrm>
            <a:off x="4529137" y="173073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A58FB-B1C6-41B9-86DF-8B5D5001071B}"/>
              </a:ext>
            </a:extLst>
          </p:cNvPr>
          <p:cNvSpPr txBox="1"/>
          <p:nvPr/>
        </p:nvSpPr>
        <p:spPr>
          <a:xfrm rot="16200000">
            <a:off x="6816544" y="186687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6441C4-6E75-4596-9067-C8480C208347}"/>
              </a:ext>
            </a:extLst>
          </p:cNvPr>
          <p:cNvSpPr txBox="1"/>
          <p:nvPr/>
        </p:nvSpPr>
        <p:spPr>
          <a:xfrm rot="10800000">
            <a:off x="8348241" y="1672726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7A0CD4-B253-4E14-9B28-ECD482D8B45D}"/>
              </a:ext>
            </a:extLst>
          </p:cNvPr>
          <p:cNvSpPr txBox="1"/>
          <p:nvPr/>
        </p:nvSpPr>
        <p:spPr>
          <a:xfrm rot="16200000">
            <a:off x="2063569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1CCAA-C047-41F7-A0F1-53EA136BF2CA}"/>
              </a:ext>
            </a:extLst>
          </p:cNvPr>
          <p:cNvSpPr txBox="1"/>
          <p:nvPr/>
        </p:nvSpPr>
        <p:spPr>
          <a:xfrm rot="10800000">
            <a:off x="3590466" y="4177801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B1FA95-AD00-4A36-BA6F-B250249B5C08}"/>
              </a:ext>
            </a:extLst>
          </p:cNvPr>
          <p:cNvSpPr txBox="1"/>
          <p:nvPr/>
        </p:nvSpPr>
        <p:spPr>
          <a:xfrm rot="5400000">
            <a:off x="6310313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F1D31-4BC2-434C-83B0-8E4AA590A0D9}"/>
              </a:ext>
            </a:extLst>
          </p:cNvPr>
          <p:cNvSpPr txBox="1"/>
          <p:nvPr/>
        </p:nvSpPr>
        <p:spPr>
          <a:xfrm rot="16200000">
            <a:off x="7301187" y="4154813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3787F-3C66-44A2-923D-67076277426B}"/>
              </a:ext>
            </a:extLst>
          </p:cNvPr>
          <p:cNvSpPr txBox="1"/>
          <p:nvPr/>
        </p:nvSpPr>
        <p:spPr>
          <a:xfrm rot="10800000">
            <a:off x="8795916" y="4117698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EDE3FBA-E08C-4B32-8F6B-FAD329B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029950" cy="1325563"/>
          </a:xfrm>
        </p:spPr>
        <p:txBody>
          <a:bodyPr/>
          <a:lstStyle/>
          <a:p>
            <a:r>
              <a:rPr lang="en-GB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7256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099CF-FD2C-41E4-9ACF-5AE2CE7E5704}"/>
              </a:ext>
            </a:extLst>
          </p:cNvPr>
          <p:cNvSpPr/>
          <p:nvPr/>
        </p:nvSpPr>
        <p:spPr>
          <a:xfrm>
            <a:off x="5753100" y="3333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C1CF7C-7753-40BF-861B-488AA1539137}"/>
              </a:ext>
            </a:extLst>
          </p:cNvPr>
          <p:cNvCxnSpPr>
            <a:cxnSpLocks/>
          </p:cNvCxnSpPr>
          <p:nvPr/>
        </p:nvCxnSpPr>
        <p:spPr>
          <a:xfrm flipH="1">
            <a:off x="3448050" y="857249"/>
            <a:ext cx="2305050" cy="57149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3CC83F-8E0A-49DB-B976-94C8B4A317F0}"/>
              </a:ext>
            </a:extLst>
          </p:cNvPr>
          <p:cNvSpPr/>
          <p:nvPr/>
        </p:nvSpPr>
        <p:spPr>
          <a:xfrm>
            <a:off x="2686050" y="142874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77769-AEE6-4336-AFA1-BCC84E61309E}"/>
              </a:ext>
            </a:extLst>
          </p:cNvPr>
          <p:cNvSpPr/>
          <p:nvPr/>
        </p:nvSpPr>
        <p:spPr>
          <a:xfrm>
            <a:off x="5829300" y="142874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0F904-8354-49AA-9ED9-63BCAE6CF959}"/>
              </a:ext>
            </a:extLst>
          </p:cNvPr>
          <p:cNvSpPr/>
          <p:nvPr/>
        </p:nvSpPr>
        <p:spPr>
          <a:xfrm>
            <a:off x="8820150" y="142874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01AF2-FF26-48D5-BDBE-C1859B6889D4}"/>
              </a:ext>
            </a:extLst>
          </p:cNvPr>
          <p:cNvSpPr/>
          <p:nvPr/>
        </p:nvSpPr>
        <p:spPr>
          <a:xfrm>
            <a:off x="1162050" y="25050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A7AA-AF24-4DFB-81B2-BF90D48CE1CB}"/>
              </a:ext>
            </a:extLst>
          </p:cNvPr>
          <p:cNvSpPr/>
          <p:nvPr/>
        </p:nvSpPr>
        <p:spPr>
          <a:xfrm>
            <a:off x="2686050" y="25050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8CB30-59B1-4458-8AEF-077B49EB4919}"/>
              </a:ext>
            </a:extLst>
          </p:cNvPr>
          <p:cNvSpPr/>
          <p:nvPr/>
        </p:nvSpPr>
        <p:spPr>
          <a:xfrm>
            <a:off x="4514850" y="2505073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99821-DD70-4BA2-95D3-5163E6BFF7AF}"/>
              </a:ext>
            </a:extLst>
          </p:cNvPr>
          <p:cNvSpPr/>
          <p:nvPr/>
        </p:nvSpPr>
        <p:spPr>
          <a:xfrm>
            <a:off x="575310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7BD89-EDB8-47AB-A743-CCF68B739C0C}"/>
              </a:ext>
            </a:extLst>
          </p:cNvPr>
          <p:cNvSpPr/>
          <p:nvPr/>
        </p:nvSpPr>
        <p:spPr>
          <a:xfrm>
            <a:off x="699135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BB50A-8E66-4D57-964E-104B9FE1D465}"/>
              </a:ext>
            </a:extLst>
          </p:cNvPr>
          <p:cNvSpPr/>
          <p:nvPr/>
        </p:nvSpPr>
        <p:spPr>
          <a:xfrm>
            <a:off x="847725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57EC8-D1A9-45E4-96B2-A13C673F12F9}"/>
              </a:ext>
            </a:extLst>
          </p:cNvPr>
          <p:cNvSpPr/>
          <p:nvPr/>
        </p:nvSpPr>
        <p:spPr>
          <a:xfrm>
            <a:off x="9867900" y="2505071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47669-5EE0-46F3-A9A9-FA25500C380A}"/>
              </a:ext>
            </a:extLst>
          </p:cNvPr>
          <p:cNvSpPr/>
          <p:nvPr/>
        </p:nvSpPr>
        <p:spPr>
          <a:xfrm>
            <a:off x="619125" y="356711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6D7A6D-7974-4E8D-89DC-483739927C54}"/>
              </a:ext>
            </a:extLst>
          </p:cNvPr>
          <p:cNvSpPr/>
          <p:nvPr/>
        </p:nvSpPr>
        <p:spPr>
          <a:xfrm>
            <a:off x="1685925" y="3567115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CA6EC-55C0-4C25-997A-9F50D94B191F}"/>
              </a:ext>
            </a:extLst>
          </p:cNvPr>
          <p:cNvSpPr/>
          <p:nvPr/>
        </p:nvSpPr>
        <p:spPr>
          <a:xfrm>
            <a:off x="2990850" y="356711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22D6FE-C13D-4BA8-BC93-32CB9FABB919}"/>
              </a:ext>
            </a:extLst>
          </p:cNvPr>
          <p:cNvSpPr/>
          <p:nvPr/>
        </p:nvSpPr>
        <p:spPr>
          <a:xfrm>
            <a:off x="4191000" y="353854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1402C-4B13-4505-9F3E-48161EE4886C}"/>
              </a:ext>
            </a:extLst>
          </p:cNvPr>
          <p:cNvSpPr/>
          <p:nvPr/>
        </p:nvSpPr>
        <p:spPr>
          <a:xfrm>
            <a:off x="5200650" y="353853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31EB0-67D2-4F39-B4DD-47A7BD368226}"/>
              </a:ext>
            </a:extLst>
          </p:cNvPr>
          <p:cNvSpPr/>
          <p:nvPr/>
        </p:nvSpPr>
        <p:spPr>
          <a:xfrm>
            <a:off x="6305552" y="353853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85B228-F8CD-4A8B-BED1-7408F009BAC5}"/>
              </a:ext>
            </a:extLst>
          </p:cNvPr>
          <p:cNvSpPr/>
          <p:nvPr/>
        </p:nvSpPr>
        <p:spPr>
          <a:xfrm>
            <a:off x="7419975" y="353853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02D92B-F070-4A71-9031-F0C23EC2C000}"/>
              </a:ext>
            </a:extLst>
          </p:cNvPr>
          <p:cNvSpPr/>
          <p:nvPr/>
        </p:nvSpPr>
        <p:spPr>
          <a:xfrm>
            <a:off x="8458200" y="353853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C6EDBC-BCCE-4722-85AA-1C770E79E5BA}"/>
              </a:ext>
            </a:extLst>
          </p:cNvPr>
          <p:cNvSpPr/>
          <p:nvPr/>
        </p:nvSpPr>
        <p:spPr>
          <a:xfrm>
            <a:off x="9505950" y="353853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C46D1-694E-4F6F-BED4-AB03478C3926}"/>
              </a:ext>
            </a:extLst>
          </p:cNvPr>
          <p:cNvSpPr/>
          <p:nvPr/>
        </p:nvSpPr>
        <p:spPr>
          <a:xfrm>
            <a:off x="10534650" y="353853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3C0D06-E0D4-41D2-BA5B-B2C5649130B7}"/>
              </a:ext>
            </a:extLst>
          </p:cNvPr>
          <p:cNvSpPr/>
          <p:nvPr/>
        </p:nvSpPr>
        <p:spPr>
          <a:xfrm>
            <a:off x="276225" y="4519611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44897E-212C-4776-9E3A-A9E37E31F1F0}"/>
              </a:ext>
            </a:extLst>
          </p:cNvPr>
          <p:cNvSpPr/>
          <p:nvPr/>
        </p:nvSpPr>
        <p:spPr>
          <a:xfrm>
            <a:off x="1343025" y="451961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832897-4861-4120-A567-71FCB8869F44}"/>
              </a:ext>
            </a:extLst>
          </p:cNvPr>
          <p:cNvSpPr/>
          <p:nvPr/>
        </p:nvSpPr>
        <p:spPr>
          <a:xfrm>
            <a:off x="2314575" y="451961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8777A-3BD5-4882-8F47-56CE050492AA}"/>
              </a:ext>
            </a:extLst>
          </p:cNvPr>
          <p:cNvSpPr/>
          <p:nvPr/>
        </p:nvSpPr>
        <p:spPr>
          <a:xfrm>
            <a:off x="3829050" y="451960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2CAE67-020C-4556-9204-9474AFD98F7D}"/>
              </a:ext>
            </a:extLst>
          </p:cNvPr>
          <p:cNvSpPr/>
          <p:nvPr/>
        </p:nvSpPr>
        <p:spPr>
          <a:xfrm>
            <a:off x="4686300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ECBEAF-3388-4CDA-84C6-116F1343E57B}"/>
              </a:ext>
            </a:extLst>
          </p:cNvPr>
          <p:cNvSpPr/>
          <p:nvPr/>
        </p:nvSpPr>
        <p:spPr>
          <a:xfrm>
            <a:off x="5619750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E7C08-52E5-4850-877C-A8E5A27C3EF0}"/>
              </a:ext>
            </a:extLst>
          </p:cNvPr>
          <p:cNvSpPr/>
          <p:nvPr/>
        </p:nvSpPr>
        <p:spPr>
          <a:xfrm>
            <a:off x="6648452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EF6983-EB45-44E8-8A56-6D0248DECC3C}"/>
              </a:ext>
            </a:extLst>
          </p:cNvPr>
          <p:cNvSpPr/>
          <p:nvPr/>
        </p:nvSpPr>
        <p:spPr>
          <a:xfrm>
            <a:off x="8029575" y="451960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B4CC0-C678-4139-B945-1DC52B449BD5}"/>
              </a:ext>
            </a:extLst>
          </p:cNvPr>
          <p:cNvSpPr/>
          <p:nvPr/>
        </p:nvSpPr>
        <p:spPr>
          <a:xfrm>
            <a:off x="9001125" y="451960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ABBF96-27D5-480B-90E7-E739C3019EDE}"/>
              </a:ext>
            </a:extLst>
          </p:cNvPr>
          <p:cNvSpPr/>
          <p:nvPr/>
        </p:nvSpPr>
        <p:spPr>
          <a:xfrm>
            <a:off x="10020300" y="449579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92BCC9-8109-49C6-82B1-69C8F3F058F4}"/>
              </a:ext>
            </a:extLst>
          </p:cNvPr>
          <p:cNvSpPr/>
          <p:nvPr/>
        </p:nvSpPr>
        <p:spPr>
          <a:xfrm>
            <a:off x="10877550" y="448626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D50566-0E19-48C0-8A7C-3930FD02A970}"/>
              </a:ext>
            </a:extLst>
          </p:cNvPr>
          <p:cNvSpPr/>
          <p:nvPr/>
        </p:nvSpPr>
        <p:spPr>
          <a:xfrm>
            <a:off x="276225" y="54721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9BE5E9-3092-4B8E-A948-61AFDF1DA582}"/>
              </a:ext>
            </a:extLst>
          </p:cNvPr>
          <p:cNvSpPr/>
          <p:nvPr/>
        </p:nvSpPr>
        <p:spPr>
          <a:xfrm>
            <a:off x="1162050" y="5472105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43FEB-30C5-4D9A-98AF-41225792D6DE}"/>
              </a:ext>
            </a:extLst>
          </p:cNvPr>
          <p:cNvSpPr/>
          <p:nvPr/>
        </p:nvSpPr>
        <p:spPr>
          <a:xfrm>
            <a:off x="2057400" y="547210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723BD9-309C-485A-A17C-EC0FB2F4C165}"/>
              </a:ext>
            </a:extLst>
          </p:cNvPr>
          <p:cNvSpPr/>
          <p:nvPr/>
        </p:nvSpPr>
        <p:spPr>
          <a:xfrm>
            <a:off x="3000375" y="547210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A80ECF-F98E-42A8-9005-B06136988E18}"/>
              </a:ext>
            </a:extLst>
          </p:cNvPr>
          <p:cNvSpPr/>
          <p:nvPr/>
        </p:nvSpPr>
        <p:spPr>
          <a:xfrm>
            <a:off x="4210050" y="5472103"/>
            <a:ext cx="6858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0F988-93F1-4238-ADC0-AF90B2B5921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857249"/>
            <a:ext cx="76200" cy="5715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607433-D63B-4078-8583-0080A8C354E3}"/>
              </a:ext>
            </a:extLst>
          </p:cNvPr>
          <p:cNvCxnSpPr>
            <a:cxnSpLocks/>
          </p:cNvCxnSpPr>
          <p:nvPr/>
        </p:nvCxnSpPr>
        <p:spPr>
          <a:xfrm>
            <a:off x="6438900" y="888204"/>
            <a:ext cx="2381250" cy="52149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0C24C7-8315-417E-B3EE-E23325DDB2DF}"/>
              </a:ext>
            </a:extLst>
          </p:cNvPr>
          <p:cNvCxnSpPr>
            <a:cxnSpLocks/>
          </p:cNvCxnSpPr>
          <p:nvPr/>
        </p:nvCxnSpPr>
        <p:spPr>
          <a:xfrm flipH="1">
            <a:off x="1847850" y="1943100"/>
            <a:ext cx="895350" cy="51910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197614-C116-423C-8FFC-AF5F9102D252}"/>
              </a:ext>
            </a:extLst>
          </p:cNvPr>
          <p:cNvCxnSpPr>
            <a:cxnSpLocks/>
          </p:cNvCxnSpPr>
          <p:nvPr/>
        </p:nvCxnSpPr>
        <p:spPr>
          <a:xfrm flipH="1">
            <a:off x="3133725" y="1943099"/>
            <a:ext cx="76200" cy="5929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98BEB7-219D-4893-8265-81C1012E2676}"/>
              </a:ext>
            </a:extLst>
          </p:cNvPr>
          <p:cNvCxnSpPr>
            <a:cxnSpLocks/>
          </p:cNvCxnSpPr>
          <p:nvPr/>
        </p:nvCxnSpPr>
        <p:spPr>
          <a:xfrm flipH="1">
            <a:off x="5124450" y="1971676"/>
            <a:ext cx="838200" cy="576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8D6C90-B1BA-4DA5-8E80-1E4E837A4D1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96000" y="1924047"/>
            <a:ext cx="133352" cy="5810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06260C-D680-4783-B1A6-92A5D05ABDB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53200" y="1933574"/>
            <a:ext cx="781050" cy="571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4A4911-6F4E-40ED-81F6-F468DC3D3F1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20150" y="1952623"/>
            <a:ext cx="142878" cy="552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7262B1-70F2-4266-8152-7AB2C55D0F76}"/>
              </a:ext>
            </a:extLst>
          </p:cNvPr>
          <p:cNvCxnSpPr>
            <a:cxnSpLocks/>
          </p:cNvCxnSpPr>
          <p:nvPr/>
        </p:nvCxnSpPr>
        <p:spPr>
          <a:xfrm>
            <a:off x="9458325" y="1952623"/>
            <a:ext cx="561975" cy="5834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127AB5-930F-47F9-80CD-C5684A08FDD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62025" y="3052768"/>
            <a:ext cx="342900" cy="5143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0B8C33-FFF5-4DA2-852E-6A02B6A125A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85925" y="2995616"/>
            <a:ext cx="342900" cy="57149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FBD43B-EBCD-4C13-BD73-CE6AF662EB86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3028950" y="3028949"/>
            <a:ext cx="304800" cy="538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933334-769F-4D44-8209-55BDAA9B644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533900" y="3028948"/>
            <a:ext cx="323850" cy="5095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9FF677-67C1-454A-83D4-540FF9FDD40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124450" y="3052768"/>
            <a:ext cx="419100" cy="4857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CAD026D-0FED-4F35-BD8F-F5C0C505C2D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648452" y="3028947"/>
            <a:ext cx="685798" cy="5095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8174BE-8FBC-4F78-8D3A-29C38FF2CB8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629526" y="3024192"/>
            <a:ext cx="133349" cy="514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174F86-A2B7-433F-88C7-36F7D5E9777A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8801100" y="3028947"/>
            <a:ext cx="19050" cy="5095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03D6D6-14E8-43F4-82EE-A544064B8DC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848850" y="2983707"/>
            <a:ext cx="219074" cy="5548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EC4D6D-BA5B-476A-BB62-62C0EA44500C}"/>
              </a:ext>
            </a:extLst>
          </p:cNvPr>
          <p:cNvCxnSpPr>
            <a:cxnSpLocks/>
          </p:cNvCxnSpPr>
          <p:nvPr/>
        </p:nvCxnSpPr>
        <p:spPr>
          <a:xfrm>
            <a:off x="10534650" y="3000376"/>
            <a:ext cx="342900" cy="614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1DDAE4-C484-4558-AF51-0D47403B5CA3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19125" y="4105272"/>
            <a:ext cx="180976" cy="4143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BB7FEB-72C0-479E-B3BD-35319105B9BB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1685925" y="4090990"/>
            <a:ext cx="342900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4EC2F9A-2EE1-44D2-ADB0-9F02620EA03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295525" y="4105272"/>
            <a:ext cx="361950" cy="4143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E7EADC9-9D3C-4BA3-AA90-1FBF8223B9DD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4171950" y="4062415"/>
            <a:ext cx="361950" cy="4571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030FEE7-A8E9-4F93-B366-31FCA61E636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029200" y="4062412"/>
            <a:ext cx="352426" cy="4571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F58D0B7-9F8F-4933-A73F-D176D8FCCD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53100" y="4038602"/>
            <a:ext cx="209550" cy="4810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1C2EB2D-07CC-47C5-98B0-ECF1D51B488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2276" y="4090988"/>
            <a:ext cx="219076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3FEA78C-276A-4550-9A32-5D8B2E9A84A9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 flipH="1">
            <a:off x="8372475" y="4062412"/>
            <a:ext cx="428625" cy="4571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73CEB4-F118-4309-BED2-7A9F8F30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972550" y="4005262"/>
            <a:ext cx="371475" cy="514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D216D8-1EEB-43F4-9F28-958DAABB1A2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363200" y="4038602"/>
            <a:ext cx="342900" cy="4571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02647E-3F8E-4B1B-852B-1744595A2CE7}"/>
              </a:ext>
            </a:extLst>
          </p:cNvPr>
          <p:cNvCxnSpPr>
            <a:cxnSpLocks/>
          </p:cNvCxnSpPr>
          <p:nvPr/>
        </p:nvCxnSpPr>
        <p:spPr>
          <a:xfrm>
            <a:off x="11125200" y="4038602"/>
            <a:ext cx="266700" cy="4476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E203EDD-CBBA-4219-AD8F-B24B21CF3D53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619125" y="5043486"/>
            <a:ext cx="0" cy="4286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EF3086D-B87A-4CA9-AF0C-EAEC80F9DE6A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1504950" y="5043485"/>
            <a:ext cx="180975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0D8C84F-A2A3-4015-9702-2EB5DA63EAC6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 flipH="1">
            <a:off x="2400300" y="5043485"/>
            <a:ext cx="257175" cy="4286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6F6FDC6-5A43-4128-B931-9D4367DF290D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flipH="1">
            <a:off x="3343275" y="5043484"/>
            <a:ext cx="828675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86C97F-73F8-4055-B073-3815BB0A1E6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352926" y="5010142"/>
            <a:ext cx="200024" cy="4619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>
            <a:extLst>
              <a:ext uri="{FF2B5EF4-FFF2-40B4-BE49-F238E27FC236}">
                <a16:creationId xmlns:a16="http://schemas.microsoft.com/office/drawing/2014/main" id="{C46CA9A7-CC2A-45D1-ADA0-DDD054A3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11" y="5267325"/>
            <a:ext cx="11029950" cy="1034276"/>
          </a:xfrm>
        </p:spPr>
        <p:txBody>
          <a:bodyPr/>
          <a:lstStyle/>
          <a:p>
            <a:pPr algn="r"/>
            <a:r>
              <a:rPr lang="en-GB" dirty="0"/>
              <a:t>Path to solution</a:t>
            </a:r>
          </a:p>
        </p:txBody>
      </p:sp>
    </p:spTree>
    <p:extLst>
      <p:ext uri="{BB962C8B-B14F-4D97-AF65-F5344CB8AC3E}">
        <p14:creationId xmlns:p14="http://schemas.microsoft.com/office/powerpoint/2010/main" val="263755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7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0" y="233097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258295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6" y="2582955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2582955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" y="4932816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51" y="4932813"/>
            <a:ext cx="1709739" cy="1439629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131" y="4932812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4932815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03" y="4932814"/>
            <a:ext cx="1709739" cy="14396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D8354-89CA-401E-AB85-D99CBDE8C91B}"/>
              </a:ext>
            </a:extLst>
          </p:cNvPr>
          <p:cNvCxnSpPr/>
          <p:nvPr/>
        </p:nvCxnSpPr>
        <p:spPr>
          <a:xfrm flipH="1">
            <a:off x="4462463" y="1733550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565A3-5907-44AB-B44E-3EC3ECA20A93}"/>
              </a:ext>
            </a:extLst>
          </p:cNvPr>
          <p:cNvCxnSpPr>
            <a:cxnSpLocks/>
          </p:cNvCxnSpPr>
          <p:nvPr/>
        </p:nvCxnSpPr>
        <p:spPr>
          <a:xfrm>
            <a:off x="7019927" y="1742078"/>
            <a:ext cx="519111" cy="72489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AE2E54-7FE0-4105-A58E-D8F59D6A387F}"/>
              </a:ext>
            </a:extLst>
          </p:cNvPr>
          <p:cNvCxnSpPr>
            <a:cxnSpLocks/>
          </p:cNvCxnSpPr>
          <p:nvPr/>
        </p:nvCxnSpPr>
        <p:spPr>
          <a:xfrm>
            <a:off x="7279482" y="1695450"/>
            <a:ext cx="2497518" cy="7905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3079F-097B-4A4C-86BD-E5BC8DEF6087}"/>
              </a:ext>
            </a:extLst>
          </p:cNvPr>
          <p:cNvCxnSpPr/>
          <p:nvPr/>
        </p:nvCxnSpPr>
        <p:spPr>
          <a:xfrm flipH="1">
            <a:off x="1960943" y="4091936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C5D1D-4A56-46FC-9838-E2197EB73B78}"/>
              </a:ext>
            </a:extLst>
          </p:cNvPr>
          <p:cNvCxnSpPr>
            <a:cxnSpLocks/>
          </p:cNvCxnSpPr>
          <p:nvPr/>
        </p:nvCxnSpPr>
        <p:spPr>
          <a:xfrm>
            <a:off x="3563524" y="4091936"/>
            <a:ext cx="0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F71275-8C20-46F6-BEDE-A9EFE1A9BD32}"/>
              </a:ext>
            </a:extLst>
          </p:cNvPr>
          <p:cNvCxnSpPr>
            <a:cxnSpLocks/>
          </p:cNvCxnSpPr>
          <p:nvPr/>
        </p:nvCxnSpPr>
        <p:spPr>
          <a:xfrm flipH="1">
            <a:off x="6310313" y="4091936"/>
            <a:ext cx="5953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81B9ED-D896-46B2-B96F-BDFDBB6E3FCC}"/>
              </a:ext>
            </a:extLst>
          </p:cNvPr>
          <p:cNvCxnSpPr>
            <a:cxnSpLocks/>
          </p:cNvCxnSpPr>
          <p:nvPr/>
        </p:nvCxnSpPr>
        <p:spPr>
          <a:xfrm>
            <a:off x="7679508" y="4091937"/>
            <a:ext cx="0" cy="771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D6320-E235-498D-A32C-2F3F6E5E37F2}"/>
              </a:ext>
            </a:extLst>
          </p:cNvPr>
          <p:cNvCxnSpPr>
            <a:cxnSpLocks/>
          </p:cNvCxnSpPr>
          <p:nvPr/>
        </p:nvCxnSpPr>
        <p:spPr>
          <a:xfrm>
            <a:off x="8628477" y="4091935"/>
            <a:ext cx="439323" cy="7715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EB8CEA-C478-4261-ACE9-486BAC640B34}"/>
              </a:ext>
            </a:extLst>
          </p:cNvPr>
          <p:cNvSpPr txBox="1"/>
          <p:nvPr/>
        </p:nvSpPr>
        <p:spPr>
          <a:xfrm>
            <a:off x="4529137" y="173073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A58FB-B1C6-41B9-86DF-8B5D5001071B}"/>
              </a:ext>
            </a:extLst>
          </p:cNvPr>
          <p:cNvSpPr txBox="1"/>
          <p:nvPr/>
        </p:nvSpPr>
        <p:spPr>
          <a:xfrm rot="16200000">
            <a:off x="6816544" y="186687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6441C4-6E75-4596-9067-C8480C208347}"/>
              </a:ext>
            </a:extLst>
          </p:cNvPr>
          <p:cNvSpPr txBox="1"/>
          <p:nvPr/>
        </p:nvSpPr>
        <p:spPr>
          <a:xfrm rot="10800000">
            <a:off x="8348241" y="1672726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7A0CD4-B253-4E14-9B28-ECD482D8B45D}"/>
              </a:ext>
            </a:extLst>
          </p:cNvPr>
          <p:cNvSpPr txBox="1"/>
          <p:nvPr/>
        </p:nvSpPr>
        <p:spPr>
          <a:xfrm rot="16200000">
            <a:off x="2063569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1CCAA-C047-41F7-A0F1-53EA136BF2CA}"/>
              </a:ext>
            </a:extLst>
          </p:cNvPr>
          <p:cNvSpPr txBox="1"/>
          <p:nvPr/>
        </p:nvSpPr>
        <p:spPr>
          <a:xfrm rot="10800000">
            <a:off x="3590466" y="4177801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B1FA95-AD00-4A36-BA6F-B250249B5C08}"/>
              </a:ext>
            </a:extLst>
          </p:cNvPr>
          <p:cNvSpPr txBox="1"/>
          <p:nvPr/>
        </p:nvSpPr>
        <p:spPr>
          <a:xfrm rot="5400000">
            <a:off x="6310313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F1D31-4BC2-434C-83B0-8E4AA590A0D9}"/>
              </a:ext>
            </a:extLst>
          </p:cNvPr>
          <p:cNvSpPr txBox="1"/>
          <p:nvPr/>
        </p:nvSpPr>
        <p:spPr>
          <a:xfrm rot="16200000">
            <a:off x="7301187" y="4154813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3787F-3C66-44A2-923D-67076277426B}"/>
              </a:ext>
            </a:extLst>
          </p:cNvPr>
          <p:cNvSpPr txBox="1"/>
          <p:nvPr/>
        </p:nvSpPr>
        <p:spPr>
          <a:xfrm rot="10800000">
            <a:off x="8795916" y="4117698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FCE53A93-EC7D-4A3D-816E-194A63F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029950" cy="1325563"/>
          </a:xfrm>
        </p:spPr>
        <p:txBody>
          <a:bodyPr/>
          <a:lstStyle/>
          <a:p>
            <a:r>
              <a:rPr lang="en-GB" dirty="0"/>
              <a:t>Duplicated states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E1170C-1732-4F1B-B262-CB75A3BA2B36}"/>
              </a:ext>
            </a:extLst>
          </p:cNvPr>
          <p:cNvSpPr/>
          <p:nvPr/>
        </p:nvSpPr>
        <p:spPr>
          <a:xfrm>
            <a:off x="4863100" y="63777"/>
            <a:ext cx="2416381" cy="1733747"/>
          </a:xfrm>
          <a:custGeom>
            <a:avLst/>
            <a:gdLst>
              <a:gd name="connsiteX0" fmla="*/ 0 w 2416381"/>
              <a:gd name="connsiteY0" fmla="*/ 866874 h 1733747"/>
              <a:gd name="connsiteX1" fmla="*/ 1208191 w 2416381"/>
              <a:gd name="connsiteY1" fmla="*/ 0 h 1733747"/>
              <a:gd name="connsiteX2" fmla="*/ 2416382 w 2416381"/>
              <a:gd name="connsiteY2" fmla="*/ 866874 h 1733747"/>
              <a:gd name="connsiteX3" fmla="*/ 1208191 w 2416381"/>
              <a:gd name="connsiteY3" fmla="*/ 1733748 h 1733747"/>
              <a:gd name="connsiteX4" fmla="*/ 0 w 2416381"/>
              <a:gd name="connsiteY4" fmla="*/ 866874 h 17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381" h="1733747" extrusionOk="0">
                <a:moveTo>
                  <a:pt x="0" y="866874"/>
                </a:moveTo>
                <a:cubicBezTo>
                  <a:pt x="-2302" y="402047"/>
                  <a:pt x="543639" y="120119"/>
                  <a:pt x="1208191" y="0"/>
                </a:cubicBezTo>
                <a:cubicBezTo>
                  <a:pt x="1967050" y="-48515"/>
                  <a:pt x="2437866" y="377611"/>
                  <a:pt x="2416382" y="866874"/>
                </a:cubicBezTo>
                <a:cubicBezTo>
                  <a:pt x="2439614" y="1340405"/>
                  <a:pt x="1870603" y="1844187"/>
                  <a:pt x="1208191" y="1733748"/>
                </a:cubicBezTo>
                <a:cubicBezTo>
                  <a:pt x="585715" y="1804702"/>
                  <a:pt x="-83122" y="1259800"/>
                  <a:pt x="0" y="86687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198042-BEFC-4E34-A2FA-D11479FDEAB9}"/>
              </a:ext>
            </a:extLst>
          </p:cNvPr>
          <p:cNvSpPr/>
          <p:nvPr/>
        </p:nvSpPr>
        <p:spPr>
          <a:xfrm>
            <a:off x="2385741" y="4863461"/>
            <a:ext cx="2220339" cy="1656038"/>
          </a:xfrm>
          <a:custGeom>
            <a:avLst/>
            <a:gdLst>
              <a:gd name="connsiteX0" fmla="*/ 0 w 2220339"/>
              <a:gd name="connsiteY0" fmla="*/ 828019 h 1656038"/>
              <a:gd name="connsiteX1" fmla="*/ 1110170 w 2220339"/>
              <a:gd name="connsiteY1" fmla="*/ 0 h 1656038"/>
              <a:gd name="connsiteX2" fmla="*/ 2220340 w 2220339"/>
              <a:gd name="connsiteY2" fmla="*/ 828019 h 1656038"/>
              <a:gd name="connsiteX3" fmla="*/ 1110170 w 2220339"/>
              <a:gd name="connsiteY3" fmla="*/ 1656038 h 1656038"/>
              <a:gd name="connsiteX4" fmla="*/ 0 w 2220339"/>
              <a:gd name="connsiteY4" fmla="*/ 828019 h 165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339" h="1656038" extrusionOk="0">
                <a:moveTo>
                  <a:pt x="0" y="828019"/>
                </a:moveTo>
                <a:cubicBezTo>
                  <a:pt x="-14150" y="456350"/>
                  <a:pt x="497535" y="21904"/>
                  <a:pt x="1110170" y="0"/>
                </a:cubicBezTo>
                <a:cubicBezTo>
                  <a:pt x="1833512" y="-58377"/>
                  <a:pt x="2240502" y="360862"/>
                  <a:pt x="2220340" y="828019"/>
                </a:cubicBezTo>
                <a:cubicBezTo>
                  <a:pt x="2311382" y="1264826"/>
                  <a:pt x="1716792" y="1804146"/>
                  <a:pt x="1110170" y="1656038"/>
                </a:cubicBezTo>
                <a:cubicBezTo>
                  <a:pt x="509139" y="1675205"/>
                  <a:pt x="-67207" y="1215920"/>
                  <a:pt x="0" y="82801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D7EDFE-EE2D-45E5-9CB9-FBCF25FF8566}"/>
              </a:ext>
            </a:extLst>
          </p:cNvPr>
          <p:cNvSpPr/>
          <p:nvPr/>
        </p:nvSpPr>
        <p:spPr>
          <a:xfrm>
            <a:off x="4529137" y="4731689"/>
            <a:ext cx="2178102" cy="1733747"/>
          </a:xfrm>
          <a:custGeom>
            <a:avLst/>
            <a:gdLst>
              <a:gd name="connsiteX0" fmla="*/ 0 w 2178102"/>
              <a:gd name="connsiteY0" fmla="*/ 866874 h 1733747"/>
              <a:gd name="connsiteX1" fmla="*/ 1089051 w 2178102"/>
              <a:gd name="connsiteY1" fmla="*/ 0 h 1733747"/>
              <a:gd name="connsiteX2" fmla="*/ 2178102 w 2178102"/>
              <a:gd name="connsiteY2" fmla="*/ 866874 h 1733747"/>
              <a:gd name="connsiteX3" fmla="*/ 1089051 w 2178102"/>
              <a:gd name="connsiteY3" fmla="*/ 1733748 h 1733747"/>
              <a:gd name="connsiteX4" fmla="*/ 0 w 2178102"/>
              <a:gd name="connsiteY4" fmla="*/ 866874 h 17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102" h="1733747" extrusionOk="0">
                <a:moveTo>
                  <a:pt x="0" y="866874"/>
                </a:moveTo>
                <a:cubicBezTo>
                  <a:pt x="-3694" y="410468"/>
                  <a:pt x="488712" y="49886"/>
                  <a:pt x="1089051" y="0"/>
                </a:cubicBezTo>
                <a:cubicBezTo>
                  <a:pt x="1782111" y="-48515"/>
                  <a:pt x="2199586" y="377611"/>
                  <a:pt x="2178102" y="866874"/>
                </a:cubicBezTo>
                <a:cubicBezTo>
                  <a:pt x="2207422" y="1339034"/>
                  <a:pt x="1685850" y="1839972"/>
                  <a:pt x="1089051" y="1733748"/>
                </a:cubicBezTo>
                <a:cubicBezTo>
                  <a:pt x="532374" y="1804702"/>
                  <a:pt x="-83122" y="1259800"/>
                  <a:pt x="0" y="86687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2" grpId="0" animBg="1"/>
      <p:bldP spid="2" grpId="1" animBg="1"/>
      <p:bldP spid="29" grpId="0" animBg="1"/>
      <p:bldP spid="29" grpId="1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099CF-FD2C-41E4-9ACF-5AE2CE7E5704}"/>
              </a:ext>
            </a:extLst>
          </p:cNvPr>
          <p:cNvSpPr/>
          <p:nvPr/>
        </p:nvSpPr>
        <p:spPr>
          <a:xfrm>
            <a:off x="5753100" y="3333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C1CF7C-7753-40BF-861B-488AA1539137}"/>
              </a:ext>
            </a:extLst>
          </p:cNvPr>
          <p:cNvCxnSpPr>
            <a:cxnSpLocks/>
          </p:cNvCxnSpPr>
          <p:nvPr/>
        </p:nvCxnSpPr>
        <p:spPr>
          <a:xfrm flipH="1">
            <a:off x="3448050" y="857249"/>
            <a:ext cx="2305050" cy="57149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3CC83F-8E0A-49DB-B976-94C8B4A317F0}"/>
              </a:ext>
            </a:extLst>
          </p:cNvPr>
          <p:cNvSpPr/>
          <p:nvPr/>
        </p:nvSpPr>
        <p:spPr>
          <a:xfrm>
            <a:off x="2686050" y="142874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77769-AEE6-4336-AFA1-BCC84E61309E}"/>
              </a:ext>
            </a:extLst>
          </p:cNvPr>
          <p:cNvSpPr/>
          <p:nvPr/>
        </p:nvSpPr>
        <p:spPr>
          <a:xfrm>
            <a:off x="5829300" y="142874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0F904-8354-49AA-9ED9-63BCAE6CF959}"/>
              </a:ext>
            </a:extLst>
          </p:cNvPr>
          <p:cNvSpPr/>
          <p:nvPr/>
        </p:nvSpPr>
        <p:spPr>
          <a:xfrm>
            <a:off x="8820150" y="142874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01AF2-FF26-48D5-BDBE-C1859B6889D4}"/>
              </a:ext>
            </a:extLst>
          </p:cNvPr>
          <p:cNvSpPr/>
          <p:nvPr/>
        </p:nvSpPr>
        <p:spPr>
          <a:xfrm>
            <a:off x="1162050" y="25050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A7AA-AF24-4DFB-81B2-BF90D48CE1CB}"/>
              </a:ext>
            </a:extLst>
          </p:cNvPr>
          <p:cNvSpPr/>
          <p:nvPr/>
        </p:nvSpPr>
        <p:spPr>
          <a:xfrm>
            <a:off x="2686050" y="25050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8CB30-59B1-4458-8AEF-077B49EB4919}"/>
              </a:ext>
            </a:extLst>
          </p:cNvPr>
          <p:cNvSpPr/>
          <p:nvPr/>
        </p:nvSpPr>
        <p:spPr>
          <a:xfrm>
            <a:off x="4514850" y="2505073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99821-DD70-4BA2-95D3-5163E6BFF7AF}"/>
              </a:ext>
            </a:extLst>
          </p:cNvPr>
          <p:cNvSpPr/>
          <p:nvPr/>
        </p:nvSpPr>
        <p:spPr>
          <a:xfrm>
            <a:off x="575310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7BD89-EDB8-47AB-A743-CCF68B739C0C}"/>
              </a:ext>
            </a:extLst>
          </p:cNvPr>
          <p:cNvSpPr/>
          <p:nvPr/>
        </p:nvSpPr>
        <p:spPr>
          <a:xfrm>
            <a:off x="699135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BB50A-8E66-4D57-964E-104B9FE1D465}"/>
              </a:ext>
            </a:extLst>
          </p:cNvPr>
          <p:cNvSpPr/>
          <p:nvPr/>
        </p:nvSpPr>
        <p:spPr>
          <a:xfrm>
            <a:off x="847725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57EC8-D1A9-45E4-96B2-A13C673F12F9}"/>
              </a:ext>
            </a:extLst>
          </p:cNvPr>
          <p:cNvSpPr/>
          <p:nvPr/>
        </p:nvSpPr>
        <p:spPr>
          <a:xfrm>
            <a:off x="9867900" y="2505071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47669-5EE0-46F3-A9A9-FA25500C380A}"/>
              </a:ext>
            </a:extLst>
          </p:cNvPr>
          <p:cNvSpPr/>
          <p:nvPr/>
        </p:nvSpPr>
        <p:spPr>
          <a:xfrm>
            <a:off x="619125" y="356711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6D7A6D-7974-4E8D-89DC-483739927C54}"/>
              </a:ext>
            </a:extLst>
          </p:cNvPr>
          <p:cNvSpPr/>
          <p:nvPr/>
        </p:nvSpPr>
        <p:spPr>
          <a:xfrm>
            <a:off x="1685925" y="3567115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CA6EC-55C0-4C25-997A-9F50D94B191F}"/>
              </a:ext>
            </a:extLst>
          </p:cNvPr>
          <p:cNvSpPr/>
          <p:nvPr/>
        </p:nvSpPr>
        <p:spPr>
          <a:xfrm>
            <a:off x="2990850" y="356711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22D6FE-C13D-4BA8-BC93-32CB9FABB919}"/>
              </a:ext>
            </a:extLst>
          </p:cNvPr>
          <p:cNvSpPr/>
          <p:nvPr/>
        </p:nvSpPr>
        <p:spPr>
          <a:xfrm>
            <a:off x="4191000" y="353854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1402C-4B13-4505-9F3E-48161EE4886C}"/>
              </a:ext>
            </a:extLst>
          </p:cNvPr>
          <p:cNvSpPr/>
          <p:nvPr/>
        </p:nvSpPr>
        <p:spPr>
          <a:xfrm>
            <a:off x="5200650" y="353853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31EB0-67D2-4F39-B4DD-47A7BD368226}"/>
              </a:ext>
            </a:extLst>
          </p:cNvPr>
          <p:cNvSpPr/>
          <p:nvPr/>
        </p:nvSpPr>
        <p:spPr>
          <a:xfrm>
            <a:off x="6305552" y="353853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85B228-F8CD-4A8B-BED1-7408F009BAC5}"/>
              </a:ext>
            </a:extLst>
          </p:cNvPr>
          <p:cNvSpPr/>
          <p:nvPr/>
        </p:nvSpPr>
        <p:spPr>
          <a:xfrm>
            <a:off x="7419975" y="353853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02D92B-F070-4A71-9031-F0C23EC2C000}"/>
              </a:ext>
            </a:extLst>
          </p:cNvPr>
          <p:cNvSpPr/>
          <p:nvPr/>
        </p:nvSpPr>
        <p:spPr>
          <a:xfrm>
            <a:off x="8458200" y="353853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C6EDBC-BCCE-4722-85AA-1C770E79E5BA}"/>
              </a:ext>
            </a:extLst>
          </p:cNvPr>
          <p:cNvSpPr/>
          <p:nvPr/>
        </p:nvSpPr>
        <p:spPr>
          <a:xfrm>
            <a:off x="9505950" y="353853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C46D1-694E-4F6F-BED4-AB03478C3926}"/>
              </a:ext>
            </a:extLst>
          </p:cNvPr>
          <p:cNvSpPr/>
          <p:nvPr/>
        </p:nvSpPr>
        <p:spPr>
          <a:xfrm>
            <a:off x="10534650" y="353853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3C0D06-E0D4-41D2-BA5B-B2C5649130B7}"/>
              </a:ext>
            </a:extLst>
          </p:cNvPr>
          <p:cNvSpPr/>
          <p:nvPr/>
        </p:nvSpPr>
        <p:spPr>
          <a:xfrm>
            <a:off x="276225" y="4519611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44897E-212C-4776-9E3A-A9E37E31F1F0}"/>
              </a:ext>
            </a:extLst>
          </p:cNvPr>
          <p:cNvSpPr/>
          <p:nvPr/>
        </p:nvSpPr>
        <p:spPr>
          <a:xfrm>
            <a:off x="1343025" y="451961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832897-4861-4120-A567-71FCB8869F44}"/>
              </a:ext>
            </a:extLst>
          </p:cNvPr>
          <p:cNvSpPr/>
          <p:nvPr/>
        </p:nvSpPr>
        <p:spPr>
          <a:xfrm>
            <a:off x="2314575" y="451961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8777A-3BD5-4882-8F47-56CE050492AA}"/>
              </a:ext>
            </a:extLst>
          </p:cNvPr>
          <p:cNvSpPr/>
          <p:nvPr/>
        </p:nvSpPr>
        <p:spPr>
          <a:xfrm>
            <a:off x="3829050" y="451960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2CAE67-020C-4556-9204-9474AFD98F7D}"/>
              </a:ext>
            </a:extLst>
          </p:cNvPr>
          <p:cNvSpPr/>
          <p:nvPr/>
        </p:nvSpPr>
        <p:spPr>
          <a:xfrm>
            <a:off x="4686300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ECBEAF-3388-4CDA-84C6-116F1343E57B}"/>
              </a:ext>
            </a:extLst>
          </p:cNvPr>
          <p:cNvSpPr/>
          <p:nvPr/>
        </p:nvSpPr>
        <p:spPr>
          <a:xfrm>
            <a:off x="5619750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E7C08-52E5-4850-877C-A8E5A27C3EF0}"/>
              </a:ext>
            </a:extLst>
          </p:cNvPr>
          <p:cNvSpPr/>
          <p:nvPr/>
        </p:nvSpPr>
        <p:spPr>
          <a:xfrm>
            <a:off x="6648452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EF6983-EB45-44E8-8A56-6D0248DECC3C}"/>
              </a:ext>
            </a:extLst>
          </p:cNvPr>
          <p:cNvSpPr/>
          <p:nvPr/>
        </p:nvSpPr>
        <p:spPr>
          <a:xfrm>
            <a:off x="8029575" y="451960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B4CC0-C678-4139-B945-1DC52B449BD5}"/>
              </a:ext>
            </a:extLst>
          </p:cNvPr>
          <p:cNvSpPr/>
          <p:nvPr/>
        </p:nvSpPr>
        <p:spPr>
          <a:xfrm>
            <a:off x="9001125" y="451960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ABBF96-27D5-480B-90E7-E739C3019EDE}"/>
              </a:ext>
            </a:extLst>
          </p:cNvPr>
          <p:cNvSpPr/>
          <p:nvPr/>
        </p:nvSpPr>
        <p:spPr>
          <a:xfrm>
            <a:off x="10020300" y="449579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92BCC9-8109-49C6-82B1-69C8F3F058F4}"/>
              </a:ext>
            </a:extLst>
          </p:cNvPr>
          <p:cNvSpPr/>
          <p:nvPr/>
        </p:nvSpPr>
        <p:spPr>
          <a:xfrm>
            <a:off x="10877550" y="448626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D50566-0E19-48C0-8A7C-3930FD02A970}"/>
              </a:ext>
            </a:extLst>
          </p:cNvPr>
          <p:cNvSpPr/>
          <p:nvPr/>
        </p:nvSpPr>
        <p:spPr>
          <a:xfrm>
            <a:off x="276225" y="54721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9BE5E9-3092-4B8E-A948-61AFDF1DA582}"/>
              </a:ext>
            </a:extLst>
          </p:cNvPr>
          <p:cNvSpPr/>
          <p:nvPr/>
        </p:nvSpPr>
        <p:spPr>
          <a:xfrm>
            <a:off x="1162050" y="5472105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43FEB-30C5-4D9A-98AF-41225792D6DE}"/>
              </a:ext>
            </a:extLst>
          </p:cNvPr>
          <p:cNvSpPr/>
          <p:nvPr/>
        </p:nvSpPr>
        <p:spPr>
          <a:xfrm>
            <a:off x="2057400" y="547210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723BD9-309C-485A-A17C-EC0FB2F4C165}"/>
              </a:ext>
            </a:extLst>
          </p:cNvPr>
          <p:cNvSpPr/>
          <p:nvPr/>
        </p:nvSpPr>
        <p:spPr>
          <a:xfrm>
            <a:off x="3000375" y="547210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0F988-93F1-4238-ADC0-AF90B2B5921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857249"/>
            <a:ext cx="76200" cy="5715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607433-D63B-4078-8583-0080A8C354E3}"/>
              </a:ext>
            </a:extLst>
          </p:cNvPr>
          <p:cNvCxnSpPr>
            <a:cxnSpLocks/>
          </p:cNvCxnSpPr>
          <p:nvPr/>
        </p:nvCxnSpPr>
        <p:spPr>
          <a:xfrm>
            <a:off x="6438900" y="888204"/>
            <a:ext cx="2381250" cy="52149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0C24C7-8315-417E-B3EE-E23325DDB2DF}"/>
              </a:ext>
            </a:extLst>
          </p:cNvPr>
          <p:cNvCxnSpPr>
            <a:cxnSpLocks/>
          </p:cNvCxnSpPr>
          <p:nvPr/>
        </p:nvCxnSpPr>
        <p:spPr>
          <a:xfrm flipH="1">
            <a:off x="1847850" y="1943100"/>
            <a:ext cx="895350" cy="51910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197614-C116-423C-8FFC-AF5F9102D252}"/>
              </a:ext>
            </a:extLst>
          </p:cNvPr>
          <p:cNvCxnSpPr>
            <a:cxnSpLocks/>
          </p:cNvCxnSpPr>
          <p:nvPr/>
        </p:nvCxnSpPr>
        <p:spPr>
          <a:xfrm flipH="1">
            <a:off x="3133725" y="1943099"/>
            <a:ext cx="76200" cy="5929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98BEB7-219D-4893-8265-81C1012E2676}"/>
              </a:ext>
            </a:extLst>
          </p:cNvPr>
          <p:cNvCxnSpPr>
            <a:cxnSpLocks/>
          </p:cNvCxnSpPr>
          <p:nvPr/>
        </p:nvCxnSpPr>
        <p:spPr>
          <a:xfrm flipH="1">
            <a:off x="5124450" y="1971676"/>
            <a:ext cx="838200" cy="576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8D6C90-B1BA-4DA5-8E80-1E4E837A4D1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96000" y="1924047"/>
            <a:ext cx="133352" cy="5810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06260C-D680-4783-B1A6-92A5D05ABDB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53200" y="1933574"/>
            <a:ext cx="781050" cy="571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4A4911-6F4E-40ED-81F6-F468DC3D3F1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20150" y="1952623"/>
            <a:ext cx="142878" cy="552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7262B1-70F2-4266-8152-7AB2C55D0F76}"/>
              </a:ext>
            </a:extLst>
          </p:cNvPr>
          <p:cNvCxnSpPr>
            <a:cxnSpLocks/>
          </p:cNvCxnSpPr>
          <p:nvPr/>
        </p:nvCxnSpPr>
        <p:spPr>
          <a:xfrm>
            <a:off x="9458325" y="1952623"/>
            <a:ext cx="561975" cy="5834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127AB5-930F-47F9-80CD-C5684A08FDD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62025" y="3052768"/>
            <a:ext cx="342900" cy="5143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0B8C33-FFF5-4DA2-852E-6A02B6A125A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85925" y="2995616"/>
            <a:ext cx="342900" cy="57149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FBD43B-EBCD-4C13-BD73-CE6AF662EB86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3028950" y="3028949"/>
            <a:ext cx="304800" cy="538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933334-769F-4D44-8209-55BDAA9B644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533900" y="3028948"/>
            <a:ext cx="323850" cy="5095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9FF677-67C1-454A-83D4-540FF9FDD40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124450" y="3052768"/>
            <a:ext cx="419100" cy="4857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CAD026D-0FED-4F35-BD8F-F5C0C505C2D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648452" y="3028947"/>
            <a:ext cx="685798" cy="5095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8174BE-8FBC-4F78-8D3A-29C38FF2CB8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629526" y="3024192"/>
            <a:ext cx="133349" cy="514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174F86-A2B7-433F-88C7-36F7D5E9777A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8801100" y="3028947"/>
            <a:ext cx="19050" cy="5095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03D6D6-14E8-43F4-82EE-A544064B8DC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848850" y="2983707"/>
            <a:ext cx="219074" cy="5548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EC4D6D-BA5B-476A-BB62-62C0EA44500C}"/>
              </a:ext>
            </a:extLst>
          </p:cNvPr>
          <p:cNvCxnSpPr>
            <a:cxnSpLocks/>
          </p:cNvCxnSpPr>
          <p:nvPr/>
        </p:nvCxnSpPr>
        <p:spPr>
          <a:xfrm>
            <a:off x="10534650" y="3000376"/>
            <a:ext cx="342900" cy="614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1DDAE4-C484-4558-AF51-0D47403B5CA3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19125" y="4105272"/>
            <a:ext cx="180976" cy="4143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BB7FEB-72C0-479E-B3BD-35319105B9BB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1685925" y="4090990"/>
            <a:ext cx="342900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4EC2F9A-2EE1-44D2-ADB0-9F02620EA03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295525" y="4105272"/>
            <a:ext cx="361950" cy="4143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E7EADC9-9D3C-4BA3-AA90-1FBF8223B9DD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4171950" y="4062415"/>
            <a:ext cx="361950" cy="4571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030FEE7-A8E9-4F93-B366-31FCA61E636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029200" y="4062412"/>
            <a:ext cx="352426" cy="4571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F58D0B7-9F8F-4933-A73F-D176D8FCCD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53100" y="4038602"/>
            <a:ext cx="209550" cy="4810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1C2EB2D-07CC-47C5-98B0-ECF1D51B488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2276" y="4090988"/>
            <a:ext cx="219076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3FEA78C-276A-4550-9A32-5D8B2E9A84A9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 flipH="1">
            <a:off x="8372475" y="4062412"/>
            <a:ext cx="428625" cy="4571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73CEB4-F118-4309-BED2-7A9F8F30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972550" y="4005262"/>
            <a:ext cx="371475" cy="514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D216D8-1EEB-43F4-9F28-958DAABB1A2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363200" y="4038602"/>
            <a:ext cx="342900" cy="4571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02647E-3F8E-4B1B-852B-1744595A2CE7}"/>
              </a:ext>
            </a:extLst>
          </p:cNvPr>
          <p:cNvCxnSpPr>
            <a:cxnSpLocks/>
          </p:cNvCxnSpPr>
          <p:nvPr/>
        </p:nvCxnSpPr>
        <p:spPr>
          <a:xfrm>
            <a:off x="11125200" y="4038602"/>
            <a:ext cx="266700" cy="4476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E203EDD-CBBA-4219-AD8F-B24B21CF3D53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619125" y="5043486"/>
            <a:ext cx="0" cy="4286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EF3086D-B87A-4CA9-AF0C-EAEC80F9DE6A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1504950" y="5043485"/>
            <a:ext cx="180975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0D8C84F-A2A3-4015-9702-2EB5DA63EAC6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 flipH="1">
            <a:off x="2400300" y="5043485"/>
            <a:ext cx="257175" cy="4286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6F6FDC6-5A43-4128-B931-9D4367DF290D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flipH="1">
            <a:off x="3343275" y="5043484"/>
            <a:ext cx="828675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>
            <a:extLst>
              <a:ext uri="{FF2B5EF4-FFF2-40B4-BE49-F238E27FC236}">
                <a16:creationId xmlns:a16="http://schemas.microsoft.com/office/drawing/2014/main" id="{C46CA9A7-CC2A-45D1-ADA0-DDD054A3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11" y="5267325"/>
            <a:ext cx="11029950" cy="1034276"/>
          </a:xfrm>
        </p:spPr>
        <p:txBody>
          <a:bodyPr/>
          <a:lstStyle/>
          <a:p>
            <a:pPr algn="r"/>
            <a:r>
              <a:rPr lang="en-GB" dirty="0"/>
              <a:t>Pruning duplicated states</a:t>
            </a:r>
          </a:p>
        </p:txBody>
      </p:sp>
    </p:spTree>
    <p:extLst>
      <p:ext uri="{BB962C8B-B14F-4D97-AF65-F5344CB8AC3E}">
        <p14:creationId xmlns:p14="http://schemas.microsoft.com/office/powerpoint/2010/main" val="323157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6E3D-C945-4971-8CCF-F5964E6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07F6-424C-47A7-96B8-D743AFCD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a solver for the classic puzzle game Sokoban!</a:t>
            </a:r>
          </a:p>
          <a:p>
            <a:r>
              <a:rPr lang="en-GB" dirty="0"/>
              <a:t>Mob program in your breakout rooms</a:t>
            </a:r>
          </a:p>
          <a:p>
            <a:r>
              <a:rPr lang="en-GB" dirty="0"/>
              <a:t>Fork and clone the repo linked on </a:t>
            </a:r>
            <a:r>
              <a:rPr lang="en-GB" dirty="0" err="1"/>
              <a:t>LearningSpace</a:t>
            </a:r>
            <a:endParaRPr lang="en-GB" dirty="0"/>
          </a:p>
          <a:p>
            <a:r>
              <a:rPr lang="en-GB" dirty="0"/>
              <a:t>Look at the pseudocode on </a:t>
            </a:r>
            <a:r>
              <a:rPr lang="en-GB" dirty="0" err="1"/>
              <a:t>LearningSpace</a:t>
            </a:r>
            <a:endParaRPr lang="en-GB" dirty="0"/>
          </a:p>
          <a:p>
            <a:r>
              <a:rPr lang="en-GB" dirty="0"/>
              <a:t>At 5:15pm we’ll reconvene and review – I’ll be dropping in on you in the meantime</a:t>
            </a:r>
          </a:p>
        </p:txBody>
      </p:sp>
    </p:spTree>
    <p:extLst>
      <p:ext uri="{BB962C8B-B14F-4D97-AF65-F5344CB8AC3E}">
        <p14:creationId xmlns:p14="http://schemas.microsoft.com/office/powerpoint/2010/main" val="236047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97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Workshop Week 3 Planning</vt:lpstr>
      <vt:lpstr>State-Action Tree</vt:lpstr>
      <vt:lpstr>Breadth-First Search with a queue</vt:lpstr>
      <vt:lpstr>BFS</vt:lpstr>
      <vt:lpstr>Path to solution</vt:lpstr>
      <vt:lpstr>Duplicated states</vt:lpstr>
      <vt:lpstr>Pruning duplicated states</vt:lpstr>
      <vt:lpstr>Workshop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Powley</dc:creator>
  <cp:lastModifiedBy>Edward Powley</cp:lastModifiedBy>
  <cp:revision>24</cp:revision>
  <dcterms:created xsi:type="dcterms:W3CDTF">2021-01-28T13:01:21Z</dcterms:created>
  <dcterms:modified xsi:type="dcterms:W3CDTF">2021-02-11T18:09:51Z</dcterms:modified>
</cp:coreProperties>
</file>