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69" r:id="rId3"/>
    <p:sldId id="272" r:id="rId4"/>
    <p:sldId id="270" r:id="rId5"/>
    <p:sldId id="271" r:id="rId6"/>
    <p:sldId id="273" r:id="rId7"/>
    <p:sldId id="275" r:id="rId8"/>
    <p:sldId id="276" r:id="rId9"/>
    <p:sldId id="263" r:id="rId10"/>
    <p:sldId id="265" r:id="rId11"/>
    <p:sldId id="274" r:id="rId12"/>
    <p:sldId id="268" r:id="rId13"/>
    <p:sldId id="267" r:id="rId14"/>
    <p:sldId id="277" r:id="rId15"/>
    <p:sldId id="278" r:id="rId16"/>
    <p:sldId id="279" r:id="rId17"/>
    <p:sldId id="280" r:id="rId18"/>
    <p:sldId id="281" r:id="rId19"/>
    <p:sldId id="28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CC00"/>
    <a:srgbClr val="FF9900"/>
    <a:srgbClr val="34FB2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830" autoAdjust="0"/>
    <p:restoredTop sz="94660"/>
  </p:normalViewPr>
  <p:slideViewPr>
    <p:cSldViewPr showGuides="1">
      <p:cViewPr>
        <p:scale>
          <a:sx n="50" d="100"/>
          <a:sy n="50" d="100"/>
        </p:scale>
        <p:origin x="-1700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4A38A-B85C-42A6-9672-5E0CB3A8797B}" type="datetimeFigureOut">
              <a:rPr lang="en-US" smtClean="0"/>
              <a:pPr/>
              <a:t>9/25/2015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637D0-5057-417C-9C35-719152D9496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637D0-5057-417C-9C35-719152D94967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2420888"/>
            <a:ext cx="9144001" cy="443711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76" y="5281610"/>
            <a:ext cx="7772400" cy="1470025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76" y="5286388"/>
            <a:ext cx="7786742" cy="995354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pic>
        <p:nvPicPr>
          <p:cNvPr id="7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2420888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0" name="Picture 9" descr="test_logo_i50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42844" y="2000240"/>
            <a:ext cx="128905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09757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25/09/2015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06892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25/09/2015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10169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77871"/>
            <a:ext cx="2057400" cy="56372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77871"/>
            <a:ext cx="6019800" cy="56372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25/09/2015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85459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25/09/2015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4538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500042"/>
            <a:ext cx="9144000" cy="6357958"/>
          </a:xfrm>
        </p:spPr>
        <p:txBody>
          <a:bodyPr/>
          <a:lstStyle>
            <a:lvl1pPr>
              <a:defRPr b="1" baseline="0"/>
            </a:lvl1pPr>
          </a:lstStyle>
          <a:p>
            <a:r>
              <a:rPr lang="en-US" dirty="0" smtClean="0"/>
              <a:t>Any Questions?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25/09/2015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0"/>
            <a:ext cx="9144001" cy="50004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pic>
        <p:nvPicPr>
          <p:cNvPr id="7" name="Picture 6" descr="soldier_buffer_bw250.pn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6143636" y="-198837"/>
            <a:ext cx="2841656" cy="6795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699295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99295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25/09/2015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954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25/09/2015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9557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25/09/2015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3431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25/09/2015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8900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25/09/2015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2163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433404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3340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59545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25/09/2015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4112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286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1448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fld id="{20273AD4-B79B-4AEC-A7AB-9CD19EAEA649}" type="datetimeFigureOut">
              <a:rPr lang="en-GB" smtClean="0"/>
              <a:pPr/>
              <a:t>25/09/2015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 t="2951" b="79342"/>
          <a:stretch>
            <a:fillRect/>
          </a:stretch>
        </p:blipFill>
        <p:spPr bwMode="auto">
          <a:xfrm>
            <a:off x="-1" y="0"/>
            <a:ext cx="9144001" cy="500042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8" name="Picture 7" descr="test_logo_i50.gif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129985" y="142852"/>
            <a:ext cx="870115" cy="21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809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s://www.youtube.com/watch?v=0MnRkPvIjK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://www.onlineeducation.net/videogame_timeline/video-game-timeline.jp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Introduction to Game Platforms</a:t>
            </a:r>
            <a:endParaRPr lang="en-GB" sz="3600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142976" y="5286388"/>
            <a:ext cx="7786742" cy="734900"/>
          </a:xfrm>
        </p:spPr>
        <p:txBody>
          <a:bodyPr/>
          <a:lstStyle/>
          <a:p>
            <a:r>
              <a:rPr lang="en-GB" dirty="0" smtClean="0"/>
              <a:t>COMP130: Game Platform History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45387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 smtClean="0"/>
              <a:t>Cathode Ray Tube Amusement Device (1948)</a:t>
            </a:r>
            <a:endParaRPr lang="en-GB" sz="2800" dirty="0"/>
          </a:p>
        </p:txBody>
      </p:sp>
      <p:pic>
        <p:nvPicPr>
          <p:cNvPr id="4098" name="Picture 2" descr="http://www.societe-anonyme.net/wp-content/uploads/2008/08/sage_f1693_web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37835" y="1714500"/>
            <a:ext cx="6068330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400" dirty="0" smtClean="0"/>
              <a:t>Chess AI on the Ferranti Mark I (1951)</a:t>
            </a:r>
            <a:endParaRPr lang="en-GB" sz="2400" dirty="0"/>
          </a:p>
        </p:txBody>
      </p:sp>
      <p:pic>
        <p:nvPicPr>
          <p:cNvPr id="9218" name="Picture 2" descr="https://upload.wikimedia.org/wikipedia/en/1/17/Ferranti_Mark_1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57422" y="1428736"/>
            <a:ext cx="4643458" cy="51078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Bertie</a:t>
            </a:r>
            <a:r>
              <a:rPr lang="en-GB" dirty="0" smtClean="0"/>
              <a:t> the Brain (1950)</a:t>
            </a:r>
            <a:endParaRPr lang="en-GB" dirty="0"/>
          </a:p>
        </p:txBody>
      </p:sp>
      <p:pic>
        <p:nvPicPr>
          <p:cNvPr id="1026" name="Picture 2" descr="http://spacing.ca/toronto/wp-content/uploads/sites/4/2014/07/20140721-Bertie-Spacing-600x45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000240"/>
            <a:ext cx="5619776" cy="42897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OXO (1951)</a:t>
            </a:r>
            <a:endParaRPr lang="en-GB" dirty="0"/>
          </a:p>
        </p:txBody>
      </p:sp>
      <p:pic>
        <p:nvPicPr>
          <p:cNvPr id="2050" name="Picture 2" descr="https://upload.wikimedia.org/wikipedia/en/5/59/OXO_emulated_screenshot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857364"/>
            <a:ext cx="6215106" cy="41353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Tennis for Two (1959)</a:t>
            </a:r>
            <a:endParaRPr lang="en-GB" dirty="0"/>
          </a:p>
        </p:txBody>
      </p:sp>
      <p:pic>
        <p:nvPicPr>
          <p:cNvPr id="46082" name="Picture 2" descr="https://upload.wikimedia.org/wikipedia/commons/thumb/2/2c/Tennis_For_Two_in_1959.jpg/1280px-Tennis_For_Two_in_1959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571612"/>
            <a:ext cx="6687522" cy="49686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SpaceWar</a:t>
            </a:r>
            <a:r>
              <a:rPr lang="en-GB" dirty="0" smtClean="0"/>
              <a:t>! (1962)</a:t>
            </a:r>
            <a:endParaRPr lang="en-GB" dirty="0"/>
          </a:p>
        </p:txBody>
      </p:sp>
      <p:pic>
        <p:nvPicPr>
          <p:cNvPr id="47106" name="Picture 2" descr="Spacewar!-PDP-1-20070512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1643050"/>
            <a:ext cx="6973274" cy="46906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Home Computer Game Platform?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Game Platform History</a:t>
            </a: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Brown Box (1967)</a:t>
            </a:r>
            <a:endParaRPr lang="en-GB" dirty="0"/>
          </a:p>
        </p:txBody>
      </p:sp>
      <p:pic>
        <p:nvPicPr>
          <p:cNvPr id="48130" name="Picture 2" descr="http://www.thegameconsole.com/ralph-baer-brown-box/ralph-baer-brown-box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4500" y="2072481"/>
            <a:ext cx="5715000" cy="381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Magnavox Odyssey (1972)</a:t>
            </a:r>
            <a:endParaRPr lang="en-GB" dirty="0"/>
          </a:p>
        </p:txBody>
      </p:sp>
      <p:pic>
        <p:nvPicPr>
          <p:cNvPr id="50178" name="Picture 2" descr="https://upload.wikimedia.org/wikipedia/commons/thumb/9/99/Magnavox-Odyssey-Console-Set.jpg/1920px-Magnavox-Odyssey-Console-Set.jpg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14400" y="2082006"/>
            <a:ext cx="7315200" cy="3790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Game Console Timeline</a:t>
            </a:r>
            <a:br>
              <a:rPr lang="en-GB" dirty="0" smtClean="0"/>
            </a:br>
            <a:r>
              <a:rPr lang="en-GB" sz="2200" u="sng" dirty="0" smtClean="0">
                <a:hlinkClick r:id="rId2"/>
              </a:rPr>
              <a:t>http://www.onlineeducation.net/videogame_timeline/video-game-timeline.jpg</a:t>
            </a:r>
            <a:endParaRPr lang="en-GB" dirty="0"/>
          </a:p>
        </p:txBody>
      </p:sp>
      <p:pic>
        <p:nvPicPr>
          <p:cNvPr id="4" name="Content Placeholder 3" descr="video-game-timeline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2331561"/>
            <a:ext cx="8229600" cy="329184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Computers?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Babbage’s Difference and Analytical Engines (1837)</a:t>
            </a:r>
            <a:endParaRPr lang="en-GB" sz="2400" dirty="0"/>
          </a:p>
        </p:txBody>
      </p:sp>
      <p:pic>
        <p:nvPicPr>
          <p:cNvPr id="40962" name="Picture 2" descr="http://www.100freesoft.net/images/CharlesBabbageAnalyticEngine2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r="2531"/>
          <a:stretch>
            <a:fillRect/>
          </a:stretch>
        </p:blipFill>
        <p:spPr bwMode="auto">
          <a:xfrm>
            <a:off x="1857356" y="1785926"/>
            <a:ext cx="5500726" cy="45973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Colossus (1943)</a:t>
            </a:r>
            <a:endParaRPr lang="en-GB" dirty="0"/>
          </a:p>
        </p:txBody>
      </p:sp>
      <p:pic>
        <p:nvPicPr>
          <p:cNvPr id="38914" name="Picture 2" descr="https://upload.wikimedia.org/wikipedia/commons/thumb/4/4b/Colossus.jpg/400px-Colossu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785926"/>
            <a:ext cx="6602824" cy="43743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ENIAC (1946)</a:t>
            </a:r>
            <a:endParaRPr lang="en-GB" dirty="0"/>
          </a:p>
        </p:txBody>
      </p:sp>
      <p:pic>
        <p:nvPicPr>
          <p:cNvPr id="37890" name="Picture 2" descr="http://s7.computerhistory.org/is/image/CHM/500004289-03-01?$re-medium$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0741" y="1714500"/>
            <a:ext cx="5802517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400" dirty="0" smtClean="0"/>
              <a:t>Manchester Small-Scale Experimental Machine (1948)</a:t>
            </a:r>
            <a:endParaRPr lang="en-GB" sz="2400" dirty="0"/>
          </a:p>
        </p:txBody>
      </p:sp>
      <p:pic>
        <p:nvPicPr>
          <p:cNvPr id="41986" name="Picture 2" descr="http://www.fcet.staffs.ac.uk/jdw1/sucfm/1948manchestermk1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714488"/>
            <a:ext cx="6153179" cy="48992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EDSAC (1949)</a:t>
            </a:r>
            <a:endParaRPr lang="en-GB" dirty="0"/>
          </a:p>
        </p:txBody>
      </p:sp>
      <p:pic>
        <p:nvPicPr>
          <p:cNvPr id="44034" name="Picture 2" descr="https://upload.wikimedia.org/wikipedia/commons/2/22/EDSAC_%2819%29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714488"/>
            <a:ext cx="6778644" cy="47662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PDP-1 (1959)</a:t>
            </a:r>
            <a:endParaRPr lang="en-GB" dirty="0"/>
          </a:p>
        </p:txBody>
      </p:sp>
      <p:pic>
        <p:nvPicPr>
          <p:cNvPr id="45058" name="Picture 2" descr="https://upload.wikimedia.org/wikipedia/commons/thumb/c/c3/PDP-1.jpg/1280px-PDP-1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4691" y="1714500"/>
            <a:ext cx="6034617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Computer Game?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Game Platform History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14595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113</Words>
  <Application>Microsoft Office PowerPoint</Application>
  <PresentationFormat>On-screen Show (4:3)</PresentationFormat>
  <Paragraphs>23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Introduction to Game Platforms</vt:lpstr>
      <vt:lpstr>First Computers?</vt:lpstr>
      <vt:lpstr>Babbage’s Difference and Analytical Engines (1837)</vt:lpstr>
      <vt:lpstr>Colossus (1943)</vt:lpstr>
      <vt:lpstr>ENIAC (1946)</vt:lpstr>
      <vt:lpstr>Manchester Small-Scale Experimental Machine (1948)</vt:lpstr>
      <vt:lpstr>EDSAC (1949)</vt:lpstr>
      <vt:lpstr>PDP-1 (1959)</vt:lpstr>
      <vt:lpstr>First Computer Game?</vt:lpstr>
      <vt:lpstr>Cathode Ray Tube Amusement Device (1948)</vt:lpstr>
      <vt:lpstr>Chess AI on the Ferranti Mark I (1951)</vt:lpstr>
      <vt:lpstr>Bertie the Brain (1950)</vt:lpstr>
      <vt:lpstr>OXO (1951)</vt:lpstr>
      <vt:lpstr>Tennis for Two (1959)</vt:lpstr>
      <vt:lpstr>SpaceWar! (1962)</vt:lpstr>
      <vt:lpstr>First Home Computer Game Platform?</vt:lpstr>
      <vt:lpstr>The Brown Box (1967)</vt:lpstr>
      <vt:lpstr>Magnavox Odyssey (1972)</vt:lpstr>
      <vt:lpstr>Game Console Timeline http://www.onlineeducation.net/videogame_timeline/video-game-timeline.jpg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Tanya Krzywinska</dc:creator>
  <cp:lastModifiedBy>Adrir Darklance</cp:lastModifiedBy>
  <cp:revision>83</cp:revision>
  <dcterms:created xsi:type="dcterms:W3CDTF">2013-10-11T07:28:59Z</dcterms:created>
  <dcterms:modified xsi:type="dcterms:W3CDTF">2015-09-25T12:26:55Z</dcterms:modified>
</cp:coreProperties>
</file>