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58" r:id="rId5"/>
    <p:sldId id="261" r:id="rId6"/>
    <p:sldId id="262" r:id="rId7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3294" y="-15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40A17F-2F0C-41A2-BF8E-FC9DC80A8675}" type="datetimeFigureOut">
              <a:rPr lang="en-US" smtClean="0"/>
              <a:pPr/>
              <a:t>11/10/2015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C1590-F561-46A3-9932-E48A9AA1E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11/10/2015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815666"/>
            <a:ext cx="9144001" cy="33278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961208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746516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181566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1500180"/>
            <a:ext cx="1289050" cy="238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3404"/>
            <a:ext cx="2057400" cy="42279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3404"/>
            <a:ext cx="6019800" cy="42279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5031"/>
            <a:ext cx="9144000" cy="4768469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3750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49127"/>
            <a:ext cx="2841656" cy="509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699295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699295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505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505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659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3750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07139"/>
            <a:ext cx="870115" cy="160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Peer Review</a:t>
            </a:r>
            <a:endParaRPr lang="en-GB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551175"/>
          </a:xfrm>
        </p:spPr>
        <p:txBody>
          <a:bodyPr/>
          <a:lstStyle/>
          <a:p>
            <a:r>
              <a:rPr lang="en-GB" dirty="0" smtClean="0"/>
              <a:t>COMP130: Game Platform History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for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Download the review form from the </a:t>
            </a:r>
            <a:r>
              <a:rPr lang="en-GB" dirty="0" err="1" smtClean="0"/>
              <a:t>LearningSpace</a:t>
            </a:r>
            <a:endParaRPr lang="en-GB" dirty="0" smtClean="0"/>
          </a:p>
          <a:p>
            <a:r>
              <a:rPr lang="en-GB" dirty="0" smtClean="0"/>
              <a:t>If you have a physical copy of your work, please hand this to your tutor</a:t>
            </a:r>
            <a:endParaRPr lang="en-GB" dirty="0" smtClean="0"/>
          </a:p>
          <a:p>
            <a:r>
              <a:rPr lang="en-GB" dirty="0" smtClean="0"/>
              <a:t>If you have an electronic version, please upload this to the forked comp130 repository on Git Hub – your tutor will print a copy of this for you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for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Please re-familiarise yourself with the assessment brief</a:t>
            </a:r>
          </a:p>
          <a:p>
            <a:endParaRPr lang="en-GB" dirty="0" smtClean="0"/>
          </a:p>
          <a:p>
            <a:r>
              <a:rPr lang="en-GB" dirty="0" smtClean="0"/>
              <a:t>Pay particular attention to the marking rubric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You are about to receive the work from one of your peers. Please download the review form and then:</a:t>
            </a:r>
          </a:p>
          <a:p>
            <a:pPr marL="0" indent="0"/>
            <a:r>
              <a:rPr lang="en-GB" dirty="0" smtClean="0"/>
              <a:t> </a:t>
            </a:r>
            <a:r>
              <a:rPr lang="en-GB" dirty="0" smtClean="0"/>
              <a:t>Read the essay</a:t>
            </a:r>
          </a:p>
          <a:p>
            <a:pPr marL="0" indent="0"/>
            <a:r>
              <a:rPr lang="en-GB" dirty="0" smtClean="0"/>
              <a:t> </a:t>
            </a:r>
            <a:r>
              <a:rPr lang="en-GB" dirty="0" smtClean="0"/>
              <a:t>Compare the essay to the marking rubric</a:t>
            </a:r>
          </a:p>
          <a:p>
            <a:pPr marL="0" indent="0"/>
            <a:r>
              <a:rPr lang="en-GB" dirty="0" smtClean="0"/>
              <a:t> </a:t>
            </a:r>
            <a:r>
              <a:rPr lang="en-GB" dirty="0" smtClean="0"/>
              <a:t>Complete the review form</a:t>
            </a:r>
          </a:p>
          <a:p>
            <a:pPr marL="266700" indent="-266700"/>
            <a:r>
              <a:rPr lang="en-GB" dirty="0" smtClean="0"/>
              <a:t>Provide some constructive comments to help your peer improve their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Please write something – at least one line – regarding </a:t>
            </a:r>
            <a:r>
              <a:rPr lang="en-GB" b="1" dirty="0" smtClean="0"/>
              <a:t>each</a:t>
            </a:r>
            <a:r>
              <a:rPr lang="en-GB" dirty="0" smtClean="0"/>
              <a:t> criterion in the marking rubric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i="1" dirty="0" smtClean="0"/>
              <a:t>You should provide as much feedback as you expect to receive!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You are about to receive the work from one of your peers. Please download the review form and then:</a:t>
            </a:r>
          </a:p>
          <a:p>
            <a:pPr marL="0" indent="0"/>
            <a:r>
              <a:rPr lang="en-GB" dirty="0" smtClean="0"/>
              <a:t> </a:t>
            </a:r>
            <a:r>
              <a:rPr lang="en-GB" dirty="0" smtClean="0"/>
              <a:t>Read the essay</a:t>
            </a:r>
          </a:p>
          <a:p>
            <a:pPr marL="0" indent="0"/>
            <a:r>
              <a:rPr lang="en-GB" dirty="0" smtClean="0"/>
              <a:t> </a:t>
            </a:r>
            <a:r>
              <a:rPr lang="en-GB" dirty="0" smtClean="0"/>
              <a:t>Compare the essay to the marking rubric</a:t>
            </a:r>
          </a:p>
          <a:p>
            <a:pPr marL="0" indent="0"/>
            <a:r>
              <a:rPr lang="en-GB" dirty="0" smtClean="0"/>
              <a:t> </a:t>
            </a:r>
            <a:r>
              <a:rPr lang="en-GB" dirty="0" smtClean="0"/>
              <a:t>Complete the review form</a:t>
            </a:r>
          </a:p>
          <a:p>
            <a:pPr marL="266700" indent="-266700"/>
            <a:r>
              <a:rPr lang="en-GB" dirty="0" smtClean="0"/>
              <a:t>Provide some constructive comments to help your peer improve their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212</Words>
  <Application>Microsoft Office PowerPoint</Application>
  <PresentationFormat>On-screen Show (16:9)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Peer Review</vt:lpstr>
      <vt:lpstr>Preparing for Review</vt:lpstr>
      <vt:lpstr>Preparing for Review</vt:lpstr>
      <vt:lpstr>Peer Review</vt:lpstr>
      <vt:lpstr>Peer Review</vt:lpstr>
      <vt:lpstr>Peer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143</cp:revision>
  <dcterms:created xsi:type="dcterms:W3CDTF">2013-10-11T07:28:59Z</dcterms:created>
  <dcterms:modified xsi:type="dcterms:W3CDTF">2015-11-10T18:48:21Z</dcterms:modified>
</cp:coreProperties>
</file>