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40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45" r:id="rId15"/>
    <p:sldId id="358" r:id="rId16"/>
    <p:sldId id="359" r:id="rId17"/>
    <p:sldId id="360" r:id="rId18"/>
    <p:sldId id="361" r:id="rId19"/>
    <p:sldId id="362" r:id="rId20"/>
    <p:sldId id="341" r:id="rId21"/>
    <p:sldId id="353" r:id="rId22"/>
    <p:sldId id="354" r:id="rId23"/>
    <p:sldId id="355" r:id="rId24"/>
    <p:sldId id="356" r:id="rId25"/>
    <p:sldId id="35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7475" autoAdjust="0"/>
  </p:normalViewPr>
  <p:slideViewPr>
    <p:cSldViewPr>
      <p:cViewPr varScale="1">
        <p:scale>
          <a:sx n="105" d="100"/>
          <a:sy n="105" d="100"/>
        </p:scale>
        <p:origin x="18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ndroid-sdksetup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691680" y="6211669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COMP310 / COMP350: Algorithms &amp;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Computing for Games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2: Developing with Unity / Unreal for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non-PC targets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r>
              <a:rPr lang="en-GB" dirty="0" smtClean="0"/>
              <a:t>This is not ideal as </a:t>
            </a:r>
            <a:r>
              <a:rPr lang="en-GB" dirty="0" err="1" smtClean="0"/>
              <a:t>LogWarning</a:t>
            </a:r>
            <a:r>
              <a:rPr lang="en-GB" dirty="0" smtClean="0"/>
              <a:t>() includes entire </a:t>
            </a:r>
            <a:r>
              <a:rPr lang="en-GB" dirty="0" err="1" smtClean="0"/>
              <a:t>callstack</a:t>
            </a:r>
            <a:r>
              <a:rPr lang="en-GB" dirty="0" smtClean="0"/>
              <a:t> (just like the editor)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Can use networking code to manage better logging experience</a:t>
            </a:r>
          </a:p>
          <a:p>
            <a:pPr lvl="4"/>
            <a:r>
              <a:rPr lang="en-GB" dirty="0" smtClean="0"/>
              <a:t>See COMP260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DIY Network logging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PS4 App</a:t>
            </a:r>
          </a:p>
          <a:p>
            <a:pPr algn="ctr"/>
            <a:r>
              <a:rPr lang="en-GB" dirty="0" smtClean="0"/>
              <a:t>(Server)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3224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 App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39752" y="2204864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2339752" y="2636912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from application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1520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 for connect from 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1520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 client requests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444208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</a:t>
            </a:r>
            <a:r>
              <a:rPr lang="en-GB" dirty="0" err="1" smtClean="0"/>
              <a:t>Neigborhood</a:t>
            </a:r>
            <a:r>
              <a:rPr lang="en-GB" dirty="0" smtClean="0"/>
              <a:t> for PS4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44208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 to server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44208" y="5466928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requests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403648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Send log messages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PC / PS4 differences</a:t>
            </a:r>
          </a:p>
          <a:p>
            <a:pPr lvl="2"/>
            <a:r>
              <a:rPr lang="en-GB" dirty="0" smtClean="0"/>
              <a:t>PS4 has different </a:t>
            </a:r>
            <a:r>
              <a:rPr lang="en-GB" dirty="0" err="1" smtClean="0"/>
              <a:t>joypad</a:t>
            </a:r>
            <a:r>
              <a:rPr lang="en-GB" dirty="0" smtClean="0"/>
              <a:t> configuration to PC/Xbox</a:t>
            </a:r>
          </a:p>
          <a:p>
            <a:pPr lvl="3"/>
            <a:r>
              <a:rPr lang="en-GB" dirty="0" smtClean="0"/>
              <a:t>Easiest thing to do is use </a:t>
            </a:r>
            <a:r>
              <a:rPr lang="en-GB" dirty="0" err="1" smtClean="0"/>
              <a:t>InControl</a:t>
            </a:r>
            <a:endParaRPr lang="en-GB" dirty="0" smtClean="0"/>
          </a:p>
          <a:p>
            <a:pPr lvl="4"/>
            <a:r>
              <a:rPr lang="en-GB" dirty="0" err="1" smtClean="0"/>
              <a:t>AssetStore</a:t>
            </a:r>
            <a:r>
              <a:rPr lang="en-GB" dirty="0" smtClean="0"/>
              <a:t> app that maps </a:t>
            </a:r>
            <a:r>
              <a:rPr lang="en-GB" dirty="0" err="1" smtClean="0"/>
              <a:t>joypads</a:t>
            </a:r>
            <a:r>
              <a:rPr lang="en-GB" dirty="0" smtClean="0"/>
              <a:t> to virtual configuration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Yes, it looks like an Xbox360 controller.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53621"/>
            <a:ext cx="4385295" cy="277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keyboard</a:t>
            </a:r>
          </a:p>
          <a:p>
            <a:pPr lvl="2"/>
            <a:r>
              <a:rPr lang="en-GB" dirty="0" smtClean="0"/>
              <a:t>PS4 supports PC keyboards using Unity input events</a:t>
            </a:r>
          </a:p>
          <a:p>
            <a:pPr lvl="2"/>
            <a:r>
              <a:rPr lang="en-GB" dirty="0" smtClean="0"/>
              <a:t>Worth thinking about using a keyboard to give you more control over your game on PS4</a:t>
            </a:r>
          </a:p>
          <a:p>
            <a:pPr lvl="3"/>
            <a:r>
              <a:rPr lang="en-GB" dirty="0" smtClean="0"/>
              <a:t>Copy debug keystrokes from PC builds</a:t>
            </a:r>
          </a:p>
          <a:p>
            <a:pPr lvl="3"/>
            <a:r>
              <a:rPr lang="en-GB" dirty="0" smtClean="0"/>
              <a:t>Build debug menu system to control game attributes</a:t>
            </a:r>
          </a:p>
          <a:p>
            <a:pPr lvl="3"/>
            <a:r>
              <a:rPr lang="en-GB" dirty="0" smtClean="0"/>
              <a:t>Build debug console (a la ID applications)</a:t>
            </a:r>
          </a:p>
        </p:txBody>
      </p:sp>
      <p:pic>
        <p:nvPicPr>
          <p:cNvPr id="27650" name="Picture 2" descr="Image result for quake cons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293096"/>
            <a:ext cx="2808312" cy="2184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There are three ways to deploy your project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Launcher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Cook by the book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Cook on the fly </a:t>
            </a:r>
          </a:p>
          <a:p>
            <a:pPr marL="1371600" lvl="2" indent="-45720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Regardless of deployment method you need to connect to the dev kit</a:t>
            </a:r>
            <a:endParaRPr lang="en-GB" dirty="0"/>
          </a:p>
          <a:p>
            <a:r>
              <a:rPr lang="en-GB" dirty="0" smtClean="0"/>
              <a:t>Network Neighbourhood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771342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Regardless of deployment method you need to connect to the dev kit</a:t>
            </a:r>
            <a:endParaRPr lang="en-GB" dirty="0"/>
          </a:p>
          <a:p>
            <a:r>
              <a:rPr lang="en-GB" dirty="0" smtClean="0"/>
              <a:t>Device Manager in UE4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2708920"/>
            <a:ext cx="7776864" cy="32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Deploy and Launch from the Editor</a:t>
            </a:r>
            <a:endParaRPr lang="en-GB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Open your project in UE4</a:t>
            </a:r>
            <a:endParaRPr lang="en-GB" sz="2400" dirty="0"/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Under the launch menu, select the Dev Kit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This will cook and then deploy your game to the PS4</a:t>
            </a:r>
          </a:p>
          <a:p>
            <a:r>
              <a:rPr lang="en-GB" dirty="0" smtClean="0"/>
              <a:t>This is the </a:t>
            </a:r>
            <a:r>
              <a:rPr lang="en-GB" dirty="0" smtClean="0"/>
              <a:t>simplest but slowest for iteration</a:t>
            </a:r>
          </a:p>
          <a:p>
            <a:r>
              <a:rPr lang="en-GB" dirty="0" smtClean="0"/>
              <a:t>All content is included in the build, useful for content creators on small to medium sized projects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149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Cook On The Fly Server</a:t>
            </a:r>
            <a:endParaRPr lang="en-GB" dirty="0" smtClean="0"/>
          </a:p>
          <a:p>
            <a:pPr lvl="1"/>
            <a:r>
              <a:rPr lang="en-GB" sz="2400" dirty="0" smtClean="0"/>
              <a:t>Faster than </a:t>
            </a:r>
            <a:r>
              <a:rPr lang="en-GB" sz="2400" b="1" dirty="0" smtClean="0"/>
              <a:t>Deploy and Launch</a:t>
            </a:r>
          </a:p>
          <a:p>
            <a:pPr lvl="1"/>
            <a:r>
              <a:rPr lang="en-GB" sz="2400" dirty="0" smtClean="0"/>
              <a:t>Requires you to build UE4Editor as development editor</a:t>
            </a:r>
          </a:p>
          <a:p>
            <a:pPr lvl="1"/>
            <a:r>
              <a:rPr lang="en-GB" sz="2400" dirty="0" smtClean="0"/>
              <a:t>This is then run from the command line, this will cook content as required </a:t>
            </a:r>
            <a:endParaRPr lang="en-GB" sz="2400" b="1" dirty="0" smtClean="0"/>
          </a:p>
          <a:p>
            <a:pPr lvl="1"/>
            <a:r>
              <a:rPr lang="en-GB" sz="2400" dirty="0" smtClean="0"/>
              <a:t>Recommended for large projects that the content is relatively fixed</a:t>
            </a:r>
          </a:p>
          <a:p>
            <a:r>
              <a:rPr lang="en-GB" dirty="0"/>
              <a:t>Read from Stage Directory</a:t>
            </a:r>
          </a:p>
          <a:p>
            <a:pPr lvl="1"/>
            <a:r>
              <a:rPr lang="en-GB" sz="2400" dirty="0" smtClean="0"/>
              <a:t>Requires the most manual setup</a:t>
            </a:r>
          </a:p>
          <a:p>
            <a:pPr lvl="1"/>
            <a:r>
              <a:rPr lang="en-GB" sz="2400" dirty="0" smtClean="0"/>
              <a:t>Very similar to above, but</a:t>
            </a:r>
            <a:endParaRPr lang="en-GB" sz="2400" dirty="0"/>
          </a:p>
          <a:p>
            <a:pPr lvl="1"/>
            <a:r>
              <a:rPr lang="en-GB" sz="2400" dirty="0"/>
              <a:t>Recommended for large projects that the content is relatively </a:t>
            </a:r>
            <a:r>
              <a:rPr lang="en-GB" sz="2400" dirty="0" smtClean="0"/>
              <a:t>fixed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11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Read from Stage Directory</a:t>
            </a:r>
            <a:endParaRPr lang="en-GB" dirty="0" smtClean="0"/>
          </a:p>
          <a:p>
            <a:pPr lvl="1"/>
            <a:r>
              <a:rPr lang="en-GB" sz="2400" dirty="0" smtClean="0"/>
              <a:t>Faster than </a:t>
            </a:r>
            <a:r>
              <a:rPr lang="en-GB" sz="2400" b="1" dirty="0" smtClean="0"/>
              <a:t>Deploy and Launch</a:t>
            </a:r>
          </a:p>
          <a:p>
            <a:pPr lvl="1"/>
            <a:r>
              <a:rPr lang="en-GB" sz="2400" dirty="0" smtClean="0"/>
              <a:t>Recommended for large projects that the content is relatively fixed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534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Today’s lecture:</a:t>
            </a:r>
          </a:p>
          <a:p>
            <a:pPr lvl="1"/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Android development with Unity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Unity also supports Android / </a:t>
            </a:r>
            <a:r>
              <a:rPr lang="en-GB" dirty="0" err="1" smtClean="0"/>
              <a:t>iOS</a:t>
            </a:r>
            <a:r>
              <a:rPr lang="en-GB" dirty="0" smtClean="0"/>
              <a:t> development</a:t>
            </a:r>
          </a:p>
          <a:p>
            <a:pPr lvl="2"/>
            <a:r>
              <a:rPr lang="en-GB" dirty="0" smtClean="0"/>
              <a:t>Android is ‘easier’ as you don’t need a Mac as part of the build process</a:t>
            </a:r>
          </a:p>
          <a:p>
            <a:pPr lvl="2"/>
            <a:r>
              <a:rPr lang="en-GB" dirty="0" smtClean="0"/>
              <a:t>This link explains what to do to install Android SDK</a:t>
            </a:r>
          </a:p>
          <a:p>
            <a:pPr lvl="3"/>
            <a:r>
              <a:rPr lang="en-GB" dirty="0" smtClean="0">
                <a:hlinkClick r:id="rId2"/>
              </a:rPr>
              <a:t>https://docs.unity3d.com/Manual/android-sdksetup.html</a:t>
            </a:r>
            <a:endParaRPr lang="en-GB" dirty="0" smtClean="0"/>
          </a:p>
          <a:p>
            <a:pPr lvl="3"/>
            <a:r>
              <a:rPr lang="en-GB" dirty="0" smtClean="0"/>
              <a:t>Includes adding Android Studio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development issues:</a:t>
            </a:r>
          </a:p>
          <a:p>
            <a:pPr lvl="3"/>
            <a:r>
              <a:rPr lang="en-GB" dirty="0" smtClean="0"/>
              <a:t>Remembering to set up Package Name</a:t>
            </a:r>
          </a:p>
          <a:p>
            <a:pPr lvl="3"/>
            <a:r>
              <a:rPr lang="en-GB" dirty="0" smtClean="0"/>
              <a:t>Starting emulator / attaching phone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5662017" cy="283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run-time issues:</a:t>
            </a:r>
          </a:p>
          <a:p>
            <a:pPr lvl="3"/>
            <a:r>
              <a:rPr lang="en-GB" dirty="0" smtClean="0"/>
              <a:t>Making content fit in app</a:t>
            </a:r>
          </a:p>
          <a:p>
            <a:pPr lvl="3"/>
            <a:r>
              <a:rPr lang="en-GB" dirty="0" smtClean="0"/>
              <a:t>Screen orientation</a:t>
            </a:r>
          </a:p>
          <a:p>
            <a:pPr lvl="3"/>
            <a:r>
              <a:rPr lang="en-GB" dirty="0" smtClean="0"/>
              <a:t>Performance</a:t>
            </a:r>
          </a:p>
          <a:p>
            <a:pPr lvl="3"/>
            <a:r>
              <a:rPr lang="en-GB" dirty="0" smtClean="0"/>
              <a:t>User interface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Developing for non-PC targets</a:t>
            </a:r>
          </a:p>
          <a:p>
            <a:pPr lvl="1"/>
            <a:r>
              <a:rPr lang="en-GB" dirty="0" smtClean="0"/>
              <a:t>Regardless of platform, all of these issues will be ideal to ‘document your porting process’ (Assignment 2, section B)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mtClean="0"/>
              <a:t>Questions?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We have a version of Unity for PS4 development</a:t>
            </a:r>
          </a:p>
          <a:p>
            <a:pPr lvl="2"/>
            <a:r>
              <a:rPr lang="en-GB" dirty="0" smtClean="0"/>
              <a:t>2018.2.0f2</a:t>
            </a:r>
          </a:p>
          <a:p>
            <a:pPr lvl="2"/>
            <a:r>
              <a:rPr lang="en-GB" dirty="0" smtClean="0"/>
              <a:t>No other versions of Unity will support PS4 targets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It’s part of Brian’s Hosted virtual environment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r>
              <a:rPr lang="en-GB" dirty="0" smtClean="0"/>
              <a:t>I’ll use a simple </a:t>
            </a:r>
            <a:r>
              <a:rPr lang="en-GB" dirty="0" err="1" smtClean="0"/>
              <a:t>Brackey</a:t>
            </a:r>
            <a:r>
              <a:rPr lang="en-GB" dirty="0" smtClean="0"/>
              <a:t> demo from the </a:t>
            </a:r>
            <a:r>
              <a:rPr lang="en-GB" dirty="0" err="1" smtClean="0"/>
              <a:t>interweb</a:t>
            </a:r>
            <a:endParaRPr lang="en-GB" dirty="0" smtClean="0"/>
          </a:p>
        </p:txBody>
      </p:sp>
      <p:pic>
        <p:nvPicPr>
          <p:cNvPr id="1026" name="Picture 2" descr="https://lh5.googleusercontent.com/iJOCd9RoOX6uCo6Aro46-TGXBO-YLMeUelCTW_8x2JdYBsAVdBCbuNvX2Q8PqteSWHwpubcRP_0o97YaH6a0CdQo_94WRs9hSnVXQNzmech67Y5W9Bo01z88SZk8DTBsHbf5rg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4248472" cy="40155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60032" y="2893000"/>
            <a:ext cx="421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Set the build target to PS4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type is PC hosted (it’s easiest to work with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Hardware is ‘Base Only’ to give widest support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will create PS4 assets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Build &amp; Run will deploy to your current target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Run ‘</a:t>
            </a:r>
            <a:r>
              <a:rPr lang="en-GB" dirty="0" err="1" smtClean="0"/>
              <a:t>Neighborhood</a:t>
            </a:r>
            <a:r>
              <a:rPr lang="en-GB" dirty="0" smtClean="0"/>
              <a:t> for </a:t>
            </a:r>
            <a:r>
              <a:rPr lang="en-GB" dirty="0" err="1" smtClean="0"/>
              <a:t>Playstation</a:t>
            </a:r>
            <a:r>
              <a:rPr lang="en-GB" dirty="0" smtClean="0"/>
              <a:t> 4’ to choose a target</a:t>
            </a:r>
          </a:p>
          <a:p>
            <a:pPr lvl="3"/>
            <a:r>
              <a:rPr lang="en-GB" dirty="0" smtClean="0"/>
              <a:t>Unity’s build &amp; run will use this as the build target</a:t>
            </a:r>
          </a:p>
          <a:p>
            <a:pPr lvl="4"/>
            <a:r>
              <a:rPr lang="en-GB" dirty="0" smtClean="0"/>
              <a:t>&amp; will run app as soon as the build has </a:t>
            </a:r>
            <a:r>
              <a:rPr lang="en-GB" dirty="0" err="1" smtClean="0"/>
              <a:t>suceeded</a:t>
            </a:r>
            <a:endParaRPr lang="en-GB" dirty="0" smtClean="0"/>
          </a:p>
        </p:txBody>
      </p:sp>
      <p:pic>
        <p:nvPicPr>
          <p:cNvPr id="22530" name="Picture 2" descr="https://lh4.googleusercontent.com/cvsjNDXjHfDKKjLlJb1WlnG8LN7a65dbMzaEr2S-WwO6vNTKur5CY3OaHr1apLmyKIJ-2i2EqIX-WU6CRsA3xTU0f74mP4z1K4eI6bJchz7YSNAkwZydXjkSwbfzTzpAw9VqPy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44816" cy="191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debug a running PS4 build</a:t>
            </a:r>
          </a:p>
          <a:p>
            <a:pPr lvl="2"/>
            <a:r>
              <a:rPr lang="en-GB" dirty="0" smtClean="0"/>
              <a:t>Good luck with that.</a:t>
            </a:r>
          </a:p>
          <a:p>
            <a:pPr lvl="2"/>
            <a:r>
              <a:rPr lang="en-GB" dirty="0" smtClean="0"/>
              <a:t>Unity doesn’t seem to support source-level debugging of C#</a:t>
            </a:r>
          </a:p>
          <a:p>
            <a:pPr lvl="3"/>
            <a:r>
              <a:rPr lang="en-GB" dirty="0" smtClean="0"/>
              <a:t>Fall back to normal Unity behaviour</a:t>
            </a:r>
          </a:p>
          <a:p>
            <a:pPr lvl="4"/>
            <a:r>
              <a:rPr lang="en-GB" dirty="0" smtClean="0"/>
              <a:t>Develop &amp; test in editor</a:t>
            </a:r>
          </a:p>
          <a:p>
            <a:pPr lvl="4"/>
            <a:r>
              <a:rPr lang="en-GB" dirty="0" smtClean="0"/>
              <a:t>Run and evaluate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Can use </a:t>
            </a:r>
            <a:r>
              <a:rPr lang="en-GB" dirty="0" err="1" smtClean="0"/>
              <a:t>LogWarning</a:t>
            </a:r>
            <a:r>
              <a:rPr lang="en-GB" dirty="0" smtClean="0"/>
              <a:t> to see what’s going on by peppering code with </a:t>
            </a:r>
            <a:r>
              <a:rPr lang="en-GB" dirty="0" err="1" smtClean="0"/>
              <a:t>LogWarning</a:t>
            </a:r>
            <a:r>
              <a:rPr lang="en-GB" dirty="0" smtClean="0"/>
              <a:t>(“is my code working”) type statements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  <p:pic>
        <p:nvPicPr>
          <p:cNvPr id="23554" name="Picture 2" descr="https://lh5.googleusercontent.com/eLCuFRSPuvr-6QAkhCJ5Ob-h7w_A6mUuXmGU_R93McikOZ1mkrXMROEThLm85H2cDG83wCEz9I5FmYKIr-Mt3vixPyu2dD0MZWabvvtnQ3tRAYZcFgK_92xjd8GMVpKqrm_Br2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77479"/>
            <a:ext cx="5734050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13052</TotalTime>
  <Words>822</Words>
  <Application>Microsoft Office PowerPoint</Application>
  <PresentationFormat>On-screen Show (4:3)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667</cp:revision>
  <dcterms:created xsi:type="dcterms:W3CDTF">2008-11-22T10:38:31Z</dcterms:created>
  <dcterms:modified xsi:type="dcterms:W3CDTF">2018-12-12T13:38:04Z</dcterms:modified>
</cp:coreProperties>
</file>