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7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4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5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DCEA-43C2-48DF-9458-58BC755CEFE0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C3C1-8892-4203-9241-3A3FEBB98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01443">
            <a:off x="3185747" y="1588238"/>
            <a:ext cx="3098931" cy="207916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892566" y="128226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5960" y="3005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9007" y="39834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99207" y="2144110"/>
            <a:ext cx="2081048" cy="1571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66145" y="2137698"/>
            <a:ext cx="956441" cy="24751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593" y="282129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b-a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6386" y="300595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c-a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20815" y="1923394"/>
            <a:ext cx="1248048" cy="2207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9693" y="155369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(b-a) </a:t>
            </a:r>
            <a:r>
              <a:rPr lang="en-GB" dirty="0">
                <a:solidFill>
                  <a:srgbClr val="7030A0"/>
                </a:solidFill>
              </a:rPr>
              <a:t>×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92D050"/>
                </a:solidFill>
              </a:rPr>
              <a:t>(c-a)</a:t>
            </a:r>
          </a:p>
        </p:txBody>
      </p:sp>
    </p:spTree>
    <p:extLst>
      <p:ext uri="{BB962C8B-B14F-4D97-AF65-F5344CB8AC3E}">
        <p14:creationId xmlns:p14="http://schemas.microsoft.com/office/powerpoint/2010/main" val="33238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9525" y="1431925"/>
            <a:ext cx="739775" cy="10255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041775" y="2378075"/>
            <a:ext cx="517525" cy="793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98925" y="2228850"/>
            <a:ext cx="460376" cy="22860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89412" y="2108200"/>
            <a:ext cx="369889" cy="3492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29113" y="2016125"/>
            <a:ext cx="230188" cy="4413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89450" y="1984375"/>
            <a:ext cx="69850" cy="47942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59301" y="2378075"/>
            <a:ext cx="509587" cy="793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59300" y="2228850"/>
            <a:ext cx="453315" cy="22860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59300" y="2108200"/>
            <a:ext cx="364216" cy="3492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9300" y="2016125"/>
            <a:ext cx="226657" cy="4413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59301" y="1984375"/>
            <a:ext cx="68779" cy="47942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6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9525" y="1431925"/>
            <a:ext cx="739775" cy="10255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524375" y="2228850"/>
            <a:ext cx="34925" cy="23495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59300" y="2343150"/>
            <a:ext cx="254000" cy="11430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59300" y="2228850"/>
            <a:ext cx="276225" cy="22860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9300" y="2060575"/>
            <a:ext cx="276225" cy="39687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59301" y="2139950"/>
            <a:ext cx="82549" cy="32385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4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540250" y="1676400"/>
            <a:ext cx="0" cy="7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95750" y="1836013"/>
            <a:ext cx="444501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305300" y="2222500"/>
            <a:ext cx="469900" cy="469900"/>
          </a:xfrm>
          <a:prstGeom prst="arc">
            <a:avLst>
              <a:gd name="adj1" fmla="val 14019153"/>
              <a:gd name="adj2" fmla="val 1625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279900" y="19034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527550" y="1658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1717" y="16709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1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5700" y="2457450"/>
            <a:ext cx="4968875" cy="1409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>
            <a:off x="3086100" y="59690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540250" y="1676400"/>
            <a:ext cx="0" cy="7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95750" y="1836013"/>
            <a:ext cx="444501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305300" y="2222500"/>
            <a:ext cx="469900" cy="469900"/>
          </a:xfrm>
          <a:prstGeom prst="arc">
            <a:avLst>
              <a:gd name="adj1" fmla="val 14019153"/>
              <a:gd name="adj2" fmla="val 183210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279900" y="19034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89450" y="1462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1717" y="16709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40251" y="1855579"/>
            <a:ext cx="408267" cy="6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9450" y="19513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800426" y="15580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35768" y="1903453"/>
            <a:ext cx="630343" cy="557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9201413">
            <a:off x="5334294" y="1328975"/>
            <a:ext cx="709613" cy="285751"/>
            <a:chOff x="5576887" y="939800"/>
            <a:chExt cx="709613" cy="285751"/>
          </a:xfrm>
        </p:grpSpPr>
        <p:sp>
          <p:nvSpPr>
            <p:cNvPr id="25" name="Isosceles Triangle 24"/>
            <p:cNvSpPr/>
            <p:nvPr/>
          </p:nvSpPr>
          <p:spPr>
            <a:xfrm rot="5400000">
              <a:off x="5575300" y="941389"/>
              <a:ext cx="285749" cy="282575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2625" y="939800"/>
              <a:ext cx="523875" cy="2857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101493" y="18316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5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25850" y="2365375"/>
            <a:ext cx="2035175" cy="203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3437" y="1406525"/>
            <a:ext cx="0" cy="923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14887" y="1406525"/>
            <a:ext cx="0" cy="923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4275" y="1406525"/>
            <a:ext cx="1587" cy="9810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68900" y="1406525"/>
            <a:ext cx="1587" cy="10509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8762" y="1406525"/>
            <a:ext cx="0" cy="12001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10212" y="1406524"/>
            <a:ext cx="0" cy="13970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72137" y="1406524"/>
            <a:ext cx="0" cy="169545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flipH="1">
            <a:off x="3632200" y="1401762"/>
            <a:ext cx="849312" cy="1695451"/>
            <a:chOff x="4814887" y="1401762"/>
            <a:chExt cx="857250" cy="169545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814887" y="1401763"/>
              <a:ext cx="0" cy="92392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4275" y="1401763"/>
              <a:ext cx="1587" cy="98107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168900" y="1401763"/>
              <a:ext cx="1587" cy="105092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338762" y="1401763"/>
              <a:ext cx="0" cy="120015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10212" y="1401762"/>
              <a:ext cx="0" cy="139700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72137" y="1401762"/>
              <a:ext cx="0" cy="169545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4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21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Powley, Edward</dc:creator>
  <cp:lastModifiedBy>McDonald, Brian</cp:lastModifiedBy>
  <cp:revision>8</cp:revision>
  <dcterms:created xsi:type="dcterms:W3CDTF">2016-10-24T13:37:27Z</dcterms:created>
  <dcterms:modified xsi:type="dcterms:W3CDTF">2017-11-05T20:24:35Z</dcterms:modified>
</cp:coreProperties>
</file>