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84" r:id="rId3"/>
    <p:sldId id="258" r:id="rId4"/>
    <p:sldId id="259" r:id="rId5"/>
    <p:sldId id="286" r:id="rId6"/>
    <p:sldId id="287" r:id="rId7"/>
    <p:sldId id="288" r:id="rId8"/>
    <p:sldId id="289" r:id="rId9"/>
    <p:sldId id="290" r:id="rId10"/>
    <p:sldId id="285" r:id="rId11"/>
    <p:sldId id="291" r:id="rId12"/>
    <p:sldId id="292" r:id="rId13"/>
    <p:sldId id="293" r:id="rId14"/>
    <p:sldId id="294" r:id="rId1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12B592-84E5-5F49-87B5-349CDECDD5BD}">
          <p14:sldIdLst>
            <p14:sldId id="257"/>
            <p14:sldId id="284"/>
            <p14:sldId id="258"/>
            <p14:sldId id="259"/>
            <p14:sldId id="286"/>
            <p14:sldId id="287"/>
            <p14:sldId id="288"/>
            <p14:sldId id="289"/>
            <p14:sldId id="290"/>
            <p14:sldId id="285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76DEB-9ECF-474F-8641-C8D9886C5626}" v="50" dt="2019-01-27T11:31:05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29" autoAdjust="0"/>
    <p:restoredTop sz="96327" autoAdjust="0"/>
  </p:normalViewPr>
  <p:slideViewPr>
    <p:cSldViewPr>
      <p:cViewPr varScale="1">
        <p:scale>
          <a:sx n="110" d="100"/>
          <a:sy n="110" d="100"/>
        </p:scale>
        <p:origin x="12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, Gareth" userId="0ca0577c-2ada-4abb-9a17-e7a804bbaaa5" providerId="ADAL" clId="{8D276DEB-9ECF-474F-8641-C8D9886C5626}"/>
    <pc:docChg chg="undo redo custSel addSld delSld modSld sldOrd modMainMaster">
      <pc:chgData name="Lewis, Gareth" userId="0ca0577c-2ada-4abb-9a17-e7a804bbaaa5" providerId="ADAL" clId="{8D276DEB-9ECF-474F-8641-C8D9886C5626}" dt="2019-01-27T11:31:10.056" v="4346" actId="478"/>
      <pc:docMkLst>
        <pc:docMk/>
      </pc:docMkLst>
      <pc:sldChg chg="modSp">
        <pc:chgData name="Lewis, Gareth" userId="0ca0577c-2ada-4abb-9a17-e7a804bbaaa5" providerId="ADAL" clId="{8D276DEB-9ECF-474F-8641-C8D9886C5626}" dt="2019-01-12T14:24:04.301" v="60" actId="20577"/>
        <pc:sldMkLst>
          <pc:docMk/>
          <pc:sldMk cId="0" sldId="257"/>
        </pc:sldMkLst>
        <pc:spChg chg="mod">
          <ac:chgData name="Lewis, Gareth" userId="0ca0577c-2ada-4abb-9a17-e7a804bbaaa5" providerId="ADAL" clId="{8D276DEB-9ECF-474F-8641-C8D9886C5626}" dt="2019-01-12T14:24:04.301" v="60" actId="20577"/>
          <ac:spMkLst>
            <pc:docMk/>
            <pc:sldMk cId="0" sldId="257"/>
            <ac:spMk id="1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27T11:08:48.739" v="3828"/>
        <pc:sldMkLst>
          <pc:docMk/>
          <pc:sldMk cId="2263018052" sldId="258"/>
        </pc:sldMkLst>
        <pc:spChg chg="mod">
          <ac:chgData name="Lewis, Gareth" userId="0ca0577c-2ada-4abb-9a17-e7a804bbaaa5" providerId="ADAL" clId="{8D276DEB-9ECF-474F-8641-C8D9886C5626}" dt="2019-01-27T11:08:48.739" v="3828"/>
          <ac:spMkLst>
            <pc:docMk/>
            <pc:sldMk cId="2263018052" sldId="258"/>
            <ac:spMk id="3" creationId="{00000000-0000-0000-0000-000000000000}"/>
          </ac:spMkLst>
        </pc:spChg>
      </pc:sldChg>
      <pc:sldChg chg="addSp modSp">
        <pc:chgData name="Lewis, Gareth" userId="0ca0577c-2ada-4abb-9a17-e7a804bbaaa5" providerId="ADAL" clId="{8D276DEB-9ECF-474F-8641-C8D9886C5626}" dt="2019-01-27T11:03:21.100" v="3731" actId="20577"/>
        <pc:sldMkLst>
          <pc:docMk/>
          <pc:sldMk cId="291149061" sldId="332"/>
        </pc:sldMkLst>
        <pc:graphicFrameChg chg="modGraphic">
          <ac:chgData name="Lewis, Gareth" userId="0ca0577c-2ada-4abb-9a17-e7a804bbaaa5" providerId="ADAL" clId="{8D276DEB-9ECF-474F-8641-C8D9886C5626}" dt="2019-01-27T11:03:21.100" v="3731" actId="20577"/>
          <ac:graphicFrameMkLst>
            <pc:docMk/>
            <pc:sldMk cId="291149061" sldId="332"/>
            <ac:graphicFrameMk id="6" creationId="{00000000-0000-0000-0000-000000000000}"/>
          </ac:graphicFrameMkLst>
        </pc:graphicFrameChg>
        <pc:graphicFrameChg chg="add mod modGraphic">
          <ac:chgData name="Lewis, Gareth" userId="0ca0577c-2ada-4abb-9a17-e7a804bbaaa5" providerId="ADAL" clId="{8D276DEB-9ECF-474F-8641-C8D9886C5626}" dt="2019-01-12T14:27:52.855" v="223" actId="20577"/>
          <ac:graphicFrameMkLst>
            <pc:docMk/>
            <pc:sldMk cId="291149061" sldId="332"/>
            <ac:graphicFrameMk id="7" creationId="{1FDBB499-B236-453B-BFE1-0247D66A5A2D}"/>
          </ac:graphicFrameMkLst>
        </pc:graphicFrameChg>
        <pc:graphicFrameChg chg="modGraphic">
          <ac:chgData name="Lewis, Gareth" userId="0ca0577c-2ada-4abb-9a17-e7a804bbaaa5" providerId="ADAL" clId="{8D276DEB-9ECF-474F-8641-C8D9886C5626}" dt="2019-01-12T14:29:24.436" v="303" actId="207"/>
          <ac:graphicFrameMkLst>
            <pc:docMk/>
            <pc:sldMk cId="291149061" sldId="332"/>
            <ac:graphicFrameMk id="10" creationId="{00000000-0000-0000-0000-000000000000}"/>
          </ac:graphicFrameMkLst>
        </pc:graphicFrameChg>
      </pc:sldChg>
      <pc:sldChg chg="modSp">
        <pc:chgData name="Lewis, Gareth" userId="0ca0577c-2ada-4abb-9a17-e7a804bbaaa5" providerId="ADAL" clId="{8D276DEB-9ECF-474F-8641-C8D9886C5626}" dt="2019-01-27T11:03:04.244" v="3728" actId="20577"/>
        <pc:sldMkLst>
          <pc:docMk/>
          <pc:sldMk cId="0" sldId="334"/>
        </pc:sldMkLst>
        <pc:spChg chg="mod">
          <ac:chgData name="Lewis, Gareth" userId="0ca0577c-2ada-4abb-9a17-e7a804bbaaa5" providerId="ADAL" clId="{8D276DEB-9ECF-474F-8641-C8D9886C5626}" dt="2019-01-27T11:03:04.244" v="3728" actId="20577"/>
          <ac:spMkLst>
            <pc:docMk/>
            <pc:sldMk cId="0" sldId="334"/>
            <ac:spMk id="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27T11:09:08.371" v="3835" actId="20577"/>
        <pc:sldMkLst>
          <pc:docMk/>
          <pc:sldMk cId="0" sldId="335"/>
        </pc:sldMkLst>
        <pc:spChg chg="mod">
          <ac:chgData name="Lewis, Gareth" userId="0ca0577c-2ada-4abb-9a17-e7a804bbaaa5" providerId="ADAL" clId="{8D276DEB-9ECF-474F-8641-C8D9886C5626}" dt="2019-01-27T11:09:08.371" v="3835" actId="20577"/>
          <ac:spMkLst>
            <pc:docMk/>
            <pc:sldMk cId="0" sldId="335"/>
            <ac:spMk id="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13T14:45:47.631" v="3562" actId="20577"/>
        <pc:sldMkLst>
          <pc:docMk/>
          <pc:sldMk cId="0" sldId="409"/>
        </pc:sldMkLst>
        <pc:spChg chg="mod">
          <ac:chgData name="Lewis, Gareth" userId="0ca0577c-2ada-4abb-9a17-e7a804bbaaa5" providerId="ADAL" clId="{8D276DEB-9ECF-474F-8641-C8D9886C5626}" dt="2019-01-13T14:45:47.631" v="3562" actId="20577"/>
          <ac:spMkLst>
            <pc:docMk/>
            <pc:sldMk cId="0" sldId="409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4:36:55.362" v="1111" actId="20577"/>
        <pc:sldMkLst>
          <pc:docMk/>
          <pc:sldMk cId="3854234756" sldId="410"/>
        </pc:sldMkLst>
        <pc:spChg chg="mod">
          <ac:chgData name="Lewis, Gareth" userId="0ca0577c-2ada-4abb-9a17-e7a804bbaaa5" providerId="ADAL" clId="{8D276DEB-9ECF-474F-8641-C8D9886C5626}" dt="2019-01-12T14:36:55.362" v="1111" actId="20577"/>
          <ac:spMkLst>
            <pc:docMk/>
            <pc:sldMk cId="3854234756" sldId="410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4:37:28.237" v="1174" actId="20577"/>
        <pc:sldMkLst>
          <pc:docMk/>
          <pc:sldMk cId="1133406884" sldId="411"/>
        </pc:sldMkLst>
        <pc:spChg chg="mod">
          <ac:chgData name="Lewis, Gareth" userId="0ca0577c-2ada-4abb-9a17-e7a804bbaaa5" providerId="ADAL" clId="{8D276DEB-9ECF-474F-8641-C8D9886C5626}" dt="2019-01-12T14:37:28.237" v="1174" actId="20577"/>
          <ac:spMkLst>
            <pc:docMk/>
            <pc:sldMk cId="1133406884" sldId="411"/>
            <ac:spMk id="3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2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3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4"/>
        </pc:sldMkLst>
      </pc:sldChg>
      <pc:sldChg chg="modSp add">
        <pc:chgData name="Lewis, Gareth" userId="0ca0577c-2ada-4abb-9a17-e7a804bbaaa5" providerId="ADAL" clId="{8D276DEB-9ECF-474F-8641-C8D9886C5626}" dt="2019-01-27T11:10:39.201" v="3882" actId="20577"/>
        <pc:sldMkLst>
          <pc:docMk/>
          <pc:sldMk cId="0" sldId="635"/>
        </pc:sldMkLst>
        <pc:spChg chg="mod">
          <ac:chgData name="Lewis, Gareth" userId="0ca0577c-2ada-4abb-9a17-e7a804bbaaa5" providerId="ADAL" clId="{8D276DEB-9ECF-474F-8641-C8D9886C5626}" dt="2019-01-27T11:10:39.201" v="3882" actId="20577"/>
          <ac:spMkLst>
            <pc:docMk/>
            <pc:sldMk cId="0" sldId="635"/>
            <ac:spMk id="3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6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40"/>
        </pc:sldMkLst>
      </pc:sldChg>
      <pc:sldChg chg="addSp modSp add">
        <pc:chgData name="Lewis, Gareth" userId="0ca0577c-2ada-4abb-9a17-e7a804bbaaa5" providerId="ADAL" clId="{8D276DEB-9ECF-474F-8641-C8D9886C5626}" dt="2019-01-12T14:49:30.107" v="1413" actId="20577"/>
        <pc:sldMkLst>
          <pc:docMk/>
          <pc:sldMk cId="1186911255" sldId="641"/>
        </pc:sldMkLst>
        <pc:spChg chg="mod">
          <ac:chgData name="Lewis, Gareth" userId="0ca0577c-2ada-4abb-9a17-e7a804bbaaa5" providerId="ADAL" clId="{8D276DEB-9ECF-474F-8641-C8D9886C5626}" dt="2019-01-12T14:49:30.107" v="1413" actId="20577"/>
          <ac:spMkLst>
            <pc:docMk/>
            <pc:sldMk cId="1186911255" sldId="641"/>
            <ac:spMk id="3" creationId="{00000000-0000-0000-0000-000000000000}"/>
          </ac:spMkLst>
        </pc:spChg>
        <pc:picChg chg="add mod">
          <ac:chgData name="Lewis, Gareth" userId="0ca0577c-2ada-4abb-9a17-e7a804bbaaa5" providerId="ADAL" clId="{8D276DEB-9ECF-474F-8641-C8D9886C5626}" dt="2019-01-12T14:48:50.790" v="1274" actId="1076"/>
          <ac:picMkLst>
            <pc:docMk/>
            <pc:sldMk cId="1186911255" sldId="641"/>
            <ac:picMk id="1026" creationId="{94C1F2A2-BA1D-405A-8746-01B8D514957C}"/>
          </ac:picMkLst>
        </pc:picChg>
        <pc:picChg chg="add mod">
          <ac:chgData name="Lewis, Gareth" userId="0ca0577c-2ada-4abb-9a17-e7a804bbaaa5" providerId="ADAL" clId="{8D276DEB-9ECF-474F-8641-C8D9886C5626}" dt="2019-01-12T14:48:48.582" v="1273" actId="14100"/>
          <ac:picMkLst>
            <pc:docMk/>
            <pc:sldMk cId="1186911255" sldId="641"/>
            <ac:picMk id="1028" creationId="{00208F58-A430-45DF-94A6-F3A8BC961500}"/>
          </ac:picMkLst>
        </pc:picChg>
      </pc:sldChg>
      <pc:sldChg chg="delSp modSp add">
        <pc:chgData name="Lewis, Gareth" userId="0ca0577c-2ada-4abb-9a17-e7a804bbaaa5" providerId="ADAL" clId="{8D276DEB-9ECF-474F-8641-C8D9886C5626}" dt="2019-01-12T14:52:32.624" v="1814" actId="20577"/>
        <pc:sldMkLst>
          <pc:docMk/>
          <pc:sldMk cId="1378757881" sldId="642"/>
        </pc:sldMkLst>
        <pc:spChg chg="mod">
          <ac:chgData name="Lewis, Gareth" userId="0ca0577c-2ada-4abb-9a17-e7a804bbaaa5" providerId="ADAL" clId="{8D276DEB-9ECF-474F-8641-C8D9886C5626}" dt="2019-01-12T14:52:32.624" v="1814" actId="20577"/>
          <ac:spMkLst>
            <pc:docMk/>
            <pc:sldMk cId="1378757881" sldId="642"/>
            <ac:spMk id="3" creationId="{00000000-0000-0000-0000-000000000000}"/>
          </ac:spMkLst>
        </pc:spChg>
        <pc:picChg chg="del">
          <ac:chgData name="Lewis, Gareth" userId="0ca0577c-2ada-4abb-9a17-e7a804bbaaa5" providerId="ADAL" clId="{8D276DEB-9ECF-474F-8641-C8D9886C5626}" dt="2019-01-12T14:49:45.145" v="1415" actId="478"/>
          <ac:picMkLst>
            <pc:docMk/>
            <pc:sldMk cId="1378757881" sldId="642"/>
            <ac:picMk id="1026" creationId="{94C1F2A2-BA1D-405A-8746-01B8D514957C}"/>
          </ac:picMkLst>
        </pc:picChg>
        <pc:picChg chg="del">
          <ac:chgData name="Lewis, Gareth" userId="0ca0577c-2ada-4abb-9a17-e7a804bbaaa5" providerId="ADAL" clId="{8D276DEB-9ECF-474F-8641-C8D9886C5626}" dt="2019-01-12T14:49:45.952" v="1416" actId="478"/>
          <ac:picMkLst>
            <pc:docMk/>
            <pc:sldMk cId="1378757881" sldId="642"/>
            <ac:picMk id="1028" creationId="{00208F58-A430-45DF-94A6-F3A8BC961500}"/>
          </ac:picMkLst>
        </pc:picChg>
      </pc:sldChg>
      <pc:sldChg chg="addSp delSp modSp add">
        <pc:chgData name="Lewis, Gareth" userId="0ca0577c-2ada-4abb-9a17-e7a804bbaaa5" providerId="ADAL" clId="{8D276DEB-9ECF-474F-8641-C8D9886C5626}" dt="2019-01-12T14:54:31.923" v="1852" actId="207"/>
        <pc:sldMkLst>
          <pc:docMk/>
          <pc:sldMk cId="2520008228" sldId="643"/>
        </pc:sldMkLst>
        <pc:spChg chg="mod">
          <ac:chgData name="Lewis, Gareth" userId="0ca0577c-2ada-4abb-9a17-e7a804bbaaa5" providerId="ADAL" clId="{8D276DEB-9ECF-474F-8641-C8D9886C5626}" dt="2019-01-12T14:53:49.299" v="1840" actId="6549"/>
          <ac:spMkLst>
            <pc:docMk/>
            <pc:sldMk cId="2520008228" sldId="643"/>
            <ac:spMk id="3" creationId="{00000000-0000-0000-0000-000000000000}"/>
          </ac:spMkLst>
        </pc:spChg>
        <pc:spChg chg="del mod">
          <ac:chgData name="Lewis, Gareth" userId="0ca0577c-2ada-4abb-9a17-e7a804bbaaa5" providerId="ADAL" clId="{8D276DEB-9ECF-474F-8641-C8D9886C5626}" dt="2019-01-12T14:53:52.297" v="1842" actId="478"/>
          <ac:spMkLst>
            <pc:docMk/>
            <pc:sldMk cId="2520008228" sldId="643"/>
            <ac:spMk id="4" creationId="{00000000-0000-0000-0000-000000000000}"/>
          </ac:spMkLst>
        </pc:spChg>
        <pc:grpChg chg="add mod">
          <ac:chgData name="Lewis, Gareth" userId="0ca0577c-2ada-4abb-9a17-e7a804bbaaa5" providerId="ADAL" clId="{8D276DEB-9ECF-474F-8641-C8D9886C5626}" dt="2019-01-12T14:54:31.923" v="1852" actId="207"/>
          <ac:grpSpMkLst>
            <pc:docMk/>
            <pc:sldMk cId="2520008228" sldId="643"/>
            <ac:grpSpMk id="5" creationId="{A22A2F09-ED0C-4FA7-8E33-F43E8BF5128A}"/>
          </ac:grpSpMkLst>
        </pc:grpChg>
        <pc:picChg chg="del">
          <ac:chgData name="Lewis, Gareth" userId="0ca0577c-2ada-4abb-9a17-e7a804bbaaa5" providerId="ADAL" clId="{8D276DEB-9ECF-474F-8641-C8D9886C5626}" dt="2019-01-12T14:53:37.673" v="1816" actId="478"/>
          <ac:picMkLst>
            <pc:docMk/>
            <pc:sldMk cId="2520008228" sldId="643"/>
            <ac:picMk id="65538" creationId="{00000000-0000-0000-0000-000000000000}"/>
          </ac:picMkLst>
        </pc:picChg>
      </pc:sldChg>
      <pc:sldChg chg="delSp modSp add">
        <pc:chgData name="Lewis, Gareth" userId="0ca0577c-2ada-4abb-9a17-e7a804bbaaa5" providerId="ADAL" clId="{8D276DEB-9ECF-474F-8641-C8D9886C5626}" dt="2019-01-12T14:56:13.650" v="1858" actId="478"/>
        <pc:sldMkLst>
          <pc:docMk/>
          <pc:sldMk cId="0" sldId="650"/>
        </pc:sldMkLst>
        <pc:spChg chg="mod">
          <ac:chgData name="Lewis, Gareth" userId="0ca0577c-2ada-4abb-9a17-e7a804bbaaa5" providerId="ADAL" clId="{8D276DEB-9ECF-474F-8641-C8D9886C5626}" dt="2019-01-12T14:56:11.299" v="1857" actId="5793"/>
          <ac:spMkLst>
            <pc:docMk/>
            <pc:sldMk cId="0" sldId="650"/>
            <ac:spMk id="3" creationId="{00000000-0000-0000-0000-000000000000}"/>
          </ac:spMkLst>
        </pc:spChg>
        <pc:spChg chg="del">
          <ac:chgData name="Lewis, Gareth" userId="0ca0577c-2ada-4abb-9a17-e7a804bbaaa5" providerId="ADAL" clId="{8D276DEB-9ECF-474F-8641-C8D9886C5626}" dt="2019-01-12T14:56:13.650" v="1858" actId="478"/>
          <ac:spMkLst>
            <pc:docMk/>
            <pc:sldMk cId="0" sldId="650"/>
            <ac:spMk id="4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56:00.137" v="1853"/>
        <pc:sldMkLst>
          <pc:docMk/>
          <pc:sldMk cId="0" sldId="651"/>
        </pc:sldMkLst>
      </pc:sldChg>
      <pc:sldChg chg="add">
        <pc:chgData name="Lewis, Gareth" userId="0ca0577c-2ada-4abb-9a17-e7a804bbaaa5" providerId="ADAL" clId="{8D276DEB-9ECF-474F-8641-C8D9886C5626}" dt="2019-01-12T14:56:00.137" v="1853"/>
        <pc:sldMkLst>
          <pc:docMk/>
          <pc:sldMk cId="0" sldId="652"/>
        </pc:sldMkLst>
      </pc:sldChg>
      <pc:sldChg chg="modSp add">
        <pc:chgData name="Lewis, Gareth" userId="0ca0577c-2ada-4abb-9a17-e7a804bbaaa5" providerId="ADAL" clId="{8D276DEB-9ECF-474F-8641-C8D9886C5626}" dt="2019-01-12T14:56:59.098" v="1874" actId="20577"/>
        <pc:sldMkLst>
          <pc:docMk/>
          <pc:sldMk cId="0" sldId="653"/>
        </pc:sldMkLst>
        <pc:spChg chg="mod">
          <ac:chgData name="Lewis, Gareth" userId="0ca0577c-2ada-4abb-9a17-e7a804bbaaa5" providerId="ADAL" clId="{8D276DEB-9ECF-474F-8641-C8D9886C5626}" dt="2019-01-12T14:56:59.098" v="1874" actId="20577"/>
          <ac:spMkLst>
            <pc:docMk/>
            <pc:sldMk cId="0" sldId="653"/>
            <ac:spMk id="3" creationId="{00000000-0000-0000-0000-000000000000}"/>
          </ac:spMkLst>
        </pc:spChg>
      </pc:sldChg>
      <pc:sldChg chg="addSp delSp modSp add">
        <pc:chgData name="Lewis, Gareth" userId="0ca0577c-2ada-4abb-9a17-e7a804bbaaa5" providerId="ADAL" clId="{8D276DEB-9ECF-474F-8641-C8D9886C5626}" dt="2019-01-27T11:31:10.056" v="4346" actId="478"/>
        <pc:sldMkLst>
          <pc:docMk/>
          <pc:sldMk cId="0" sldId="654"/>
        </pc:sldMkLst>
        <pc:spChg chg="mod">
          <ac:chgData name="Lewis, Gareth" userId="0ca0577c-2ada-4abb-9a17-e7a804bbaaa5" providerId="ADAL" clId="{8D276DEB-9ECF-474F-8641-C8D9886C5626}" dt="2019-01-12T14:59:31.970" v="1955" actId="20577"/>
          <ac:spMkLst>
            <pc:docMk/>
            <pc:sldMk cId="0" sldId="654"/>
            <ac:spMk id="3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48.340" v="1946" actId="1035"/>
          <ac:spMkLst>
            <pc:docMk/>
            <pc:sldMk cId="0" sldId="654"/>
            <ac:spMk id="6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43.909" v="1936" actId="1036"/>
          <ac:spMkLst>
            <pc:docMk/>
            <pc:sldMk cId="0" sldId="654"/>
            <ac:spMk id="9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29.291" v="1895" actId="1035"/>
          <ac:spMkLst>
            <pc:docMk/>
            <pc:sldMk cId="0" sldId="654"/>
            <ac:spMk id="11" creationId="{00000000-0000-0000-0000-000000000000}"/>
          </ac:spMkLst>
        </pc:spChg>
        <pc:grpChg chg="mod">
          <ac:chgData name="Lewis, Gareth" userId="0ca0577c-2ada-4abb-9a17-e7a804bbaaa5" providerId="ADAL" clId="{8D276DEB-9ECF-474F-8641-C8D9886C5626}" dt="2019-01-14T16:28:18.816" v="3563" actId="207"/>
          <ac:grpSpMkLst>
            <pc:docMk/>
            <pc:sldMk cId="0" sldId="654"/>
            <ac:grpSpMk id="52" creationId="{00000000-0000-0000-0000-000000000000}"/>
          </ac:grpSpMkLst>
        </pc:grpChg>
        <pc:picChg chg="add del">
          <ac:chgData name="Lewis, Gareth" userId="0ca0577c-2ada-4abb-9a17-e7a804bbaaa5" providerId="ADAL" clId="{8D276DEB-9ECF-474F-8641-C8D9886C5626}" dt="2019-01-27T11:31:10.056" v="4346" actId="478"/>
          <ac:picMkLst>
            <pc:docMk/>
            <pc:sldMk cId="0" sldId="654"/>
            <ac:picMk id="2" creationId="{3D132A7C-559C-4BE1-864B-D50C6E33A4CF}"/>
          </ac:picMkLst>
        </pc:pic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14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3.909" v="1936" actId="1036"/>
          <ac:cxnSpMkLst>
            <pc:docMk/>
            <pc:sldMk cId="0" sldId="654"/>
            <ac:cxnSpMk id="15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29.291" v="1895" actId="1035"/>
          <ac:cxnSpMkLst>
            <pc:docMk/>
            <pc:sldMk cId="0" sldId="654"/>
            <ac:cxnSpMk id="19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22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25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3.909" v="1936" actId="1036"/>
          <ac:cxnSpMkLst>
            <pc:docMk/>
            <pc:sldMk cId="0" sldId="654"/>
            <ac:cxnSpMk id="28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29.291" v="1895" actId="1035"/>
          <ac:cxnSpMkLst>
            <pc:docMk/>
            <pc:sldMk cId="0" sldId="654"/>
            <ac:cxnSpMk id="32" creationId="{00000000-0000-0000-0000-000000000000}"/>
          </ac:cxnSpMkLst>
        </pc:cxnChg>
      </pc:sldChg>
      <pc:sldChg chg="modSp add">
        <pc:chgData name="Lewis, Gareth" userId="0ca0577c-2ada-4abb-9a17-e7a804bbaaa5" providerId="ADAL" clId="{8D276DEB-9ECF-474F-8641-C8D9886C5626}" dt="2019-01-27T11:12:18.412" v="3883" actId="6549"/>
        <pc:sldMkLst>
          <pc:docMk/>
          <pc:sldMk cId="0" sldId="655"/>
        </pc:sldMkLst>
        <pc:spChg chg="mod">
          <ac:chgData name="Lewis, Gareth" userId="0ca0577c-2ada-4abb-9a17-e7a804bbaaa5" providerId="ADAL" clId="{8D276DEB-9ECF-474F-8641-C8D9886C5626}" dt="2019-01-27T11:12:18.412" v="3883" actId="6549"/>
          <ac:spMkLst>
            <pc:docMk/>
            <pc:sldMk cId="0" sldId="655"/>
            <ac:spMk id="3" creationId="{00000000-0000-0000-0000-000000000000}"/>
          </ac:spMkLst>
        </pc:spChg>
      </pc:sldChg>
      <pc:sldChg chg="addSp modSp add">
        <pc:chgData name="Lewis, Gareth" userId="0ca0577c-2ada-4abb-9a17-e7a804bbaaa5" providerId="ADAL" clId="{8D276DEB-9ECF-474F-8641-C8D9886C5626}" dt="2019-01-27T11:28:25.328" v="4344" actId="164"/>
        <pc:sldMkLst>
          <pc:docMk/>
          <pc:sldMk cId="0" sldId="674"/>
        </pc:sldMkLst>
        <pc:spChg chg="mod">
          <ac:chgData name="Lewis, Gareth" userId="0ca0577c-2ada-4abb-9a17-e7a804bbaaa5" providerId="ADAL" clId="{8D276DEB-9ECF-474F-8641-C8D9886C5626}" dt="2019-01-12T14:57:06.452" v="1875"/>
          <ac:spMkLst>
            <pc:docMk/>
            <pc:sldMk cId="0" sldId="674"/>
            <ac:spMk id="3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6:39.756" v="1859" actId="6549"/>
          <ac:spMkLst>
            <pc:docMk/>
            <pc:sldMk cId="0" sldId="674"/>
            <ac:spMk id="15" creationId="{00000000-0000-0000-0000-000000000000}"/>
          </ac:spMkLst>
        </pc:spChg>
        <pc:grpChg chg="add 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2" creationId="{3E0163F3-BCD6-4844-BFFC-CACB8A626BDC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4" creationId="{00000000-0000-0000-0000-000000000000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6" creationId="{00000000-0000-0000-0000-000000000000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7" creationId="{00000000-0000-0000-0000-000000000000}"/>
          </ac:grpSpMkLst>
        </pc:grpChg>
        <pc:cxnChg chg="mod">
          <ac:chgData name="Lewis, Gareth" userId="0ca0577c-2ada-4abb-9a17-e7a804bbaaa5" providerId="ADAL" clId="{8D276DEB-9ECF-474F-8641-C8D9886C5626}" dt="2019-01-27T11:28:25.328" v="4344" actId="164"/>
          <ac:cxnSpMkLst>
            <pc:docMk/>
            <pc:sldMk cId="0" sldId="674"/>
            <ac:cxnSpMk id="8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27T11:28:25.328" v="4344" actId="164"/>
          <ac:cxnSpMkLst>
            <pc:docMk/>
            <pc:sldMk cId="0" sldId="674"/>
            <ac:cxnSpMk id="10" creationId="{00000000-0000-0000-0000-000000000000}"/>
          </ac:cxnSpMkLst>
        </pc:cxnChg>
      </pc:sldChg>
      <pc:sldChg chg="add">
        <pc:chgData name="Lewis, Gareth" userId="0ca0577c-2ada-4abb-9a17-e7a804bbaaa5" providerId="ADAL" clId="{8D276DEB-9ECF-474F-8641-C8D9886C5626}" dt="2019-01-12T14:56:05.994" v="1854"/>
        <pc:sldMkLst>
          <pc:docMk/>
          <pc:sldMk cId="950631406" sldId="675"/>
        </pc:sldMkLst>
      </pc:sldChg>
      <pc:sldChg chg="modSp add">
        <pc:chgData name="Lewis, Gareth" userId="0ca0577c-2ada-4abb-9a17-e7a804bbaaa5" providerId="ADAL" clId="{8D276DEB-9ECF-474F-8641-C8D9886C5626}" dt="2019-01-27T11:13:01.606" v="3886" actId="20577"/>
        <pc:sldMkLst>
          <pc:docMk/>
          <pc:sldMk cId="136285698" sldId="676"/>
        </pc:sldMkLst>
        <pc:spChg chg="mod">
          <ac:chgData name="Lewis, Gareth" userId="0ca0577c-2ada-4abb-9a17-e7a804bbaaa5" providerId="ADAL" clId="{8D276DEB-9ECF-474F-8641-C8D9886C5626}" dt="2019-01-27T11:13:01.606" v="3886" actId="20577"/>
          <ac:spMkLst>
            <pc:docMk/>
            <pc:sldMk cId="136285698" sldId="676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9:05.723" v="4343" actId="15"/>
        <pc:sldMkLst>
          <pc:docMk/>
          <pc:sldMk cId="2688635824" sldId="677"/>
        </pc:sldMkLst>
        <pc:spChg chg="mod">
          <ac:chgData name="Lewis, Gareth" userId="0ca0577c-2ada-4abb-9a17-e7a804bbaaa5" providerId="ADAL" clId="{8D276DEB-9ECF-474F-8641-C8D9886C5626}" dt="2019-01-27T11:19:05.723" v="4343" actId="15"/>
          <ac:spMkLst>
            <pc:docMk/>
            <pc:sldMk cId="2688635824" sldId="677"/>
            <ac:spMk id="3" creationId="{00000000-0000-0000-0000-000000000000}"/>
          </ac:spMkLst>
        </pc:spChg>
      </pc:sldChg>
      <pc:sldChg chg="modSp add ord">
        <pc:chgData name="Lewis, Gareth" userId="0ca0577c-2ada-4abb-9a17-e7a804bbaaa5" providerId="ADAL" clId="{8D276DEB-9ECF-474F-8641-C8D9886C5626}" dt="2019-01-12T15:05:55.641" v="2160" actId="6549"/>
        <pc:sldMkLst>
          <pc:docMk/>
          <pc:sldMk cId="689368450" sldId="678"/>
        </pc:sldMkLst>
        <pc:spChg chg="mod">
          <ac:chgData name="Lewis, Gareth" userId="0ca0577c-2ada-4abb-9a17-e7a804bbaaa5" providerId="ADAL" clId="{8D276DEB-9ECF-474F-8641-C8D9886C5626}" dt="2019-01-12T15:05:55.641" v="2160" actId="6549"/>
          <ac:spMkLst>
            <pc:docMk/>
            <pc:sldMk cId="689368450" sldId="678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5:07:17.762" v="2410" actId="20577"/>
        <pc:sldMkLst>
          <pc:docMk/>
          <pc:sldMk cId="262335432" sldId="679"/>
        </pc:sldMkLst>
        <pc:spChg chg="mod">
          <ac:chgData name="Lewis, Gareth" userId="0ca0577c-2ada-4abb-9a17-e7a804bbaaa5" providerId="ADAL" clId="{8D276DEB-9ECF-474F-8641-C8D9886C5626}" dt="2019-01-12T15:07:17.762" v="2410" actId="20577"/>
          <ac:spMkLst>
            <pc:docMk/>
            <pc:sldMk cId="262335432" sldId="679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5:08:24.422" v="2514" actId="20577"/>
        <pc:sldMkLst>
          <pc:docMk/>
          <pc:sldMk cId="1883771542" sldId="680"/>
        </pc:sldMkLst>
        <pc:spChg chg="mod">
          <ac:chgData name="Lewis, Gareth" userId="0ca0577c-2ada-4abb-9a17-e7a804bbaaa5" providerId="ADAL" clId="{8D276DEB-9ECF-474F-8641-C8D9886C5626}" dt="2019-01-12T15:08:24.422" v="2514" actId="20577"/>
          <ac:spMkLst>
            <pc:docMk/>
            <pc:sldMk cId="1883771542" sldId="680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5:01.299" v="3941" actId="20577"/>
        <pc:sldMkLst>
          <pc:docMk/>
          <pc:sldMk cId="2824904003" sldId="681"/>
        </pc:sldMkLst>
        <pc:spChg chg="mod">
          <ac:chgData name="Lewis, Gareth" userId="0ca0577c-2ada-4abb-9a17-e7a804bbaaa5" providerId="ADAL" clId="{8D276DEB-9ECF-474F-8641-C8D9886C5626}" dt="2019-01-27T11:15:01.299" v="3941" actId="20577"/>
          <ac:spMkLst>
            <pc:docMk/>
            <pc:sldMk cId="2824904003" sldId="681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08:25.406" v="3826" actId="6549"/>
        <pc:sldMkLst>
          <pc:docMk/>
          <pc:sldMk cId="2578447533" sldId="682"/>
        </pc:sldMkLst>
        <pc:spChg chg="mod">
          <ac:chgData name="Lewis, Gareth" userId="0ca0577c-2ada-4abb-9a17-e7a804bbaaa5" providerId="ADAL" clId="{8D276DEB-9ECF-474F-8641-C8D9886C5626}" dt="2019-01-27T11:08:25.406" v="3826" actId="6549"/>
          <ac:spMkLst>
            <pc:docMk/>
            <pc:sldMk cId="2578447533" sldId="682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3:55.453" v="3908" actId="20577"/>
        <pc:sldMkLst>
          <pc:docMk/>
          <pc:sldMk cId="1395622730" sldId="683"/>
        </pc:sldMkLst>
        <pc:spChg chg="mod">
          <ac:chgData name="Lewis, Gareth" userId="0ca0577c-2ada-4abb-9a17-e7a804bbaaa5" providerId="ADAL" clId="{8D276DEB-9ECF-474F-8641-C8D9886C5626}" dt="2019-01-27T11:13:55.453" v="3908" actId="20577"/>
          <ac:spMkLst>
            <pc:docMk/>
            <pc:sldMk cId="1395622730" sldId="683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6:57.127" v="4145" actId="20577"/>
        <pc:sldMkLst>
          <pc:docMk/>
          <pc:sldMk cId="1144748300" sldId="684"/>
        </pc:sldMkLst>
        <pc:spChg chg="mod">
          <ac:chgData name="Lewis, Gareth" userId="0ca0577c-2ada-4abb-9a17-e7a804bbaaa5" providerId="ADAL" clId="{8D276DEB-9ECF-474F-8641-C8D9886C5626}" dt="2019-01-27T11:16:57.127" v="4145" actId="20577"/>
          <ac:spMkLst>
            <pc:docMk/>
            <pc:sldMk cId="1144748300" sldId="684"/>
            <ac:spMk id="3" creationId="{00000000-0000-0000-0000-000000000000}"/>
          </ac:spMkLst>
        </pc:spChg>
      </pc:sldChg>
      <pc:sldMasterChg chg="modSldLayout">
        <pc:chgData name="Lewis, Gareth" userId="0ca0577c-2ada-4abb-9a17-e7a804bbaaa5" providerId="ADAL" clId="{8D276DEB-9ECF-474F-8641-C8D9886C5626}" dt="2019-01-12T15:07:46.816" v="2422" actId="207"/>
        <pc:sldMasterMkLst>
          <pc:docMk/>
          <pc:sldMasterMk cId="0" sldId="2147483648"/>
        </pc:sldMasterMkLst>
        <pc:sldLayoutChg chg="modSp">
          <pc:chgData name="Lewis, Gareth" userId="0ca0577c-2ada-4abb-9a17-e7a804bbaaa5" providerId="ADAL" clId="{8D276DEB-9ECF-474F-8641-C8D9886C5626}" dt="2019-01-12T15:07:46.816" v="2422" actId="207"/>
          <pc:sldLayoutMkLst>
            <pc:docMk/>
            <pc:sldMasterMk cId="0" sldId="2147483648"/>
            <pc:sldLayoutMk cId="4274630231" sldId="2147483672"/>
          </pc:sldLayoutMkLst>
          <pc:spChg chg="mod">
            <ac:chgData name="Lewis, Gareth" userId="0ca0577c-2ada-4abb-9a17-e7a804bbaaa5" providerId="ADAL" clId="{8D276DEB-9ECF-474F-8641-C8D9886C5626}" dt="2019-01-12T15:07:46.816" v="2422" actId="207"/>
            <ac:spMkLst>
              <pc:docMk/>
              <pc:sldMasterMk cId="0" sldId="2147483648"/>
              <pc:sldLayoutMk cId="4274630231" sldId="2147483672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2/9/2020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llantgames.com/pages/incontrol-introduction" TargetMode="External"/><Relationship Id="rId2" Type="http://schemas.openxmlformats.org/officeDocument/2006/relationships/hyperlink" Target="https://guavaman.com/projects/rewire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s.unity3d.com/2019/10/14/introducing-the-new-input-syste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971600" y="6211669"/>
            <a:ext cx="8172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GAM140: Individual Creative Computing Project 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3: Software Architecture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Unity Engine Architecture</a:t>
            </a:r>
            <a:endParaRPr lang="en-US" sz="4000" dirty="0"/>
          </a:p>
        </p:txBody>
      </p:sp>
      <p:pic>
        <p:nvPicPr>
          <p:cNvPr id="12" name="Picture 11" descr="Image of Unity Engine Architecture">
            <a:extLst>
              <a:ext uri="{FF2B5EF4-FFF2-40B4-BE49-F238E27FC236}">
                <a16:creationId xmlns:a16="http://schemas.microsoft.com/office/drawing/2014/main" id="{9AD5BF08-5786-47B3-9EE0-C9BD83B269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484784"/>
            <a:ext cx="2437827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91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Unity Engine Architecture</a:t>
            </a:r>
            <a:endParaRPr lang="en-US" sz="4000" dirty="0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4E2605F-B508-4A40-BB9E-7059F4365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628801"/>
            <a:ext cx="8784976" cy="324456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A88DDB-0518-47E9-B0E9-E7AFD34D9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006" y="5068749"/>
            <a:ext cx="8784976" cy="1600611"/>
          </a:xfrm>
        </p:spPr>
        <p:txBody>
          <a:bodyPr anchor="ctr">
            <a:normAutofit fontScale="85000" lnSpcReduction="20000"/>
          </a:bodyPr>
          <a:lstStyle/>
          <a:p>
            <a:r>
              <a:rPr lang="en-GB" dirty="0"/>
              <a:t>On loading of a scene, the following gets called</a:t>
            </a:r>
          </a:p>
          <a:p>
            <a:pPr lvl="1"/>
            <a:r>
              <a:rPr lang="en-GB" b="1" dirty="0"/>
              <a:t>Awake</a:t>
            </a:r>
            <a:r>
              <a:rPr lang="en-GB" dirty="0"/>
              <a:t> : Called before any </a:t>
            </a:r>
            <a:r>
              <a:rPr lang="en-GB" b="1" dirty="0"/>
              <a:t>Start</a:t>
            </a:r>
            <a:endParaRPr lang="en-GB" dirty="0"/>
          </a:p>
          <a:p>
            <a:pPr lvl="1"/>
            <a:r>
              <a:rPr lang="en-GB" b="1" dirty="0" err="1">
                <a:effectLst/>
              </a:rPr>
              <a:t>OnEnable</a:t>
            </a:r>
            <a:r>
              <a:rPr lang="en-GB" dirty="0">
                <a:effectLst/>
              </a:rPr>
              <a:t> : Called before any Game Object is enabled</a:t>
            </a:r>
            <a:endParaRPr lang="en-GB" b="1" dirty="0">
              <a:effectLst/>
            </a:endParaRPr>
          </a:p>
          <a:p>
            <a:pPr lvl="1"/>
            <a:r>
              <a:rPr lang="en-GB" b="1" dirty="0" err="1"/>
              <a:t>OnLevelWasLoaded</a:t>
            </a:r>
            <a:r>
              <a:rPr lang="en-GB" dirty="0"/>
              <a:t> : Called when the level is loaded</a:t>
            </a:r>
            <a:endParaRPr lang="en-GB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60223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Unity Engine Architecture</a:t>
            </a:r>
            <a:endParaRPr lang="en-US" sz="4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A88DDB-0518-47E9-B0E9-E7AFD34D9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006" y="5068749"/>
            <a:ext cx="8784976" cy="1600611"/>
          </a:xfrm>
        </p:spPr>
        <p:txBody>
          <a:bodyPr anchor="ctr">
            <a:normAutofit fontScale="85000" lnSpcReduction="10000"/>
          </a:bodyPr>
          <a:lstStyle/>
          <a:p>
            <a:r>
              <a:rPr lang="en-GB" dirty="0"/>
              <a:t>You should perform all physics calculations in </a:t>
            </a:r>
            <a:r>
              <a:rPr lang="en-GB" b="1" dirty="0" err="1"/>
              <a:t>FixedUpdate</a:t>
            </a:r>
            <a:endParaRPr lang="en-GB" dirty="0"/>
          </a:p>
          <a:p>
            <a:r>
              <a:rPr lang="en-GB" dirty="0"/>
              <a:t>You don’t need to multiply any by </a:t>
            </a:r>
            <a:r>
              <a:rPr lang="en-GB" b="1" dirty="0" err="1"/>
              <a:t>deltaTime</a:t>
            </a:r>
            <a:r>
              <a:rPr lang="en-GB" dirty="0"/>
              <a:t> in </a:t>
            </a:r>
            <a:r>
              <a:rPr lang="en-GB" b="1" dirty="0" err="1"/>
              <a:t>FixedUpdate</a:t>
            </a:r>
            <a:endParaRPr lang="en-GB" b="1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D936C4F-94D2-4FC9-A18E-AC5A5EC84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440908"/>
            <a:ext cx="5544616" cy="351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57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Unity Engine Architecture</a:t>
            </a:r>
            <a:endParaRPr lang="en-US" sz="4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A88DDB-0518-47E9-B0E9-E7AFD34D9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006" y="5068749"/>
            <a:ext cx="8784976" cy="1600611"/>
          </a:xfrm>
        </p:spPr>
        <p:txBody>
          <a:bodyPr anchor="ctr">
            <a:normAutofit fontScale="92500"/>
          </a:bodyPr>
          <a:lstStyle/>
          <a:p>
            <a:r>
              <a:rPr lang="en-GB" dirty="0"/>
              <a:t>One thing to note is that </a:t>
            </a:r>
            <a:r>
              <a:rPr lang="en-GB" b="1" dirty="0"/>
              <a:t>Update </a:t>
            </a:r>
            <a:r>
              <a:rPr lang="en-GB" dirty="0"/>
              <a:t>gets called before all </a:t>
            </a:r>
            <a:r>
              <a:rPr lang="en-GB" b="1" dirty="0"/>
              <a:t>Coroutines</a:t>
            </a:r>
            <a:r>
              <a:rPr lang="en-GB" dirty="0"/>
              <a:t> and </a:t>
            </a:r>
            <a:r>
              <a:rPr lang="en-GB" b="1" dirty="0"/>
              <a:t>Animation</a:t>
            </a:r>
            <a:r>
              <a:rPr lang="en-GB" dirty="0"/>
              <a:t> Updates</a:t>
            </a:r>
          </a:p>
          <a:p>
            <a:r>
              <a:rPr lang="en-GB" b="1" dirty="0" err="1"/>
              <a:t>LateUpdate</a:t>
            </a:r>
            <a:r>
              <a:rPr lang="en-GB" dirty="0"/>
              <a:t> : This is called before any drawing occurs</a:t>
            </a:r>
            <a:r>
              <a:rPr lang="en-GB" b="1" dirty="0"/>
              <a:t> </a:t>
            </a:r>
            <a:endParaRPr lang="en-GB" dirty="0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4C26035-6955-4F58-BA15-FA074D079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98" y="1426463"/>
            <a:ext cx="7018203" cy="354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35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Unity Engine Architecture - Notes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 lnSpcReduction="10000"/>
          </a:bodyPr>
          <a:lstStyle/>
          <a:p>
            <a:r>
              <a:rPr lang="en-GB" sz="3200" dirty="0">
                <a:effectLst/>
              </a:rPr>
              <a:t>Under the hood, Unity adds all </a:t>
            </a:r>
            <a:r>
              <a:rPr lang="en-GB" sz="3200" dirty="0" err="1">
                <a:effectLst/>
              </a:rPr>
              <a:t>GameObjects</a:t>
            </a:r>
            <a:r>
              <a:rPr lang="en-GB" sz="3200" dirty="0">
                <a:effectLst/>
              </a:rPr>
              <a:t> to a list and then iterates through</a:t>
            </a:r>
          </a:p>
          <a:p>
            <a:r>
              <a:rPr lang="en-GB" dirty="0"/>
              <a:t>Calling functions in the order mentioned above</a:t>
            </a:r>
          </a:p>
          <a:p>
            <a:r>
              <a:rPr lang="en-GB" dirty="0">
                <a:effectLst/>
              </a:rPr>
              <a:t>However, there is no fixed order on how </a:t>
            </a:r>
            <a:r>
              <a:rPr lang="en-GB" b="1" dirty="0">
                <a:effectLst/>
              </a:rPr>
              <a:t>Update</a:t>
            </a:r>
            <a:r>
              <a:rPr lang="en-GB" dirty="0">
                <a:effectLst/>
              </a:rPr>
              <a:t> will be called on each Game Object in the scene</a:t>
            </a:r>
          </a:p>
          <a:p>
            <a:r>
              <a:rPr lang="en-GB" dirty="0"/>
              <a:t>If you require some order, have a look at </a:t>
            </a:r>
            <a:r>
              <a:rPr lang="en-GB" b="1" dirty="0"/>
              <a:t>Script Execution</a:t>
            </a:r>
            <a:r>
              <a:rPr lang="en-GB" dirty="0"/>
              <a:t> order</a:t>
            </a:r>
          </a:p>
          <a:p>
            <a:r>
              <a:rPr lang="en-GB" dirty="0">
                <a:effectLst/>
              </a:rPr>
              <a:t>Or consider using </a:t>
            </a:r>
            <a:r>
              <a:rPr lang="en-GB" b="1" dirty="0" err="1">
                <a:effectLst/>
              </a:rPr>
              <a:t>LateUpdate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0586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Reminder – This week!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b="1" dirty="0"/>
              <a:t>Proposal Review</a:t>
            </a:r>
          </a:p>
          <a:p>
            <a:pPr lvl="1"/>
            <a:r>
              <a:rPr lang="en-GB" b="1" dirty="0"/>
              <a:t>Describe </a:t>
            </a:r>
            <a:r>
              <a:rPr lang="en-GB" dirty="0"/>
              <a:t>the game design that will form the basis for your interface</a:t>
            </a:r>
          </a:p>
          <a:p>
            <a:pPr lvl="1"/>
            <a:r>
              <a:rPr lang="en-GB" b="1" dirty="0"/>
              <a:t>Illustrate </a:t>
            </a:r>
            <a:r>
              <a:rPr lang="en-GB" dirty="0"/>
              <a:t>basic research into electronic component and physical form factors for controllers </a:t>
            </a:r>
          </a:p>
          <a:p>
            <a:pPr lvl="1"/>
            <a:r>
              <a:rPr lang="en-GB" b="1" dirty="0"/>
              <a:t>Analyse </a:t>
            </a:r>
            <a:r>
              <a:rPr lang="en-GB" dirty="0"/>
              <a:t>the design of the controller in detail; </a:t>
            </a:r>
          </a:p>
          <a:p>
            <a:pPr lvl="1"/>
            <a:r>
              <a:rPr lang="en-GB" b="1" dirty="0"/>
              <a:t>List </a:t>
            </a:r>
            <a:r>
              <a:rPr lang="en-GB" dirty="0"/>
              <a:t>the key electronic components of your controller </a:t>
            </a:r>
          </a:p>
          <a:p>
            <a:pPr lvl="1"/>
            <a:r>
              <a:rPr lang="en-GB" dirty="0"/>
              <a:t>and </a:t>
            </a:r>
            <a:r>
              <a:rPr lang="en-GB" b="1" dirty="0"/>
              <a:t>List </a:t>
            </a:r>
            <a:r>
              <a:rPr lang="en-GB" dirty="0"/>
              <a:t>the key user stories. </a:t>
            </a:r>
          </a:p>
        </p:txBody>
      </p:sp>
    </p:spTree>
    <p:extLst>
      <p:ext uri="{BB962C8B-B14F-4D97-AF65-F5344CB8AC3E}">
        <p14:creationId xmlns:p14="http://schemas.microsoft.com/office/powerpoint/2010/main" val="365236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Learning outcomes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2400" b="1" dirty="0"/>
              <a:t>Understand </a:t>
            </a:r>
            <a:r>
              <a:rPr lang="en-GB" sz="2400" dirty="0"/>
              <a:t>basic architecture of a video game</a:t>
            </a:r>
          </a:p>
          <a:p>
            <a:r>
              <a:rPr lang="en-GB" sz="2400" b="1" dirty="0"/>
              <a:t>Understand </a:t>
            </a:r>
            <a:r>
              <a:rPr lang="en-GB" sz="2400" dirty="0"/>
              <a:t>what is meant by software quality</a:t>
            </a:r>
          </a:p>
          <a:p>
            <a:r>
              <a:rPr lang="en-GB" sz="2400" b="1" dirty="0"/>
              <a:t>Develop </a:t>
            </a:r>
            <a:r>
              <a:rPr lang="en-GB" sz="2400" dirty="0"/>
              <a:t>your Game/Controller proposal</a:t>
            </a:r>
          </a:p>
        </p:txBody>
      </p:sp>
    </p:spTree>
    <p:extLst>
      <p:ext uri="{BB962C8B-B14F-4D97-AF65-F5344CB8AC3E}">
        <p14:creationId xmlns:p14="http://schemas.microsoft.com/office/powerpoint/2010/main" val="226301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Introduction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3600" dirty="0"/>
              <a:t>Every game has a similar architecture</a:t>
            </a:r>
          </a:p>
          <a:p>
            <a:r>
              <a:rPr lang="en-GB" sz="3600" dirty="0">
                <a:effectLst/>
              </a:rPr>
              <a:t>This is governe</a:t>
            </a:r>
            <a:r>
              <a:rPr lang="en-GB" sz="3600" dirty="0"/>
              <a:t>d by the interactive nature of video games</a:t>
            </a:r>
          </a:p>
          <a:p>
            <a:r>
              <a:rPr lang="en-GB" sz="3600" b="1" dirty="0">
                <a:effectLst/>
              </a:rPr>
              <a:t>But </a:t>
            </a:r>
            <a:r>
              <a:rPr lang="en-GB" sz="3600" dirty="0">
                <a:effectLst/>
              </a:rPr>
              <a:t>also the architecture of hardware</a:t>
            </a:r>
          </a:p>
          <a:p>
            <a:pPr lvl="1"/>
            <a:r>
              <a:rPr lang="en-GB" sz="3200" dirty="0"/>
              <a:t>The GPU has to render something to the screen</a:t>
            </a:r>
          </a:p>
          <a:p>
            <a:pPr lvl="1"/>
            <a:r>
              <a:rPr lang="en-GB" sz="3200" dirty="0">
                <a:effectLst/>
              </a:rPr>
              <a:t>We have to update the game state before this </a:t>
            </a:r>
          </a:p>
        </p:txBody>
      </p:sp>
    </p:spTree>
    <p:extLst>
      <p:ext uri="{BB962C8B-B14F-4D97-AF65-F5344CB8AC3E}">
        <p14:creationId xmlns:p14="http://schemas.microsoft.com/office/powerpoint/2010/main" val="288627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The Game Loop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3600" dirty="0"/>
              <a:t>The most basic game loop does </a:t>
            </a:r>
            <a:r>
              <a:rPr lang="en-GB" sz="3600" b="1" dirty="0"/>
              <a:t>three </a:t>
            </a:r>
            <a:r>
              <a:rPr lang="en-GB" sz="3600" dirty="0"/>
              <a:t>things: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>
                <a:effectLst/>
              </a:rPr>
              <a:t>Handle </a:t>
            </a:r>
            <a:r>
              <a:rPr lang="en-GB" b="1" dirty="0">
                <a:effectLst/>
              </a:rPr>
              <a:t>Input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b="1" dirty="0"/>
              <a:t>Update</a:t>
            </a:r>
            <a:r>
              <a:rPr lang="en-GB" dirty="0"/>
              <a:t> the state of the game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b="1" dirty="0"/>
              <a:t>Render</a:t>
            </a:r>
            <a:r>
              <a:rPr lang="en-GB" dirty="0"/>
              <a:t> the game to the screen</a:t>
            </a:r>
          </a:p>
          <a:p>
            <a:r>
              <a:rPr lang="en-GB" sz="3600" dirty="0"/>
              <a:t>It does these actions </a:t>
            </a:r>
            <a:r>
              <a:rPr lang="en-GB" sz="3600" b="1" dirty="0"/>
              <a:t>once per frame</a:t>
            </a:r>
            <a:r>
              <a:rPr lang="en-GB" sz="3600" dirty="0"/>
              <a:t> (30 or 60 times per second)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504534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The Game Loop</a:t>
            </a:r>
            <a:endParaRPr lang="en-US" sz="4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EFEB4D-B780-4736-92E3-72E32E546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59" y="2060848"/>
            <a:ext cx="8229600" cy="36004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bool running = true;</a:t>
            </a:r>
          </a:p>
          <a:p>
            <a:pPr marL="0" indent="0">
              <a:buNone/>
            </a:pPr>
            <a:endParaRPr lang="en-GB" sz="2400" dirty="0">
              <a:effectLst/>
            </a:endParaRPr>
          </a:p>
          <a:p>
            <a:pPr marL="0" indent="0">
              <a:buNone/>
            </a:pPr>
            <a:r>
              <a:rPr lang="en-GB" sz="2400" dirty="0"/>
              <a:t>while (running)</a:t>
            </a:r>
          </a:p>
          <a:p>
            <a:pPr marL="0" indent="0">
              <a:buNone/>
            </a:pPr>
            <a:r>
              <a:rPr lang="en-GB" sz="2400" dirty="0">
                <a:effectLst/>
              </a:rPr>
              <a:t>{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err="1"/>
              <a:t>handleInput</a:t>
            </a:r>
            <a:r>
              <a:rPr lang="en-GB" sz="2400" dirty="0"/>
              <a:t>();</a:t>
            </a:r>
          </a:p>
          <a:p>
            <a:pPr marL="0" indent="0">
              <a:buNone/>
            </a:pPr>
            <a:r>
              <a:rPr lang="en-GB" sz="2400" dirty="0"/>
              <a:t>	update();</a:t>
            </a:r>
          </a:p>
          <a:p>
            <a:pPr marL="0" indent="0">
              <a:buNone/>
            </a:pPr>
            <a:r>
              <a:rPr lang="en-GB" sz="2400" dirty="0"/>
              <a:t>	render();</a:t>
            </a:r>
            <a:br>
              <a:rPr lang="en-GB" sz="2400" dirty="0"/>
            </a:br>
            <a:r>
              <a:rPr lang="en-GB" sz="2400" dirty="0"/>
              <a:t>}</a:t>
            </a:r>
            <a:endParaRPr lang="en-GB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9030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Handling input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 fontScale="62500" lnSpcReduction="20000"/>
          </a:bodyPr>
          <a:lstStyle/>
          <a:p>
            <a:r>
              <a:rPr lang="en-GB" sz="3600" dirty="0"/>
              <a:t>At this stage of the update you should grab the input from the user</a:t>
            </a:r>
          </a:p>
          <a:p>
            <a:pPr lvl="1"/>
            <a:r>
              <a:rPr lang="en-GB" sz="3200" b="1" dirty="0" err="1"/>
              <a:t>Input.GetButtonDown</a:t>
            </a:r>
            <a:r>
              <a:rPr lang="en-GB" sz="3200" b="1" dirty="0"/>
              <a:t>(“Fire1”)</a:t>
            </a:r>
          </a:p>
          <a:p>
            <a:pPr lvl="1"/>
            <a:r>
              <a:rPr lang="en-GB" sz="3200" b="1" dirty="0" err="1"/>
              <a:t>Input.GetKeyDown</a:t>
            </a:r>
            <a:r>
              <a:rPr lang="en-GB" sz="3200" b="1" dirty="0"/>
              <a:t>(</a:t>
            </a:r>
            <a:r>
              <a:rPr lang="en-GB" sz="3200" b="1" dirty="0" err="1"/>
              <a:t>KeyCode.Space</a:t>
            </a:r>
            <a:r>
              <a:rPr lang="en-GB" sz="3200" b="1" dirty="0"/>
              <a:t>)</a:t>
            </a:r>
          </a:p>
          <a:p>
            <a:pPr lvl="1"/>
            <a:r>
              <a:rPr lang="en-GB" sz="3200" b="1" dirty="0" err="1"/>
              <a:t>Input.mousePosition</a:t>
            </a:r>
            <a:endParaRPr lang="en-GB" sz="3200" b="1" dirty="0"/>
          </a:p>
          <a:p>
            <a:r>
              <a:rPr lang="en-GB" sz="3600" dirty="0"/>
              <a:t>If you are using </a:t>
            </a:r>
            <a:r>
              <a:rPr lang="en-GB" sz="3600" b="1" dirty="0" err="1"/>
              <a:t>Input.GetButton</a:t>
            </a:r>
            <a:r>
              <a:rPr lang="en-GB" sz="3600" dirty="0"/>
              <a:t>* or </a:t>
            </a:r>
            <a:r>
              <a:rPr lang="en-GB" sz="3600" b="1" dirty="0" err="1"/>
              <a:t>Input.GetAxis</a:t>
            </a:r>
            <a:r>
              <a:rPr lang="en-GB" sz="3600" dirty="0"/>
              <a:t>, these have to be configured in the </a:t>
            </a:r>
            <a:r>
              <a:rPr lang="en-GB" sz="3600" b="1" dirty="0"/>
              <a:t>Input Manager</a:t>
            </a:r>
          </a:p>
          <a:p>
            <a:r>
              <a:rPr lang="en-GB" sz="3600" dirty="0"/>
              <a:t>You can use the values from the input to update the state of the game</a:t>
            </a:r>
          </a:p>
          <a:p>
            <a:r>
              <a:rPr lang="en-GB" sz="3600" dirty="0"/>
              <a:t>You should also consider checking out:</a:t>
            </a:r>
          </a:p>
          <a:p>
            <a:pPr lvl="1"/>
            <a:r>
              <a:rPr lang="en-GB" sz="3200" b="1" dirty="0"/>
              <a:t>Rewired</a:t>
            </a:r>
            <a:r>
              <a:rPr lang="en-GB" sz="3200" dirty="0"/>
              <a:t> - </a:t>
            </a:r>
            <a:r>
              <a:rPr lang="en-GB" sz="3200" dirty="0">
                <a:hlinkClick r:id="rId2"/>
              </a:rPr>
              <a:t>https://guavaman.com/projects/rewired/</a:t>
            </a:r>
            <a:endParaRPr lang="en-GB" sz="3200" dirty="0"/>
          </a:p>
          <a:p>
            <a:pPr lvl="1"/>
            <a:r>
              <a:rPr lang="en-GB" sz="3200" b="1" dirty="0"/>
              <a:t>InControl</a:t>
            </a:r>
            <a:r>
              <a:rPr lang="en-GB" sz="3200" dirty="0"/>
              <a:t> - </a:t>
            </a:r>
            <a:r>
              <a:rPr lang="en-GB" sz="3200" dirty="0">
                <a:hlinkClick r:id="rId3"/>
              </a:rPr>
              <a:t>http://www.gallantgames.com/pages/incontrol-introduction</a:t>
            </a:r>
            <a:endParaRPr lang="en-GB" sz="3200" dirty="0"/>
          </a:p>
          <a:p>
            <a:pPr lvl="1"/>
            <a:r>
              <a:rPr lang="en-GB" sz="3200" b="1" dirty="0"/>
              <a:t>Unity New Input System </a:t>
            </a:r>
            <a:r>
              <a:rPr lang="en-GB" sz="3200" dirty="0"/>
              <a:t>- </a:t>
            </a:r>
            <a:r>
              <a:rPr lang="en-GB" sz="3200" dirty="0">
                <a:hlinkClick r:id="rId4"/>
              </a:rPr>
              <a:t>https://blogs.unity3d.com/2019/10/14/introducing-the-new-input-system/</a:t>
            </a:r>
            <a:endParaRPr lang="en-GB" sz="3200" dirty="0"/>
          </a:p>
          <a:p>
            <a:pPr lvl="1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5644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Updating the game state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3200" dirty="0">
                <a:effectLst/>
              </a:rPr>
              <a:t>This is where your </a:t>
            </a:r>
            <a:r>
              <a:rPr lang="en-GB" sz="3200" b="1" dirty="0">
                <a:effectLst/>
              </a:rPr>
              <a:t>game logic</a:t>
            </a:r>
            <a:r>
              <a:rPr lang="en-GB" sz="3200" dirty="0">
                <a:effectLst/>
              </a:rPr>
              <a:t> is implemented</a:t>
            </a:r>
          </a:p>
          <a:p>
            <a:pPr lvl="1"/>
            <a:r>
              <a:rPr lang="en-GB" dirty="0"/>
              <a:t>Physics, AI, Game play</a:t>
            </a:r>
          </a:p>
          <a:p>
            <a:r>
              <a:rPr lang="en-GB" dirty="0">
                <a:effectLst/>
              </a:rPr>
              <a:t>In Unity the update is split in two, a physics update (</a:t>
            </a:r>
            <a:r>
              <a:rPr lang="en-GB" b="1" dirty="0" err="1">
                <a:effectLst/>
              </a:rPr>
              <a:t>FixedUpdate</a:t>
            </a:r>
            <a:r>
              <a:rPr lang="en-GB" dirty="0">
                <a:effectLst/>
              </a:rPr>
              <a:t>) and a game update (</a:t>
            </a:r>
            <a:r>
              <a:rPr lang="en-GB" b="1" dirty="0">
                <a:effectLst/>
              </a:rPr>
              <a:t>Update</a:t>
            </a:r>
            <a:r>
              <a:rPr lang="en-GB" dirty="0"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365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Rendering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3200" dirty="0">
                <a:effectLst/>
              </a:rPr>
              <a:t>This is where the current state of the game is drawn</a:t>
            </a:r>
          </a:p>
          <a:p>
            <a:r>
              <a:rPr lang="en-GB" dirty="0"/>
              <a:t>Anything visual will be rendered to the </a:t>
            </a:r>
            <a:r>
              <a:rPr lang="en-GB" dirty="0" err="1"/>
              <a:t>backbuffer</a:t>
            </a:r>
            <a:endParaRPr lang="en-GB" dirty="0"/>
          </a:p>
          <a:p>
            <a:r>
              <a:rPr lang="en-GB" sz="3200" dirty="0">
                <a:effectLst/>
              </a:rPr>
              <a:t>When drawing is complete</a:t>
            </a:r>
            <a:r>
              <a:rPr lang="en-GB" dirty="0"/>
              <a:t>, the </a:t>
            </a:r>
            <a:r>
              <a:rPr lang="en-GB" dirty="0" err="1"/>
              <a:t>backbuffer</a:t>
            </a:r>
            <a:r>
              <a:rPr lang="en-GB" dirty="0"/>
              <a:t> and the </a:t>
            </a:r>
            <a:r>
              <a:rPr lang="en-GB" dirty="0" err="1"/>
              <a:t>frontbuffer</a:t>
            </a:r>
            <a:r>
              <a:rPr lang="en-GB" dirty="0"/>
              <a:t> is swapped</a:t>
            </a:r>
          </a:p>
          <a:p>
            <a:r>
              <a:rPr lang="en-GB" sz="3200" dirty="0">
                <a:effectLst/>
              </a:rPr>
              <a:t>This will display the current state of the game to the player 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7558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12935</TotalTime>
  <Words>547</Words>
  <Application>Microsoft Office PowerPoint</Application>
  <PresentationFormat>On-screen Show (4:3)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URWGothicL</vt:lpstr>
      <vt:lpstr>Office Theme</vt:lpstr>
      <vt:lpstr>PowerPoint Presentation</vt:lpstr>
      <vt:lpstr>Reminder – This week!</vt:lpstr>
      <vt:lpstr>Learning outcomes </vt:lpstr>
      <vt:lpstr>Introduction</vt:lpstr>
      <vt:lpstr>The Game Loop</vt:lpstr>
      <vt:lpstr>The Game Loop</vt:lpstr>
      <vt:lpstr>Handling input</vt:lpstr>
      <vt:lpstr>Updating the game state</vt:lpstr>
      <vt:lpstr>Rendering</vt:lpstr>
      <vt:lpstr>Unity Engine Architecture</vt:lpstr>
      <vt:lpstr>Unity Engine Architecture</vt:lpstr>
      <vt:lpstr>Unity Engine Architecture</vt:lpstr>
      <vt:lpstr>Unity Engine Architecture</vt:lpstr>
      <vt:lpstr>Unity Engine Architecture - Notes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McDonald, Brian</cp:lastModifiedBy>
  <cp:revision>743</cp:revision>
  <dcterms:created xsi:type="dcterms:W3CDTF">2008-11-22T10:38:31Z</dcterms:created>
  <dcterms:modified xsi:type="dcterms:W3CDTF">2020-02-09T20:24:57Z</dcterms:modified>
</cp:coreProperties>
</file>