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5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46" autoAdjust="0"/>
    <p:restoredTop sz="96327" autoAdjust="0"/>
  </p:normalViewPr>
  <p:slideViewPr>
    <p:cSldViewPr>
      <p:cViewPr varScale="1">
        <p:scale>
          <a:sx n="146" d="100"/>
          <a:sy n="146" d="100"/>
        </p:scale>
        <p:origin x="12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2/18/20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Module Roadmap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713C2-7AC4-9F42-A2BE-9B33EB68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85" y="1484784"/>
            <a:ext cx="3710829" cy="5037548"/>
          </a:xfrm>
          <a:prstGeom prst="rect">
            <a:avLst/>
          </a:prstGeom>
        </p:spPr>
      </p:pic>
      <p:sp>
        <p:nvSpPr>
          <p:cNvPr id="5" name="Multiply 4">
            <a:extLst>
              <a:ext uri="{FF2B5EF4-FFF2-40B4-BE49-F238E27FC236}">
                <a16:creationId xmlns:a16="http://schemas.microsoft.com/office/drawing/2014/main" id="{4D99634E-C57F-704E-AA20-BAF86EA4BBF6}"/>
              </a:ext>
            </a:extLst>
          </p:cNvPr>
          <p:cNvSpPr/>
          <p:nvPr/>
        </p:nvSpPr>
        <p:spPr>
          <a:xfrm>
            <a:off x="3707902" y="1700808"/>
            <a:ext cx="1728193" cy="79208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6EDDE-F975-1E44-B807-3D72ECBE6367}"/>
              </a:ext>
            </a:extLst>
          </p:cNvPr>
          <p:cNvSpPr/>
          <p:nvPr/>
        </p:nvSpPr>
        <p:spPr>
          <a:xfrm>
            <a:off x="3851920" y="2204864"/>
            <a:ext cx="201622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4C8B3-3DDC-294D-9D5F-3DB3B62551CF}"/>
              </a:ext>
            </a:extLst>
          </p:cNvPr>
          <p:cNvSpPr txBox="1"/>
          <p:nvPr/>
        </p:nvSpPr>
        <p:spPr>
          <a:xfrm>
            <a:off x="1127997" y="2503849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Worksheet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7111F-8F9D-914E-8AB2-CB30E95A5313}"/>
              </a:ext>
            </a:extLst>
          </p:cNvPr>
          <p:cNvSpPr txBox="1"/>
          <p:nvPr/>
        </p:nvSpPr>
        <p:spPr>
          <a:xfrm>
            <a:off x="1136012" y="3140968"/>
            <a:ext cx="138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Worksheet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65DA4-9344-1149-9BC7-593F26C28338}"/>
              </a:ext>
            </a:extLst>
          </p:cNvPr>
          <p:cNvSpPr txBox="1"/>
          <p:nvPr/>
        </p:nvSpPr>
        <p:spPr>
          <a:xfrm>
            <a:off x="1128351" y="3634226"/>
            <a:ext cx="13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Worksheet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53559-D719-CE42-8594-8E39235D6B01}"/>
              </a:ext>
            </a:extLst>
          </p:cNvPr>
          <p:cNvSpPr txBox="1"/>
          <p:nvPr/>
        </p:nvSpPr>
        <p:spPr>
          <a:xfrm>
            <a:off x="1109115" y="5013176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Worksheet D</a:t>
            </a:r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13289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URWGothicL</vt:lpstr>
      <vt:lpstr>Office Theme</vt:lpstr>
      <vt:lpstr>Module Roadmap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776</cp:revision>
  <dcterms:created xsi:type="dcterms:W3CDTF">2008-11-22T10:38:31Z</dcterms:created>
  <dcterms:modified xsi:type="dcterms:W3CDTF">2020-02-18T10:20:24Z</dcterms:modified>
</cp:coreProperties>
</file>