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5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DCEA-43C2-48DF-9458-58BC755CEFE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01443">
            <a:off x="3185747" y="1588238"/>
            <a:ext cx="3098931" cy="2079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892566" y="12822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5960" y="3005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9007" y="3983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99207" y="2144110"/>
            <a:ext cx="2081048" cy="1571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6145" y="2137698"/>
            <a:ext cx="956441" cy="24751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93" y="28212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b-a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386" y="30059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c-a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20815" y="1923394"/>
            <a:ext cx="1248048" cy="2207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9693" y="155369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(b-a) </a:t>
            </a:r>
            <a:r>
              <a:rPr lang="en-GB" dirty="0">
                <a:solidFill>
                  <a:srgbClr val="7030A0"/>
                </a:solidFill>
              </a:rPr>
              <a:t>×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(c-a)</a:t>
            </a:r>
          </a:p>
        </p:txBody>
      </p:sp>
    </p:spTree>
    <p:extLst>
      <p:ext uri="{BB962C8B-B14F-4D97-AF65-F5344CB8AC3E}">
        <p14:creationId xmlns:p14="http://schemas.microsoft.com/office/powerpoint/2010/main" val="33238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41775" y="2378075"/>
            <a:ext cx="517525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98925" y="2228850"/>
            <a:ext cx="460376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89412" y="2108200"/>
            <a:ext cx="369889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29113" y="2016125"/>
            <a:ext cx="230188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89450" y="1984375"/>
            <a:ext cx="69850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59301" y="2378075"/>
            <a:ext cx="509587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228850"/>
            <a:ext cx="453315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108200"/>
            <a:ext cx="364216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16125"/>
            <a:ext cx="226657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1984375"/>
            <a:ext cx="68779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6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524375" y="2228850"/>
            <a:ext cx="34925" cy="2349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343150"/>
            <a:ext cx="254000" cy="11430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228850"/>
            <a:ext cx="276225" cy="22860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60575"/>
            <a:ext cx="276225" cy="3968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2139950"/>
            <a:ext cx="82549" cy="3238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95750" y="1836013"/>
            <a:ext cx="444501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4019153"/>
              <a:gd name="adj2" fmla="val 1625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279900" y="1903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27550" y="165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1717" y="16709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306649" y="614929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203186" y="1831643"/>
            <a:ext cx="337066" cy="6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6198469"/>
              <a:gd name="adj2" fmla="val 17798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312083" y="138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30548" y="161283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70106" y="18387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769275" y="1455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535768" y="1876207"/>
            <a:ext cx="830250" cy="585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9481002">
            <a:off x="5359358" y="1505412"/>
            <a:ext cx="709613" cy="285751"/>
            <a:chOff x="5576887" y="939800"/>
            <a:chExt cx="709613" cy="285751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5575300" y="941389"/>
              <a:ext cx="285749" cy="28257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2625" y="939800"/>
              <a:ext cx="523875" cy="2857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92016" y="1861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853AB-8357-40BE-AE45-EC9065C7A306}"/>
              </a:ext>
            </a:extLst>
          </p:cNvPr>
          <p:cNvCxnSpPr>
            <a:cxnSpLocks/>
          </p:cNvCxnSpPr>
          <p:nvPr/>
        </p:nvCxnSpPr>
        <p:spPr>
          <a:xfrm flipV="1">
            <a:off x="4528615" y="1713406"/>
            <a:ext cx="307045" cy="7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25850" y="2365375"/>
            <a:ext cx="2035175" cy="203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343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1488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4275" y="1406525"/>
            <a:ext cx="1587" cy="9810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68900" y="1406525"/>
            <a:ext cx="1587" cy="1050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8762" y="1406525"/>
            <a:ext cx="0" cy="12001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0212" y="1406524"/>
            <a:ext cx="0" cy="13970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72137" y="1406524"/>
            <a:ext cx="0" cy="16954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H="1">
            <a:off x="3632200" y="1401762"/>
            <a:ext cx="849312" cy="1695451"/>
            <a:chOff x="4814887" y="1401762"/>
            <a:chExt cx="857250" cy="169545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814887" y="1401763"/>
              <a:ext cx="0" cy="923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4275" y="1401763"/>
              <a:ext cx="1587" cy="98107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168900" y="1401763"/>
              <a:ext cx="1587" cy="1050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338762" y="1401763"/>
              <a:ext cx="0" cy="120015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10212" y="1401762"/>
              <a:ext cx="0" cy="139700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72137" y="1401762"/>
              <a:ext cx="0" cy="169545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4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20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Kate Bergel</cp:lastModifiedBy>
  <cp:revision>9</cp:revision>
  <dcterms:created xsi:type="dcterms:W3CDTF">2016-10-24T13:37:27Z</dcterms:created>
  <dcterms:modified xsi:type="dcterms:W3CDTF">2021-03-01T20:18:26Z</dcterms:modified>
</cp:coreProperties>
</file>