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01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36576000" cy="51206400"/>
  <p:notesSz cx="9236075" cy="7010400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8AA5DC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634" autoAdjust="0"/>
    <p:restoredTop sz="96307" autoAdjust="0"/>
  </p:normalViewPr>
  <p:slideViewPr>
    <p:cSldViewPr>
      <p:cViewPr varScale="1">
        <p:scale>
          <a:sx n="16" d="100"/>
          <a:sy n="16" d="100"/>
        </p:scale>
        <p:origin x="-3582" y="-30"/>
      </p:cViewPr>
      <p:guideLst>
        <p:guide orient="horz" pos="16128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929F16DB-6F43-4934-8BFC-5BDBEA79FA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837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2974" y="15906433"/>
            <a:ext cx="31090054" cy="109769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5947" y="29016960"/>
            <a:ext cx="25604107" cy="130860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B67D-B424-4EF4-A60A-7F25A00FC01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5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E0AC4-6B98-412A-B055-2FF3B0A68E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8054" y="2051369"/>
            <a:ext cx="8228920" cy="436899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9028" y="2051369"/>
            <a:ext cx="24580169" cy="436899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81CF1-A921-42BD-B594-FCF335A3D72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6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36576000" cy="5120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261252" y="520841"/>
            <a:ext cx="36053488" cy="499684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181600" y="23896320"/>
            <a:ext cx="25603200" cy="11948160"/>
          </a:xfrm>
        </p:spPr>
        <p:txBody>
          <a:bodyPr/>
          <a:lstStyle>
            <a:lvl1pPr marL="0" indent="0" algn="ctr">
              <a:buNone/>
              <a:defRPr sz="14300">
                <a:solidFill>
                  <a:schemeClr val="tx2"/>
                </a:solidFill>
              </a:defRPr>
            </a:lvl1pPr>
            <a:lvl2pPr marL="2508062" indent="0" algn="ctr">
              <a:buNone/>
            </a:lvl2pPr>
            <a:lvl3pPr marL="5016124" indent="0" algn="ctr">
              <a:buNone/>
            </a:lvl3pPr>
            <a:lvl4pPr marL="7524186" indent="0" algn="ctr">
              <a:buNone/>
            </a:lvl4pPr>
            <a:lvl5pPr marL="10032248" indent="0" algn="ctr">
              <a:buNone/>
            </a:lvl5pPr>
            <a:lvl6pPr marL="12540310" indent="0" algn="ctr">
              <a:buNone/>
            </a:lvl6pPr>
            <a:lvl7pPr marL="15048372" indent="0" algn="ctr">
              <a:buNone/>
            </a:lvl7pPr>
            <a:lvl8pPr marL="17556434" indent="0" algn="ctr">
              <a:buNone/>
            </a:lvl8pPr>
            <a:lvl9pPr marL="2006449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7700">
                <a:solidFill>
                  <a:srgbClr val="FFFFFF"/>
                </a:solidFill>
              </a:defRPr>
            </a:lvl1pPr>
          </a:lstStyle>
          <a:p>
            <a:fld id="{7F38B67D-B424-4EF4-A60A-7F25A00FC01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1726" y="10821466"/>
            <a:ext cx="36086148" cy="1140420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1726" y="10428843"/>
            <a:ext cx="36086148" cy="900331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1726" y="22225646"/>
            <a:ext cx="36086148" cy="82530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28800" y="11244281"/>
            <a:ext cx="32918400" cy="10976187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5783-CC5F-4686-82C0-D00B1F4EBFF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657600" y="10810240"/>
            <a:ext cx="31089600" cy="34137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6576000" cy="5120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261252" y="520841"/>
            <a:ext cx="36053488" cy="499684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7112004"/>
            <a:ext cx="31089600" cy="10170160"/>
          </a:xfrm>
        </p:spPr>
        <p:txBody>
          <a:bodyPr anchor="b" anchorCtr="0"/>
          <a:lstStyle>
            <a:lvl1pPr algn="l">
              <a:buNone/>
              <a:defRPr sz="219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9024604"/>
            <a:ext cx="31089600" cy="9992356"/>
          </a:xfrm>
        </p:spPr>
        <p:txBody>
          <a:bodyPr anchor="t" anchorCtr="0"/>
          <a:lstStyle>
            <a:lvl1pPr marL="0" indent="0">
              <a:buNone/>
              <a:defRPr sz="132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46085760"/>
            <a:ext cx="16002000" cy="341376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277650" y="17746997"/>
            <a:ext cx="36054060" cy="68275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76586" y="17483017"/>
            <a:ext cx="36055124" cy="34136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73226" y="18434304"/>
            <a:ext cx="36058484" cy="34137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5216" y="46358861"/>
            <a:ext cx="1828800" cy="3413760"/>
          </a:xfrm>
        </p:spPr>
        <p:txBody>
          <a:bodyPr/>
          <a:lstStyle/>
          <a:p>
            <a:fld id="{F3EF0A50-46FF-4BB4-AD7E-383E02F9AA9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F039-C32B-42C4-8DB2-5F97B5621A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657600" y="10810240"/>
            <a:ext cx="14996160" cy="34137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9735800" y="10810240"/>
            <a:ext cx="14996160" cy="341376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038773"/>
            <a:ext cx="31089600" cy="853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10810240"/>
            <a:ext cx="14935200" cy="5689600"/>
          </a:xfrm>
          <a:noFill/>
          <a:ln w="12700" cap="sq" cmpd="sng" algn="ctr">
            <a:noFill/>
            <a:prstDash val="solid"/>
          </a:ln>
        </p:spPr>
        <p:txBody>
          <a:bodyPr lIns="501612" anchor="b" anchorCtr="0">
            <a:noAutofit/>
          </a:bodyPr>
          <a:lstStyle>
            <a:lvl1pPr marL="0" indent="0">
              <a:buNone/>
              <a:defRPr sz="1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000" b="1"/>
            </a:lvl2pPr>
            <a:lvl3pPr>
              <a:buNone/>
              <a:defRPr sz="9900" b="1"/>
            </a:lvl3pPr>
            <a:lvl4pPr>
              <a:buNone/>
              <a:defRPr sz="8800" b="1"/>
            </a:lvl4pPr>
            <a:lvl5pPr>
              <a:buNone/>
              <a:defRPr sz="8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9812000" y="10810240"/>
            <a:ext cx="14935200" cy="5689600"/>
          </a:xfrm>
          <a:noFill/>
          <a:ln w="12700" cap="sq" cmpd="sng" algn="ctr">
            <a:noFill/>
            <a:prstDash val="solid"/>
          </a:ln>
        </p:spPr>
        <p:txBody>
          <a:bodyPr lIns="501612" anchor="b" anchorCtr="0">
            <a:noAutofit/>
          </a:bodyPr>
          <a:lstStyle>
            <a:lvl1pPr marL="0" indent="0">
              <a:buNone/>
              <a:defRPr sz="1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1000" b="1"/>
            </a:lvl2pPr>
            <a:lvl3pPr>
              <a:buNone/>
              <a:defRPr sz="9900" b="1"/>
            </a:lvl3pPr>
            <a:lvl4pPr>
              <a:buNone/>
              <a:defRPr sz="8800" b="1"/>
            </a:lvl4pPr>
            <a:lvl5pPr>
              <a:buNone/>
              <a:defRPr sz="8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0D04-C548-4CC2-A191-49141DDA3A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657600" y="16784320"/>
            <a:ext cx="14935200" cy="290169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19812000" y="16784320"/>
            <a:ext cx="14935200" cy="290169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5A91-97DC-4F38-8581-8233FC0B083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2735-985D-4FFB-90D7-52E2D5F48C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15783-CC5F-4686-82C0-D00B1F4EBFF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2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6576000" cy="512064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256032" y="520838"/>
            <a:ext cx="36053488" cy="4997744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038773"/>
            <a:ext cx="31089600" cy="8534400"/>
          </a:xfrm>
        </p:spPr>
        <p:txBody>
          <a:bodyPr anchor="b" anchorCtr="0"/>
          <a:lstStyle>
            <a:lvl1pPr algn="l">
              <a:buNone/>
              <a:defRPr sz="219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657600" y="11948160"/>
            <a:ext cx="7620000" cy="33568640"/>
          </a:xfrm>
        </p:spPr>
        <p:txBody>
          <a:bodyPr/>
          <a:lstStyle>
            <a:lvl1pPr marL="0" indent="0">
              <a:buNone/>
              <a:defRPr sz="9900"/>
            </a:lvl1pPr>
            <a:lvl2pPr>
              <a:buNone/>
              <a:defRPr sz="6600"/>
            </a:lvl2pPr>
            <a:lvl3pPr>
              <a:buNone/>
              <a:defRPr sz="5500"/>
            </a:lvl3pPr>
            <a:lvl4pPr>
              <a:buNone/>
              <a:defRPr sz="4900"/>
            </a:lvl4pPr>
            <a:lvl5pPr>
              <a:buNone/>
              <a:defRPr sz="4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4A4E-0533-4318-B70D-893D518CBCD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11887200" y="11948160"/>
            <a:ext cx="22860000" cy="335686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6590774"/>
            <a:ext cx="29260800" cy="3899750"/>
          </a:xfrm>
        </p:spPr>
        <p:txBody>
          <a:bodyPr anchor="ctr">
            <a:noAutofit/>
          </a:bodyPr>
          <a:lstStyle>
            <a:lvl1pPr algn="l">
              <a:buNone/>
              <a:defRPr sz="15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40662160"/>
            <a:ext cx="29260800" cy="5120640"/>
          </a:xfrm>
        </p:spPr>
        <p:txBody>
          <a:bodyPr/>
          <a:lstStyle>
            <a:lvl1pPr marL="0" indent="0">
              <a:buFontTx/>
              <a:buNone/>
              <a:defRPr sz="88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46085760"/>
            <a:ext cx="15544800" cy="341376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5216" y="46358861"/>
            <a:ext cx="1828800" cy="3413760"/>
          </a:xfrm>
        </p:spPr>
        <p:txBody>
          <a:bodyPr/>
          <a:lstStyle/>
          <a:p>
            <a:fld id="{F02B9EBA-5A84-42AB-AF73-439290B1CE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273228" y="34970544"/>
            <a:ext cx="36027360" cy="68275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274034" y="34723543"/>
            <a:ext cx="36026556" cy="34136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74042" y="35640076"/>
            <a:ext cx="36026548" cy="364426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3234" y="497844"/>
            <a:ext cx="36007492" cy="3420872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7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0AC4-6B98-412A-B055-2FF3B0A68E5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2050656"/>
            <a:ext cx="8046720" cy="4369138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0" y="2050649"/>
            <a:ext cx="22250400" cy="4369138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1CF1-A921-42BD-B594-FCF335A3D72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8" y="2051368"/>
            <a:ext cx="32917946" cy="853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342429" y="11948161"/>
            <a:ext cx="16404545" cy="16788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342429" y="28950286"/>
            <a:ext cx="16404545" cy="16790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829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497028" y="46630273"/>
            <a:ext cx="11581946" cy="35560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26213028" y="46630273"/>
            <a:ext cx="8533946" cy="3556000"/>
          </a:xfrm>
        </p:spPr>
        <p:txBody>
          <a:bodyPr/>
          <a:lstStyle>
            <a:lvl1pPr>
              <a:defRPr/>
            </a:lvl1pPr>
          </a:lstStyle>
          <a:p>
            <a:fld id="{FA903171-0B27-41D4-A5BE-F29E9EEF11D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32904113"/>
            <a:ext cx="31090054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21702713"/>
            <a:ext cx="31090054" cy="112014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F0A50-46FF-4BB4-AD7E-383E02F9AA9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9027" y="11948160"/>
            <a:ext cx="16404544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2429" y="11948160"/>
            <a:ext cx="16404545" cy="3379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6F039-C32B-42C4-8DB2-5F97B5621A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2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9027" y="11461434"/>
            <a:ext cx="1616075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9027" y="16239809"/>
            <a:ext cx="1616075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554" y="11461434"/>
            <a:ext cx="16166420" cy="47783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554" y="16239809"/>
            <a:ext cx="16166420" cy="29501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F0D04-C548-4CC2-A191-49141DDA3A8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06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75A91-97DC-4F38-8581-8233FC0B083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8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F2735-985D-4FFB-90D7-52E2D5F48C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3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027" y="2038033"/>
            <a:ext cx="12033250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74" y="2038033"/>
            <a:ext cx="20447000" cy="43703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9027" y="10714673"/>
            <a:ext cx="12033250" cy="35026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94A4E-0533-4318-B70D-893D518CBCD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7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697" y="35844480"/>
            <a:ext cx="21946054" cy="4231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697" y="4576128"/>
            <a:ext cx="21946054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697" y="40076120"/>
            <a:ext cx="21946054" cy="6009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9EBA-5A84-42AB-AF73-439290B1CE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9365616"/>
            <a:ext cx="9153071" cy="41840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1402903" y="0"/>
            <a:ext cx="7661955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29026304" y="0"/>
            <a:ext cx="7549696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14750143" y="0"/>
            <a:ext cx="6673170" cy="19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9365615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10010140"/>
            <a:ext cx="3657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9162143" y="50121820"/>
            <a:ext cx="2742292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9153071" y="9365616"/>
            <a:ext cx="0" cy="418407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758599" y="9410066"/>
            <a:ext cx="0" cy="41894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9674679" y="0"/>
            <a:ext cx="0" cy="5120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18535196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27422929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35734625" y="10010140"/>
            <a:ext cx="0" cy="41196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GB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11113"/>
            <a:ext cx="14859000" cy="1909127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 anchor="ctr"/>
          <a:lstStyle/>
          <a:p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9028" y="2051368"/>
            <a:ext cx="32917946" cy="853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9028" y="11948160"/>
            <a:ext cx="32917946" cy="3379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9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7028" y="46630273"/>
            <a:ext cx="11581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/>
            </a:lvl1pPr>
          </a:lstStyle>
          <a:p>
            <a:endParaRPr lang="en-GB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3028" y="46630273"/>
            <a:ext cx="8533946" cy="3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/>
            </a:lvl1pPr>
          </a:lstStyle>
          <a:p>
            <a:fld id="{2C059B10-C0F9-427E-AC5A-D6992071436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6576000" cy="512064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1612" tIns="250806" rIns="501612" bIns="250806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256032" y="520838"/>
            <a:ext cx="36053488" cy="4997744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01612" tIns="250806" rIns="501612" bIns="250806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657600" y="2050630"/>
            <a:ext cx="31089600" cy="8534400"/>
          </a:xfrm>
          <a:prstGeom prst="rect">
            <a:avLst/>
          </a:prstGeom>
        </p:spPr>
        <p:txBody>
          <a:bodyPr lIns="501612" tIns="250806" rIns="501612" bIns="50161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657600" y="10810240"/>
            <a:ext cx="31089600" cy="34137600"/>
          </a:xfrm>
          <a:prstGeom prst="rect">
            <a:avLst/>
          </a:prstGeom>
        </p:spPr>
        <p:txBody>
          <a:bodyPr lIns="501612" tIns="250806" rIns="501612" bIns="250806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4688800" y="46228000"/>
            <a:ext cx="9906000" cy="3556000"/>
          </a:xfrm>
          <a:prstGeom prst="rect">
            <a:avLst/>
          </a:prstGeom>
        </p:spPr>
        <p:txBody>
          <a:bodyPr lIns="501612" tIns="250806" rIns="501612" bIns="250806" anchor="ctr" anchorCtr="0"/>
          <a:lstStyle>
            <a:lvl1pPr algn="r" eaLnBrk="1" latinLnBrk="0" hangingPunct="1">
              <a:defRPr kumimoji="0" sz="77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657600" y="46085760"/>
            <a:ext cx="15849600" cy="3413760"/>
          </a:xfrm>
          <a:prstGeom prst="rect">
            <a:avLst/>
          </a:prstGeom>
        </p:spPr>
        <p:txBody>
          <a:bodyPr lIns="501612" tIns="250806" rIns="501612" bIns="250806" anchor="ctr" anchorCtr="0"/>
          <a:lstStyle>
            <a:lvl1pPr eaLnBrk="1" latinLnBrk="0" hangingPunct="1">
              <a:defRPr kumimoji="0" sz="77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85216" y="46370240"/>
            <a:ext cx="1828800" cy="341376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77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C059B10-C0F9-427E-AC5A-D6992071436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latinLnBrk="0" hangingPunct="1">
        <a:spcBef>
          <a:spcPct val="0"/>
        </a:spcBef>
        <a:buNone/>
        <a:defRPr kumimoji="0" sz="219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504837" indent="-1504837" algn="l" rtl="0" eaLnBrk="1" latinLnBrk="0" hangingPunct="1">
        <a:spcBef>
          <a:spcPts val="3182"/>
        </a:spcBef>
        <a:buClr>
          <a:schemeClr val="accent1"/>
        </a:buClr>
        <a:buSzPct val="85000"/>
        <a:buFont typeface="Wingdings 2"/>
        <a:buChar char=""/>
        <a:defRPr kumimoji="0"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009674" indent="-1254031" algn="l" rtl="0" eaLnBrk="1" latinLnBrk="0" hangingPunct="1">
        <a:spcBef>
          <a:spcPts val="2030"/>
        </a:spcBef>
        <a:buClr>
          <a:schemeClr val="accent2"/>
        </a:buClr>
        <a:buSzPct val="85000"/>
        <a:buFont typeface="Wingdings 2"/>
        <a:buChar char=""/>
        <a:defRPr kumimoji="0"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4514512" indent="-1254031" algn="l" rtl="0" eaLnBrk="1" latinLnBrk="0" hangingPunct="1">
        <a:spcBef>
          <a:spcPts val="203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6019349" indent="-1254031" algn="l" rtl="0" eaLnBrk="1" latinLnBrk="0" hangingPunct="1">
        <a:spcBef>
          <a:spcPts val="2030"/>
        </a:spcBef>
        <a:buClr>
          <a:schemeClr val="accent3"/>
        </a:buClr>
        <a:buSzPct val="80000"/>
        <a:buFont typeface="Wingdings 2"/>
        <a:buChar char=""/>
        <a:defRPr kumimoji="0"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186" indent="-1254031" algn="l" rtl="0" eaLnBrk="1" latinLnBrk="0" hangingPunct="1">
        <a:spcBef>
          <a:spcPts val="2030"/>
        </a:spcBef>
        <a:buClr>
          <a:schemeClr val="accent3"/>
        </a:buClr>
        <a:buFontTx/>
        <a:buChar char="o"/>
        <a:defRPr kumimoji="0"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9029023" indent="-1254031" algn="l" rtl="0" eaLnBrk="1" latinLnBrk="0" hangingPunct="1">
        <a:spcBef>
          <a:spcPts val="2030"/>
        </a:spcBef>
        <a:buClr>
          <a:schemeClr val="accent3"/>
        </a:buClr>
        <a:buChar char="•"/>
        <a:defRPr kumimoji="0" sz="9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533861" indent="-1254031" algn="l" rtl="0" eaLnBrk="1" latinLnBrk="0" hangingPunct="1">
        <a:spcBef>
          <a:spcPts val="2030"/>
        </a:spcBef>
        <a:buClr>
          <a:schemeClr val="accent2"/>
        </a:buClr>
        <a:buChar char="•"/>
        <a:defRPr kumimoji="0"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2038698" indent="-1254031" algn="l" rtl="0" eaLnBrk="1" latinLnBrk="0" hangingPunct="1">
        <a:spcBef>
          <a:spcPts val="2030"/>
        </a:spcBef>
        <a:buClr>
          <a:schemeClr val="accent1">
            <a:tint val="60000"/>
          </a:schemeClr>
        </a:buClr>
        <a:buChar char="•"/>
        <a:defRPr kumimoji="0"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3535" indent="-1254031" algn="l" rtl="0" eaLnBrk="1" latinLnBrk="0" hangingPunct="1">
        <a:spcBef>
          <a:spcPts val="2030"/>
        </a:spcBef>
        <a:buClr>
          <a:schemeClr val="accent2">
            <a:tint val="60000"/>
          </a:schemeClr>
        </a:buClr>
        <a:buChar char="•"/>
        <a:defRPr kumimoji="0"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0161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5241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2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3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3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4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4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ipinfo.io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api.ipify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://openweathermap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8763620" y="23905101"/>
            <a:ext cx="17263157" cy="911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8763620" y="35468295"/>
            <a:ext cx="17263157" cy="1375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8863175" y="12006397"/>
            <a:ext cx="17137494" cy="1131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8863175" y="3136703"/>
            <a:ext cx="17163603" cy="828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3402" y="40364841"/>
            <a:ext cx="16960748" cy="8856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8594" y="27050857"/>
            <a:ext cx="16960748" cy="12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09520" y="11201600"/>
            <a:ext cx="16978896" cy="1456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489137" y="3136703"/>
            <a:ext cx="16960748" cy="669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448" y="-1831848"/>
            <a:ext cx="28940691" cy="5431790"/>
          </a:xfrm>
          <a:noFill/>
        </p:spPr>
        <p:txBody>
          <a:bodyPr>
            <a:noAutofit/>
          </a:bodyPr>
          <a:lstStyle/>
          <a:p>
            <a:r>
              <a:rPr lang="en-GB" sz="17600" b="1" dirty="0" smtClean="0">
                <a:latin typeface="+mn-lt"/>
              </a:rPr>
              <a:t>Coding Task II &amp; Weather API</a:t>
            </a:r>
            <a:endParaRPr lang="en-GB" sz="17600" b="1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6232" y="2713028"/>
            <a:ext cx="16404544" cy="67203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Oxygen Coding Task II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8949351" y="2776665"/>
            <a:ext cx="16404545" cy="489654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Weather API</a:t>
            </a:r>
            <a:endParaRPr lang="en-GB" dirty="0"/>
          </a:p>
        </p:txBody>
      </p:sp>
      <p:sp>
        <p:nvSpPr>
          <p:cNvPr id="81271" name="Text Box 375"/>
          <p:cNvSpPr txBox="1">
            <a:spLocks noChangeArrowheads="1"/>
          </p:cNvSpPr>
          <p:nvPr/>
        </p:nvSpPr>
        <p:spPr bwMode="auto">
          <a:xfrm>
            <a:off x="32917947" y="13612813"/>
            <a:ext cx="2839357" cy="33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pic>
        <p:nvPicPr>
          <p:cNvPr id="81445" name="Picture 549" descr="D:\Programs\Dropbox\Dropbox\Screenshots\Screenshot 2016-05-20 16.37.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9" y="41228936"/>
            <a:ext cx="15553728" cy="51147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6" name="Picture 550" descr="C:\Users\Alastair\Documents\GitHub\comp140-api-hacking\Screenshots\API Work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r="53563" b="18646"/>
          <a:stretch/>
        </p:blipFill>
        <p:spPr bwMode="auto">
          <a:xfrm>
            <a:off x="21278168" y="36078208"/>
            <a:ext cx="12307508" cy="102654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7" name="Picture 551" descr="D:\Programs\Dropbox\Dropbox\Screenshots\Screenshot 2016-05-20 16.47.2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t="3768" r="1216" b="1179"/>
          <a:stretch/>
        </p:blipFill>
        <p:spPr bwMode="auto">
          <a:xfrm>
            <a:off x="3051025" y="11548930"/>
            <a:ext cx="11340541" cy="113405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448" name="Picture 552" descr="D:\Programs\Dropbox\Dropbox\Screenshots\Screenshot 2016-05-20 16.50.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611" y="12353728"/>
            <a:ext cx="14602622" cy="82809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9006986" y="5368952"/>
            <a:ext cx="16849872" cy="672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weather API will 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check the players location based on their IP address and then use a weather API to set the weather to the players current weather at their location.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9006986" y="21066477"/>
            <a:ext cx="1684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code that checks the IP address and location of the player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.</a:t>
            </a:r>
            <a:endParaRPr lang="en-GB" dirty="0">
              <a:latin typeface="+mn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993932" y="46845560"/>
            <a:ext cx="1684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An Image of the code working in game and setting the weather to clear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96832" y="23283672"/>
            <a:ext cx="16201800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This is the final game, with oxygen placed in some of the rooms.</a:t>
            </a: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00013" y="46678775"/>
            <a:ext cx="16849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Sample bit of code that checks the neighbouring cells oxygen 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value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4049" y="5368952"/>
            <a:ext cx="16201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For the comp150 game I focused on the oxygen mechanic, this involved adding oxygen to cells in the game, and then that oxygen will spread to neighbouring cells and then that would fill a room with oxygen.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C:\Users\Alastair\Documents\GitHub\comp110-coding-task-2\UML diagrams\Use_Case Diagra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89" y="27835449"/>
            <a:ext cx="13978762" cy="105316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81870" y="38421085"/>
            <a:ext cx="16849872" cy="284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Use Case Diagram of 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how the 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oxygen </a:t>
            </a:r>
            <a:r>
              <a:rPr lang="en-GB" sz="6000" dirty="0" smtClean="0">
                <a:solidFill>
                  <a:srgbClr val="FFFFFF"/>
                </a:solidFill>
                <a:latin typeface="+mn-lt"/>
                <a:ea typeface="Tahoma" pitchFamily="34" charset="0"/>
                <a:cs typeface="Tahoma" pitchFamily="34" charset="0"/>
              </a:rPr>
              <a:t>system works.</a:t>
            </a:r>
            <a:endParaRPr lang="en-GB" sz="6000" dirty="0" smtClean="0">
              <a:solidFill>
                <a:srgbClr val="FFFFFF"/>
              </a:solidFill>
              <a:latin typeface="+mn-lt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GB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137" y="3136703"/>
            <a:ext cx="35537641" cy="4608512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8970262" y="24307056"/>
            <a:ext cx="16849872" cy="1023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6000" dirty="0">
                <a:solidFill>
                  <a:srgbClr val="FFFFFF"/>
                </a:solidFill>
                <a:ea typeface="Tahoma" pitchFamily="34" charset="0"/>
                <a:cs typeface="Tahoma" pitchFamily="34" charset="0"/>
              </a:rPr>
              <a:t>This weather API integrated three separate APIs together. First it checked the users external IP address with:</a:t>
            </a:r>
          </a:p>
          <a:p>
            <a:pPr algn="ctr">
              <a:buNone/>
            </a:pPr>
            <a:r>
              <a:rPr lang="en-GB" sz="6000" dirty="0">
                <a:solidFill>
                  <a:srgbClr val="FFFFFF"/>
                </a:solidFill>
                <a:ea typeface="Tahoma" pitchFamily="34" charset="0"/>
                <a:cs typeface="Tahoma" pitchFamily="34" charset="0"/>
                <a:hlinkClick r:id="rId7"/>
              </a:rPr>
              <a:t>http://api.ipify.org/</a:t>
            </a:r>
            <a:endParaRPr lang="en-GB" sz="6000" dirty="0">
              <a:solidFill>
                <a:srgbClr val="FFFFFF"/>
              </a:solidFill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GB" sz="6000" dirty="0">
                <a:solidFill>
                  <a:srgbClr val="FFFFFF"/>
                </a:solidFill>
                <a:ea typeface="Tahoma" pitchFamily="34" charset="0"/>
                <a:cs typeface="Tahoma" pitchFamily="34" charset="0"/>
              </a:rPr>
              <a:t>Then the script got the location of the user with:</a:t>
            </a:r>
          </a:p>
          <a:p>
            <a:pPr algn="ctr">
              <a:buNone/>
            </a:pPr>
            <a:r>
              <a:rPr lang="en-GB" sz="6000" dirty="0">
                <a:solidFill>
                  <a:srgbClr val="FFFFFF"/>
                </a:solidFill>
                <a:ea typeface="Tahoma" pitchFamily="34" charset="0"/>
                <a:cs typeface="Tahoma" pitchFamily="34" charset="0"/>
                <a:hlinkClick r:id="rId8"/>
              </a:rPr>
              <a:t>http://ipinfo.io/</a:t>
            </a:r>
            <a:endParaRPr lang="en-GB" sz="6000" dirty="0">
              <a:solidFill>
                <a:srgbClr val="FFFFFF"/>
              </a:solidFill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GB" sz="6000" dirty="0">
                <a:solidFill>
                  <a:srgbClr val="FFFFFF"/>
                </a:solidFill>
                <a:ea typeface="Tahoma" pitchFamily="34" charset="0"/>
                <a:cs typeface="Tahoma" pitchFamily="34" charset="0"/>
              </a:rPr>
              <a:t>Then it gets the weather with:</a:t>
            </a:r>
          </a:p>
          <a:p>
            <a:pPr algn="ctr">
              <a:buNone/>
            </a:pPr>
            <a:r>
              <a:rPr lang="en-GB" sz="6000" dirty="0">
                <a:solidFill>
                  <a:srgbClr val="FFFFFF"/>
                </a:solidFill>
                <a:ea typeface="Tahoma" pitchFamily="34" charset="0"/>
                <a:cs typeface="Tahoma" pitchFamily="34" charset="0"/>
                <a:hlinkClick r:id="rId9"/>
              </a:rPr>
              <a:t>http://openweathermap.org/</a:t>
            </a:r>
            <a:endParaRPr lang="en-GB" sz="6000" dirty="0">
              <a:solidFill>
                <a:srgbClr val="FFFFFF"/>
              </a:solidFill>
              <a:ea typeface="Tahoma" pitchFamily="34" charset="0"/>
              <a:cs typeface="Tahoma" pitchFamily="34" charset="0"/>
            </a:endParaRPr>
          </a:p>
          <a:p>
            <a:endParaRPr lang="en-GB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 with graphics_post design_082605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GB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qu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138</TotalTime>
  <Words>198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Medical poster with graphics</vt:lpstr>
      <vt:lpstr>Equity</vt:lpstr>
      <vt:lpstr>Coding Task II &amp; Weather API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Comp110 – Coding Task II &amp; Weather API</dc:title>
  <dc:creator>Alastair Rayner</dc:creator>
  <cp:lastModifiedBy>Alastair Rayner</cp:lastModifiedBy>
  <cp:revision>13</cp:revision>
  <cp:lastPrinted>2004-07-01T22:30:03Z</cp:lastPrinted>
  <dcterms:created xsi:type="dcterms:W3CDTF">2016-05-20T14:54:24Z</dcterms:created>
  <dcterms:modified xsi:type="dcterms:W3CDTF">2016-05-22T18:45:46Z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