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1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50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8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8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3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3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3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6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35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0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C4B07C-7E95-4C97-A006-EBD0C7B69BFE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4757"/>
            <a:ext cx="9144000" cy="3839480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Is it </a:t>
            </a:r>
            <a:r>
              <a:rPr lang="en-GB" sz="6000" dirty="0" smtClean="0"/>
              <a:t>Viable </a:t>
            </a:r>
            <a:r>
              <a:rPr lang="en-GB" sz="6000" dirty="0"/>
              <a:t>to </a:t>
            </a:r>
            <a:r>
              <a:rPr lang="en-GB" sz="6000" dirty="0" smtClean="0"/>
              <a:t>use Continuous Integration </a:t>
            </a:r>
            <a:r>
              <a:rPr lang="en-GB" sz="6000" dirty="0"/>
              <a:t>to </a:t>
            </a:r>
            <a:r>
              <a:rPr lang="en-GB" sz="6000" dirty="0" smtClean="0"/>
              <a:t>Reduce Development Time </a:t>
            </a:r>
            <a:r>
              <a:rPr lang="en-GB" sz="6000" dirty="0"/>
              <a:t>for </a:t>
            </a:r>
            <a:r>
              <a:rPr lang="en-GB" sz="6000" dirty="0" smtClean="0"/>
              <a:t>an RPG?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7587"/>
            <a:ext cx="9144000" cy="1655762"/>
          </a:xfrm>
        </p:spPr>
        <p:txBody>
          <a:bodyPr/>
          <a:lstStyle/>
          <a:p>
            <a:r>
              <a:rPr lang="en-GB" dirty="0" smtClean="0"/>
              <a:t>Mango Gilchrist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91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Continuous Integration?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47351" y="2652584"/>
            <a:ext cx="10165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Developers commit code to the development branch early and often (Ideally multiple times a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code is build and tested to ensure it is fit for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This will usually be carried out by an automated testing process.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920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enefits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47351" y="2652584"/>
            <a:ext cx="10577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Avoids “Integration Hell”.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Fast identification of issues allows them to be solved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Increases transparency of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Less bugs and faster integration leads to a shorter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417851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Drawbacks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47351" y="2652584"/>
            <a:ext cx="8279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Initial setup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Building the code can take a long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CI requires tests to function efficiently. Tests take time to write and may not be suitable for some software.</a:t>
            </a:r>
          </a:p>
        </p:txBody>
      </p:sp>
    </p:spTree>
    <p:extLst>
      <p:ext uri="{BB962C8B-B14F-4D97-AF65-F5344CB8AC3E}">
        <p14:creationId xmlns:p14="http://schemas.microsoft.com/office/powerpoint/2010/main" val="113035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Games Industry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47351" y="2652584"/>
            <a:ext cx="827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Writing tests for games is less simple than with traditional enterprise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Games can take an especially long time to build.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04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a Role Playing Game Project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47351" y="2652584"/>
            <a:ext cx="965474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Compared to other games, RPG’s often emphasise story elements and player choice – difficult testing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Often large-scope games with large amounts of content which leads to longer builds.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Larger development teams means more commits and more potential for errors without good CI.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597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47351" y="2652584"/>
            <a:ext cx="9613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Very viable with some caveats.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minimal builds during the day to keep integration fast and do full builds at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Many tests can still work for game projects – prioritise the tests needed to ensure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Most useful in large projects where merge conflicts can cause major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7283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40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374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271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Is it Viable to use Continuous Integration to Reduce Development Time for an RPG?</vt:lpstr>
      <vt:lpstr>What is Continuous Integration?</vt:lpstr>
      <vt:lpstr>Benefits</vt:lpstr>
      <vt:lpstr>Drawbacks</vt:lpstr>
      <vt:lpstr>In the Games Industry</vt:lpstr>
      <vt:lpstr>In a Role Playing Game Project</vt:lpstr>
      <vt:lpstr>Conclusions</vt:lpstr>
      <vt:lpstr>Any Questions?</vt:lpstr>
    </vt:vector>
  </TitlesOfParts>
  <Company>FXPlus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viable to use continuous integration to reduce development time for an RPG.</dc:title>
  <dc:creator>THOMAS GILCHRIST</dc:creator>
  <cp:lastModifiedBy>THOMAS GILCHRIST</cp:lastModifiedBy>
  <cp:revision>12</cp:revision>
  <dcterms:created xsi:type="dcterms:W3CDTF">2018-03-12T13:07:11Z</dcterms:created>
  <dcterms:modified xsi:type="dcterms:W3CDTF">2018-03-12T15:19:14Z</dcterms:modified>
</cp:coreProperties>
</file>