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1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50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8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8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3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3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3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6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35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0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C4B07C-7E95-4C97-A006-EBD0C7B69BFE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1A4414-0231-4351-9D46-9306D6840F1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4757"/>
            <a:ext cx="9144000" cy="3839480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Is it Viable to use Continuous Integration to Reduce Development Time for an RPG?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7587"/>
            <a:ext cx="9144000" cy="1655762"/>
          </a:xfrm>
        </p:spPr>
        <p:txBody>
          <a:bodyPr/>
          <a:lstStyle/>
          <a:p>
            <a:r>
              <a:rPr lang="en-GB" dirty="0"/>
              <a:t>Mango Gilchrist</a:t>
            </a:r>
          </a:p>
        </p:txBody>
      </p:sp>
    </p:spTree>
    <p:extLst>
      <p:ext uri="{BB962C8B-B14F-4D97-AF65-F5344CB8AC3E}">
        <p14:creationId xmlns:p14="http://schemas.microsoft.com/office/powerpoint/2010/main" val="148391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Continuous Integration?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1" y="2652584"/>
            <a:ext cx="101654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Developers commit code to the development branch early and often (Ideally multiple times a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code is automatically built after it is committed.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Tests should then be run - often by an automated testing process - to ensure successful integration.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0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1" y="2652584"/>
            <a:ext cx="10577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Avoids “Integration Hell”.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Fast identification of issues allows them to be solved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Increases transparency of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Less bugs and faster integration leads to a shorter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417851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Drawbacks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351" y="2652584"/>
            <a:ext cx="8279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Initial setup period and adjusting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Building the code can take a long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CI requires tests to function efficiently. Fully automated tests can take a long time to construct.</a:t>
            </a:r>
          </a:p>
        </p:txBody>
      </p:sp>
    </p:spTree>
    <p:extLst>
      <p:ext uri="{BB962C8B-B14F-4D97-AF65-F5344CB8AC3E}">
        <p14:creationId xmlns:p14="http://schemas.microsoft.com/office/powerpoint/2010/main" val="113035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Games Industry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351" y="2652584"/>
            <a:ext cx="82790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Writing tests for games is less simple than with traditional enterprise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Complex logic and human aspects such as testing how “fun” the game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Games can take an especially long time to build.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04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 Role Playing Game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351" y="2652584"/>
            <a:ext cx="96547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Compared to other games, RPG’s often emphasise story elements and player choice – difficult testing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Often large-scope games with large amounts of content which leads to longer builds.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Larger development teams means more commits and more potential for errors without good CI.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351" y="2652584"/>
            <a:ext cx="9613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Useful in large teams where merge errors can cause serious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However, can be complex to set up and automate, could be unnecessary for smaller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Relevant for games development as the need for playable builds and demo’s is supported and encouraged by 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283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406-28F7-4768-85AB-9C948B1E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0B322-0522-4E78-9DCE-3F56C3B9CD51}"/>
              </a:ext>
            </a:extLst>
          </p:cNvPr>
          <p:cNvSpPr txBox="1"/>
          <p:nvPr/>
        </p:nvSpPr>
        <p:spPr>
          <a:xfrm>
            <a:off x="947351" y="2652584"/>
            <a:ext cx="9613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 minimal builds during the day to keep integration fast and do full builds at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Just because games require manual testing doesn’t mean automated tests don’t work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4308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40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96374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318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Is it Viable to use Continuous Integration to Reduce Development Time for an RPG?</vt:lpstr>
      <vt:lpstr>What is Continuous Integration?</vt:lpstr>
      <vt:lpstr>Benefits</vt:lpstr>
      <vt:lpstr>Drawbacks</vt:lpstr>
      <vt:lpstr>In the Games Industry</vt:lpstr>
      <vt:lpstr>In a Role Playing Game Project</vt:lpstr>
      <vt:lpstr>Conclusions</vt:lpstr>
      <vt:lpstr>Conclusions</vt:lpstr>
      <vt:lpstr>Any Questions?</vt:lpstr>
    </vt:vector>
  </TitlesOfParts>
  <Company>FXPlus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viable to use continuous integration to reduce development time for an RPG.</dc:title>
  <dc:creator>THOMAS GILCHRIST</dc:creator>
  <cp:lastModifiedBy>Mango</cp:lastModifiedBy>
  <cp:revision>15</cp:revision>
  <dcterms:created xsi:type="dcterms:W3CDTF">2018-03-12T13:07:11Z</dcterms:created>
  <dcterms:modified xsi:type="dcterms:W3CDTF">2018-03-13T00:53:44Z</dcterms:modified>
</cp:coreProperties>
</file>