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0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3107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8292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076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544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308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26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0739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067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4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949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68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22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458" y="3131389"/>
            <a:ext cx="9144000" cy="2932982"/>
          </a:xfrm>
        </p:spPr>
        <p:txBody>
          <a:bodyPr>
            <a:normAutofit fontScale="90000"/>
          </a:bodyPr>
          <a:lstStyle/>
          <a:p>
            <a:r>
              <a:rPr lang="en-GB" sz="4400" b="1" dirty="0" smtClean="0"/>
              <a:t>Can </a:t>
            </a:r>
            <a:r>
              <a:rPr lang="en-GB" sz="4400" b="1" dirty="0"/>
              <a:t>the way that user stories are </a:t>
            </a:r>
            <a:r>
              <a:rPr lang="en-GB" sz="4400" b="1" dirty="0" smtClean="0"/>
              <a:t>prioritised and allocated </a:t>
            </a:r>
            <a:r>
              <a:rPr lang="en-GB" sz="4400" b="1" dirty="0"/>
              <a:t>I.E. "MoSCoW method" </a:t>
            </a:r>
            <a:r>
              <a:rPr lang="en-GB" sz="4400" b="1" dirty="0" smtClean="0"/>
              <a:t>have </a:t>
            </a:r>
            <a:r>
              <a:rPr lang="en-GB" sz="4400" b="1" dirty="0"/>
              <a:t>an impact on the </a:t>
            </a:r>
            <a:r>
              <a:rPr lang="en-GB" sz="4400" b="1" dirty="0" smtClean="0"/>
              <a:t>length of a sprint in </a:t>
            </a:r>
            <a:r>
              <a:rPr lang="en-GB" sz="4400" b="1" dirty="0"/>
              <a:t>the video games industry</a:t>
            </a:r>
            <a:r>
              <a:rPr lang="en-GB" sz="4400" b="1" dirty="0" smtClean="0"/>
              <a:t>?</a:t>
            </a:r>
            <a:br>
              <a:rPr lang="en-GB" sz="4400" b="1" dirty="0" smtClean="0"/>
            </a:br>
            <a:r>
              <a:rPr lang="en-GB" sz="4400" b="1" dirty="0" smtClean="0"/>
              <a:t/>
            </a:r>
            <a:br>
              <a:rPr lang="en-GB" sz="4400" b="1" dirty="0" smtClean="0"/>
            </a:br>
            <a:r>
              <a:rPr lang="en-GB" sz="2800" dirty="0" smtClean="0"/>
              <a:t>As User Stories are the way that jobs are presented to the developers on a project, I feel that they are an integral part of Agile Development practice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2919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Key R</a:t>
            </a:r>
            <a:r>
              <a:rPr lang="en-GB" b="1" dirty="0" smtClean="0"/>
              <a:t>esearch Findings</a:t>
            </a:r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4" y="1816999"/>
            <a:ext cx="10893725" cy="435133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b="1" dirty="0" smtClean="0"/>
              <a:t>4 Different types </a:t>
            </a:r>
            <a:r>
              <a:rPr lang="en-GB" b="1" dirty="0" smtClean="0"/>
              <a:t>of Prioritisation </a:t>
            </a:r>
            <a:r>
              <a:rPr lang="en-GB" b="1" dirty="0" smtClean="0"/>
              <a:t>Methods used in Agile Development</a:t>
            </a:r>
          </a:p>
          <a:p>
            <a:pPr algn="ctr">
              <a:buNone/>
            </a:pPr>
            <a:r>
              <a:rPr lang="en-GB" dirty="0" smtClean="0"/>
              <a:t>Validated Learning, Walking Skeleton, MoSCoW, Business Value Based</a:t>
            </a:r>
          </a:p>
          <a:p>
            <a:pPr algn="ctr">
              <a:buNone/>
            </a:pPr>
            <a:r>
              <a:rPr lang="en-GB" b="1" dirty="0" smtClean="0"/>
              <a:t>12 Factors to take into account when creating effective User Stories</a:t>
            </a:r>
          </a:p>
          <a:p>
            <a:pPr algn="ctr">
              <a:buNone/>
            </a:pPr>
            <a:r>
              <a:rPr lang="en-GB" dirty="0" smtClean="0"/>
              <a:t>Complexity, Required Technical Ability, Timely Delivery</a:t>
            </a:r>
          </a:p>
          <a:p>
            <a:pPr algn="ctr">
              <a:buNone/>
            </a:pPr>
            <a:r>
              <a:rPr lang="en-GB" b="1" dirty="0" smtClean="0"/>
              <a:t>User Story development practices currently found in the video game industry are considered very outdated</a:t>
            </a:r>
          </a:p>
          <a:p>
            <a:pPr algn="ctr">
              <a:buNone/>
            </a:pPr>
            <a:r>
              <a:rPr lang="en-GB" dirty="0" smtClean="0"/>
              <a:t>Still employ methodologies built for a team of 10 people</a:t>
            </a:r>
          </a:p>
          <a:p>
            <a:pPr algn="ctr">
              <a:buNone/>
            </a:pPr>
            <a:r>
              <a:rPr lang="en-GB" b="1" dirty="0" smtClean="0"/>
              <a:t>There are many existing User Story Quality Frameworks</a:t>
            </a:r>
          </a:p>
          <a:p>
            <a:pPr algn="ctr">
              <a:buNone/>
            </a:pPr>
            <a:r>
              <a:rPr lang="en-GB" dirty="0" smtClean="0"/>
              <a:t>Although they are hardly employed in actual development practice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7785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470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3268" y="267419"/>
            <a:ext cx="10705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+mj-lt"/>
              </a:rPr>
              <a:t>How Findings Apply to Working Practice</a:t>
            </a:r>
            <a:endParaRPr lang="en-GB" sz="4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819" y="1647645"/>
            <a:ext cx="99807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Be more mindful of how User Stories are distributed amongst team members</a:t>
            </a:r>
          </a:p>
          <a:p>
            <a:pPr algn="ctr"/>
            <a:r>
              <a:rPr lang="en-GB" sz="3600" b="1" dirty="0" smtClean="0"/>
              <a:t>Look more carefully at how I construct User stories in projects I take part in.</a:t>
            </a:r>
          </a:p>
          <a:p>
            <a:pPr algn="ctr"/>
            <a:r>
              <a:rPr lang="en-GB" sz="3600" b="1" dirty="0" smtClean="0"/>
              <a:t>Employ existing US Construction methods that I find to be effective</a:t>
            </a:r>
          </a:p>
          <a:p>
            <a:pPr algn="ctr"/>
            <a:endParaRPr lang="en-GB" sz="3600" b="1" dirty="0" smtClean="0"/>
          </a:p>
          <a:p>
            <a:pPr algn="ctr"/>
            <a:endParaRPr lang="en-GB" sz="3600" b="1" dirty="0" smtClean="0"/>
          </a:p>
          <a:p>
            <a:pPr algn="ctr"/>
            <a:endParaRPr lang="en-GB" sz="3600" b="1" dirty="0" smtClean="0"/>
          </a:p>
          <a:p>
            <a:pPr algn="ctr"/>
            <a:endParaRPr lang="en-GB" sz="3600" b="1" dirty="0" smtClean="0"/>
          </a:p>
          <a:p>
            <a:pPr algn="ctr"/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xmlns="" val="360695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161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Can the way that user stories are prioritised and allocated I.E. "MoSCoW method" have an impact on the length of a sprint in the video games industry?  As User Stories are the way that jobs are presented to the developers on a project, I feel that they are an integral part of Agile Development practice </vt:lpstr>
      <vt:lpstr>Key Research Findings 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the amount of test cycles per day affect the progress of agile game development?</dc:title>
  <dc:creator>Kieran</dc:creator>
  <cp:lastModifiedBy>Jack</cp:lastModifiedBy>
  <cp:revision>18</cp:revision>
  <dcterms:created xsi:type="dcterms:W3CDTF">2016-10-31T19:51:12Z</dcterms:created>
  <dcterms:modified xsi:type="dcterms:W3CDTF">2016-11-01T11:56:52Z</dcterms:modified>
</cp:coreProperties>
</file>