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07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92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62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43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85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6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39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77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49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83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28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.ezproxy.falmouth.ac.uk/document/6092605/" TargetMode="External"/><Relationship Id="rId2" Type="http://schemas.openxmlformats.org/officeDocument/2006/relationships/hyperlink" Target="https://www.computer.org/csdl/proceedings/euromicro/2004/2199/00/21990310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eeexplore.ieee.org.ezproxy.falmouth.ac.uk/document/7498535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9832" y="314366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The impact of the Agile </a:t>
            </a:r>
            <a:r>
              <a:rPr lang="en-GB" dirty="0" smtClean="0"/>
              <a:t>philosophy </a:t>
            </a:r>
            <a:r>
              <a:rPr lang="en-GB" dirty="0"/>
              <a:t>to the morale of a </a:t>
            </a:r>
            <a:r>
              <a:rPr lang="en-GB" dirty="0" smtClean="0"/>
              <a:t>team during the pre-production and implementation phase .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919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Agile &amp; Morale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Improving Software Process in Agile Software Development Projects: Results from Two XP Case </a:t>
            </a:r>
            <a:r>
              <a:rPr lang="en-GB" dirty="0" smtClean="0"/>
              <a:t>Studies -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www.computer.org/csdl/proceedings/euromicro/2004/2199/00/21990310.pdf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Scrum </a:t>
            </a:r>
            <a:r>
              <a:rPr lang="en-GB" dirty="0"/>
              <a:t>+ Engineering Practices: Experiences of Three Microsoft </a:t>
            </a:r>
            <a:r>
              <a:rPr lang="en-GB" dirty="0" smtClean="0"/>
              <a:t>Teams - </a:t>
            </a:r>
            <a:r>
              <a:rPr lang="en-GB" dirty="0">
                <a:hlinkClick r:id="rId3"/>
              </a:rPr>
              <a:t>http://ieeexplore.ieee.org.ezproxy.falmouth.ac.uk/document/6092605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/>
              <a:t>Team Performance in Software Development: Research Results versus Agile </a:t>
            </a:r>
            <a:r>
              <a:rPr lang="en-GB" dirty="0" smtClean="0"/>
              <a:t>Principles - </a:t>
            </a:r>
            <a:r>
              <a:rPr lang="en-GB" dirty="0">
                <a:hlinkClick r:id="rId4"/>
              </a:rPr>
              <a:t>http://ieeexplore.ieee.org.ezproxy.falmouth.ac.uk/document/7498535</a:t>
            </a:r>
            <a:r>
              <a:rPr lang="en-GB" dirty="0" smtClean="0">
                <a:hlinkClick r:id="rId4"/>
              </a:rPr>
              <a:t>/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7785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Essay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142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Through my research I hope to explore how the various Agile development practices can impact the morale/motivation of team members, in the following </a:t>
            </a:r>
            <a:r>
              <a:rPr lang="en-GB" sz="2400" smtClean="0"/>
              <a:t>areas: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Initial Creation of User </a:t>
            </a:r>
            <a:r>
              <a:rPr lang="en-GB" sz="2400" dirty="0" smtClean="0"/>
              <a:t>stories</a:t>
            </a:r>
          </a:p>
          <a:p>
            <a:r>
              <a:rPr lang="en-GB" sz="2400" dirty="0" smtClean="0"/>
              <a:t>Work distribution though the use of User stories</a:t>
            </a:r>
          </a:p>
          <a:p>
            <a:r>
              <a:rPr lang="en-GB" sz="2400" dirty="0" smtClean="0"/>
              <a:t>Sprints and their reflective meetings</a:t>
            </a:r>
          </a:p>
          <a:p>
            <a:pPr marL="0" indent="0">
              <a:buNone/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3606958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118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The impact of the Agile philosophy to the morale of a team during the pre-production and implementation phase . </vt:lpstr>
      <vt:lpstr>Agile &amp; Morale</vt:lpstr>
      <vt:lpstr>Essay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the amount of test cycles per day affect the progress of agile game development?</dc:title>
  <dc:creator>Kieran</dc:creator>
  <cp:lastModifiedBy>ALEXANDER MITCHELL</cp:lastModifiedBy>
  <cp:revision>10</cp:revision>
  <dcterms:created xsi:type="dcterms:W3CDTF">2016-10-31T19:51:12Z</dcterms:created>
  <dcterms:modified xsi:type="dcterms:W3CDTF">2016-11-01T11:30:07Z</dcterms:modified>
</cp:coreProperties>
</file>