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7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2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9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4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ube.com/docs/Intro_to_Agile.pdf" TargetMode="External"/><Relationship Id="rId2" Type="http://schemas.openxmlformats.org/officeDocument/2006/relationships/hyperlink" Target="http://ieeexplore.ieee.org.ezproxy.falmouth.ac.uk/document/12012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.uk/books?hl=en&amp;lr=&amp;id=i39yimbrzh4C&amp;oi=fnd&amp;pg=PT15&amp;dq=agile+game+development+loops&amp;ots=Y6Y1a3W38Z&amp;sig=dWxJyDC6lhkYv1Ufuh0zU6dFidU#v=onepage&amp;q&amp;f=fal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6610" TargetMode="External"/><Relationship Id="rId2" Type="http://schemas.openxmlformats.org/officeDocument/2006/relationships/hyperlink" Target="http://www.tandfonline.com/doi/abs/10.1201/1078.10580530/46108.23.3.20060601/93703.2?journalCode=uism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remer.cpsc.ucalgary.ca/courses/seng403/W2013/papers/05GameDevelopmen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832" y="31436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4400" dirty="0" smtClean="0"/>
              <a:t>Can </a:t>
            </a:r>
            <a:r>
              <a:rPr lang="en-GB" sz="4400" dirty="0"/>
              <a:t>the way that user stories are prioritised I.E. "MoSCoW method" and thus distributed have an impact on the length of the development cycle of a project in the video games industry</a:t>
            </a:r>
            <a:r>
              <a:rPr lang="en-GB" sz="4400" dirty="0" smtClean="0"/>
              <a:t>?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19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cycles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Everyday a company aims for at least one or more </a:t>
            </a:r>
          </a:p>
          <a:p>
            <a:r>
              <a:rPr lang="en-GB" dirty="0"/>
              <a:t>Design-Code-Test </a:t>
            </a:r>
          </a:p>
          <a:p>
            <a:r>
              <a:rPr lang="en-GB" dirty="0">
                <a:hlinkClick r:id="rId2"/>
              </a:rPr>
              <a:t>http://ieeexplore.ieee.org.ezproxy.falmouth.ac.uk/document/1201204/</a:t>
            </a:r>
            <a:endParaRPr lang="en-GB" dirty="0"/>
          </a:p>
          <a:p>
            <a:r>
              <a:rPr lang="en-GB" b="1" dirty="0"/>
              <a:t>New directions on agile methods: a comparative analysis</a:t>
            </a:r>
          </a:p>
          <a:p>
            <a:r>
              <a:rPr lang="en-GB" dirty="0">
                <a:hlinkClick r:id="rId3"/>
              </a:rPr>
              <a:t>http://www.danube.com/docs/Intro_to_Agile.pdf</a:t>
            </a:r>
            <a:endParaRPr lang="en-GB" dirty="0"/>
          </a:p>
          <a:p>
            <a:r>
              <a:rPr lang="en-GB" dirty="0"/>
              <a:t>Intro to agile explains about test cycles more in depth.</a:t>
            </a:r>
          </a:p>
          <a:p>
            <a:r>
              <a:rPr lang="en-GB" u="sng" dirty="0">
                <a:hlinkClick r:id="rId4"/>
              </a:rPr>
              <a:t>https://books.google.co.uk/books?hl=en&amp;lr=&amp;id=i39yimbrzh4C&amp;oi=fnd&amp;pg=PT15&amp;dq=agile+game+development+loops&amp;ots=Y6Y1a3W38Z&amp;sig=dWxJyDC6lhkYv1Ufuh0zU6dFidU#v=onepage&amp;q&amp;f=false</a:t>
            </a:r>
            <a:endParaRPr lang="en-GB" dirty="0"/>
          </a:p>
          <a:p>
            <a:r>
              <a:rPr lang="en-GB" dirty="0"/>
              <a:t>Has a section on process of cycles but don’t currently have access to.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85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having more than one are you forcing this?</a:t>
            </a:r>
          </a:p>
          <a:p>
            <a:r>
              <a:rPr lang="en-GB" dirty="0"/>
              <a:t>Will it make parts of the team cut corners and lower quality because they are aiming for so many test cycles?</a:t>
            </a:r>
          </a:p>
          <a:p>
            <a:r>
              <a:rPr lang="en-GB" dirty="0"/>
              <a:t>Is this beneficial to a team as different areas in game development can take more time than others?</a:t>
            </a:r>
          </a:p>
          <a:p>
            <a:r>
              <a:rPr lang="en-GB" dirty="0"/>
              <a:t>Is running more than one cycle beneficial to spot errors more quickly or does it hinder the teams progress?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hlinkClick r:id="rId2"/>
              </a:rPr>
              <a:t>http://www.tandfonline.com/doi/abs/10.1201/1078.10580530/46108.23.3.20060601/93703.2?journalCode=uism20</a:t>
            </a:r>
            <a:endParaRPr lang="en-GB" dirty="0"/>
          </a:p>
          <a:p>
            <a:r>
              <a:rPr lang="en-GB" u="sng" dirty="0">
                <a:hlinkClick r:id="rId3"/>
              </a:rPr>
              <a:t>https://arxiv.org/abs/1409.6610</a:t>
            </a:r>
            <a:endParaRPr lang="en-GB" dirty="0"/>
          </a:p>
          <a:p>
            <a:r>
              <a:rPr lang="en-GB" u="sng" dirty="0">
                <a:hlinkClick r:id="rId4"/>
              </a:rPr>
              <a:t>http://kremer.cpsc.ucalgary.ca/courses/seng403/W2013/papers/05GameDevelopment.pdf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08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Can the way that user stories are prioritised I.E. "MoSCoW method" and thus distributed have an impact on the length of the development cycle of a project in the video games industry? </vt:lpstr>
      <vt:lpstr>Test cycles </vt:lpstr>
      <vt:lpstr>Effects </vt:lpstr>
      <vt:lpstr>Other 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the amount of test cycles per day affect the progress of agile game development?</dc:title>
  <dc:creator>Kieran</dc:creator>
  <cp:lastModifiedBy>JACK MABER</cp:lastModifiedBy>
  <cp:revision>5</cp:revision>
  <dcterms:created xsi:type="dcterms:W3CDTF">2016-10-31T19:51:12Z</dcterms:created>
  <dcterms:modified xsi:type="dcterms:W3CDTF">2016-11-01T09:39:52Z</dcterms:modified>
</cp:coreProperties>
</file>