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4"/>
  </p:handout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3066" y="84"/>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4FB41D-4507-42F4-9661-43AE5A3D1520}" type="datetimeFigureOut">
              <a:rPr lang="en-GB" smtClean="0"/>
              <a:t>28/09/2016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92069-CDD4-429B-B6C3-03F8E192DA47}" type="slidenum">
              <a:rPr lang="en-GB" smtClean="0"/>
              <a:t>‹#›</a:t>
            </a:fld>
            <a:endParaRPr lang="en-GB"/>
          </a:p>
        </p:txBody>
      </p:sp>
    </p:spTree>
    <p:extLst>
      <p:ext uri="{BB962C8B-B14F-4D97-AF65-F5344CB8AC3E}">
        <p14:creationId xmlns:p14="http://schemas.microsoft.com/office/powerpoint/2010/main" val="36967386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6858002" cy="9906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1"/>
            <a:ext cx="1728788" cy="9906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25179" y="1621191"/>
            <a:ext cx="4945261" cy="3448756"/>
          </a:xfrm>
        </p:spPr>
        <p:txBody>
          <a:bodyPr anchor="b">
            <a:normAutofit/>
          </a:bodyPr>
          <a:lstStyle>
            <a:lvl1pPr algn="l">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425179" y="5202944"/>
            <a:ext cx="4945261" cy="2391656"/>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350789" y="7814737"/>
            <a:ext cx="1543050" cy="527403"/>
          </a:xfrm>
        </p:spPr>
        <p:txBody>
          <a:bodyPr/>
          <a:lstStyle/>
          <a:p>
            <a:fld id="{7BE7BC5B-2722-4810-9F40-158F0898C93F}" type="datetimeFigureOut">
              <a:rPr lang="en-GB" smtClean="0"/>
              <a:t>28/09/2016</a:t>
            </a:fld>
            <a:endParaRPr lang="en-GB"/>
          </a:p>
        </p:txBody>
      </p:sp>
      <p:sp>
        <p:nvSpPr>
          <p:cNvPr id="5" name="Footer Placeholder 4"/>
          <p:cNvSpPr>
            <a:spLocks noGrp="1"/>
          </p:cNvSpPr>
          <p:nvPr>
            <p:ph type="ftr" sz="quarter" idx="11"/>
          </p:nvPr>
        </p:nvSpPr>
        <p:spPr>
          <a:xfrm>
            <a:off x="1425178" y="7814737"/>
            <a:ext cx="2882749" cy="527403"/>
          </a:xfrm>
        </p:spPr>
        <p:txBody>
          <a:bodyPr/>
          <a:lstStyle/>
          <a:p>
            <a:endParaRPr lang="en-GB"/>
          </a:p>
        </p:txBody>
      </p:sp>
      <p:sp>
        <p:nvSpPr>
          <p:cNvPr id="6" name="Slide Number Placeholder 5"/>
          <p:cNvSpPr>
            <a:spLocks noGrp="1"/>
          </p:cNvSpPr>
          <p:nvPr>
            <p:ph type="sldNum" sz="quarter" idx="12"/>
          </p:nvPr>
        </p:nvSpPr>
        <p:spPr>
          <a:xfrm>
            <a:off x="5936703" y="7814734"/>
            <a:ext cx="433738" cy="527403"/>
          </a:xfrm>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352834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043" y="6217850"/>
            <a:ext cx="5575700" cy="1183513"/>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2043" y="875949"/>
            <a:ext cx="5575700" cy="4766346"/>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642018" y="7401362"/>
            <a:ext cx="5574858" cy="985793"/>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BE7BC5B-2722-4810-9F40-158F0898C93F}"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77312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42070" y="880533"/>
            <a:ext cx="5572100" cy="4953000"/>
          </a:xfrm>
        </p:spPr>
        <p:txBody>
          <a:bodyPr anchor="ctr">
            <a:normAutofit/>
          </a:bodyPr>
          <a:lstStyle>
            <a:lvl1pPr>
              <a:defRPr sz="2700"/>
            </a:lvl1pPr>
          </a:lstStyle>
          <a:p>
            <a:r>
              <a:rPr lang="en-US" smtClean="0"/>
              <a:t>Click to edit Master title style</a:t>
            </a:r>
            <a:endParaRPr lang="en-US" dirty="0"/>
          </a:p>
        </p:txBody>
      </p:sp>
      <p:sp>
        <p:nvSpPr>
          <p:cNvPr id="4" name="Text Placeholder 3"/>
          <p:cNvSpPr>
            <a:spLocks noGrp="1"/>
          </p:cNvSpPr>
          <p:nvPr>
            <p:ph type="body" sz="half" idx="2"/>
          </p:nvPr>
        </p:nvSpPr>
        <p:spPr>
          <a:xfrm>
            <a:off x="642044" y="6383867"/>
            <a:ext cx="5571258" cy="19811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BE7BC5B-2722-4810-9F40-158F0898C93F}"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3884939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494" y="880534"/>
            <a:ext cx="5232798" cy="3969953"/>
          </a:xfrm>
        </p:spPr>
        <p:txBody>
          <a:bodyPr anchor="ctr">
            <a:normAutofit/>
          </a:bodyPr>
          <a:lstStyle>
            <a:lvl1pPr>
              <a:defRPr sz="27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67863" y="4861360"/>
            <a:ext cx="4923168" cy="792954"/>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4" name="Text Placeholder 3"/>
          <p:cNvSpPr>
            <a:spLocks noGrp="1"/>
          </p:cNvSpPr>
          <p:nvPr>
            <p:ph type="body" sz="half" idx="2"/>
          </p:nvPr>
        </p:nvSpPr>
        <p:spPr>
          <a:xfrm>
            <a:off x="642043" y="6225439"/>
            <a:ext cx="5572127" cy="2151494"/>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BE7BC5B-2722-4810-9F40-158F0898C93F}"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CA8F36-39E6-4F6F-A817-2E93E071D9AC}" type="slidenum">
              <a:rPr lang="en-GB" smtClean="0"/>
              <a:t>‹#›</a:t>
            </a:fld>
            <a:endParaRPr lang="en-GB"/>
          </a:p>
        </p:txBody>
      </p:sp>
      <p:sp>
        <p:nvSpPr>
          <p:cNvPr id="52" name="TextBox 51"/>
          <p:cNvSpPr txBox="1"/>
          <p:nvPr/>
        </p:nvSpPr>
        <p:spPr>
          <a:xfrm>
            <a:off x="522434" y="1037773"/>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53" name="TextBox 52"/>
          <p:cNvSpPr txBox="1"/>
          <p:nvPr/>
        </p:nvSpPr>
        <p:spPr>
          <a:xfrm>
            <a:off x="5863105" y="3993849"/>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Tree>
    <p:extLst>
      <p:ext uri="{BB962C8B-B14F-4D97-AF65-F5344CB8AC3E}">
        <p14:creationId xmlns:p14="http://schemas.microsoft.com/office/powerpoint/2010/main" val="3604182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42044" y="3082506"/>
            <a:ext cx="5572126" cy="3628206"/>
          </a:xfrm>
        </p:spPr>
        <p:txBody>
          <a:bodyPr anchor="b">
            <a:normAutofit/>
          </a:bodyPr>
          <a:lstStyle>
            <a:lvl1pPr>
              <a:defRPr sz="2700"/>
            </a:lvl1pPr>
          </a:lstStyle>
          <a:p>
            <a:r>
              <a:rPr lang="en-US" smtClean="0"/>
              <a:t>Click to edit Master title style</a:t>
            </a:r>
            <a:endParaRPr lang="en-US" dirty="0"/>
          </a:p>
        </p:txBody>
      </p:sp>
      <p:sp>
        <p:nvSpPr>
          <p:cNvPr id="4" name="Text Placeholder 3"/>
          <p:cNvSpPr>
            <a:spLocks noGrp="1"/>
          </p:cNvSpPr>
          <p:nvPr>
            <p:ph type="body" sz="half" idx="2"/>
          </p:nvPr>
        </p:nvSpPr>
        <p:spPr>
          <a:xfrm>
            <a:off x="642018" y="6727724"/>
            <a:ext cx="5571284" cy="1647597"/>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BE7BC5B-2722-4810-9F40-158F0898C93F}"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3945255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42046" y="880533"/>
            <a:ext cx="5572124" cy="27516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42043" y="3863113"/>
            <a:ext cx="1798256" cy="990600"/>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8" name="Text Placeholder 3"/>
          <p:cNvSpPr>
            <a:spLocks noGrp="1"/>
          </p:cNvSpPr>
          <p:nvPr>
            <p:ph type="body" sz="half" idx="15"/>
          </p:nvPr>
        </p:nvSpPr>
        <p:spPr>
          <a:xfrm>
            <a:off x="642044" y="4853713"/>
            <a:ext cx="1797324" cy="35113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9" name="Text Placeholder 4"/>
          <p:cNvSpPr>
            <a:spLocks noGrp="1"/>
          </p:cNvSpPr>
          <p:nvPr>
            <p:ph type="body" sz="quarter" idx="3"/>
          </p:nvPr>
        </p:nvSpPr>
        <p:spPr>
          <a:xfrm>
            <a:off x="2539557" y="3867695"/>
            <a:ext cx="1791217" cy="990600"/>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0" name="Text Placeholder 3"/>
          <p:cNvSpPr>
            <a:spLocks noGrp="1"/>
          </p:cNvSpPr>
          <p:nvPr>
            <p:ph type="body" sz="half" idx="16"/>
          </p:nvPr>
        </p:nvSpPr>
        <p:spPr>
          <a:xfrm>
            <a:off x="2539556" y="4858295"/>
            <a:ext cx="1791719" cy="35113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1" name="Text Placeholder 4"/>
          <p:cNvSpPr>
            <a:spLocks noGrp="1"/>
          </p:cNvSpPr>
          <p:nvPr>
            <p:ph type="body" sz="quarter" idx="13"/>
          </p:nvPr>
        </p:nvSpPr>
        <p:spPr>
          <a:xfrm>
            <a:off x="4416999" y="3863113"/>
            <a:ext cx="1797170" cy="990600"/>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Text Placeholder 3"/>
          <p:cNvSpPr>
            <a:spLocks noGrp="1"/>
          </p:cNvSpPr>
          <p:nvPr>
            <p:ph type="body" sz="half" idx="17"/>
          </p:nvPr>
        </p:nvSpPr>
        <p:spPr>
          <a:xfrm>
            <a:off x="4416999" y="4853713"/>
            <a:ext cx="1797170" cy="35113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7BE7BC5B-2722-4810-9F40-158F0898C93F}" type="datetimeFigureOut">
              <a:rPr lang="en-GB" smtClean="0"/>
              <a:t>28/09/2016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2227320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42045" y="880533"/>
            <a:ext cx="5572124" cy="2751667"/>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42045" y="6362194"/>
            <a:ext cx="1797323" cy="832378"/>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Picture Placeholder 2"/>
          <p:cNvSpPr>
            <a:spLocks noGrp="1" noChangeAspect="1"/>
          </p:cNvSpPr>
          <p:nvPr>
            <p:ph type="pic" idx="15"/>
          </p:nvPr>
        </p:nvSpPr>
        <p:spPr>
          <a:xfrm>
            <a:off x="642045" y="3852331"/>
            <a:ext cx="1797323" cy="2201333"/>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35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642045" y="7194575"/>
            <a:ext cx="1797323" cy="118132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2" name="Text Placeholder 4"/>
          <p:cNvSpPr>
            <a:spLocks noGrp="1"/>
          </p:cNvSpPr>
          <p:nvPr>
            <p:ph type="body" sz="quarter" idx="3"/>
          </p:nvPr>
        </p:nvSpPr>
        <p:spPr>
          <a:xfrm>
            <a:off x="2525093" y="6362194"/>
            <a:ext cx="1800225" cy="832378"/>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Picture Placeholder 2"/>
          <p:cNvSpPr>
            <a:spLocks noGrp="1" noChangeAspect="1"/>
          </p:cNvSpPr>
          <p:nvPr>
            <p:ph type="pic" idx="21"/>
          </p:nvPr>
        </p:nvSpPr>
        <p:spPr>
          <a:xfrm>
            <a:off x="2525093" y="3852331"/>
            <a:ext cx="1799404" cy="2201333"/>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35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2524271" y="7194571"/>
            <a:ext cx="1800225" cy="117049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5" name="Text Placeholder 4"/>
          <p:cNvSpPr>
            <a:spLocks noGrp="1"/>
          </p:cNvSpPr>
          <p:nvPr>
            <p:ph type="body" sz="quarter" idx="13"/>
          </p:nvPr>
        </p:nvSpPr>
        <p:spPr>
          <a:xfrm>
            <a:off x="4417070" y="6362193"/>
            <a:ext cx="1794792" cy="832378"/>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6" name="Picture Placeholder 2"/>
          <p:cNvSpPr>
            <a:spLocks noGrp="1" noChangeAspect="1"/>
          </p:cNvSpPr>
          <p:nvPr>
            <p:ph type="pic" idx="22"/>
          </p:nvPr>
        </p:nvSpPr>
        <p:spPr>
          <a:xfrm>
            <a:off x="4417000" y="3852331"/>
            <a:ext cx="1797170" cy="2201333"/>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35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4416999" y="7194569"/>
            <a:ext cx="1797170" cy="117049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7BE7BC5B-2722-4810-9F40-158F0898C93F}" type="datetimeFigureOut">
              <a:rPr lang="en-GB" smtClean="0"/>
              <a:t>28/09/2016</a:t>
            </a:fld>
            <a:endParaRPr lang="en-GB"/>
          </a:p>
        </p:txBody>
      </p:sp>
      <p:sp>
        <p:nvSpPr>
          <p:cNvPr id="4" name="Footer Placeholder 3"/>
          <p:cNvSpPr>
            <a:spLocks noGrp="1"/>
          </p:cNvSpPr>
          <p:nvPr>
            <p:ph type="ftr" sz="quarter" idx="11"/>
          </p:nvPr>
        </p:nvSpPr>
        <p:spPr/>
        <p:txBody>
          <a:bodyPr/>
          <a:lstStyle>
            <a:lvl1pPr>
              <a:defRPr cap="all" baseline="0"/>
            </a:lvl1pPr>
          </a:lstStyle>
          <a:p>
            <a:endParaRPr lang="en-GB"/>
          </a:p>
        </p:txBody>
      </p:sp>
      <p:sp>
        <p:nvSpPr>
          <p:cNvPr id="5" name="Slide Number Placeholder 4"/>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3464146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E7BC5B-2722-4810-9F40-158F0898C93F}" type="datetimeFigureOut">
              <a:rPr lang="en-GB" smtClean="0"/>
              <a:t>28/09/2016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276521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6351" y="880534"/>
            <a:ext cx="1127819" cy="74845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42043" y="880534"/>
            <a:ext cx="4358582" cy="748453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E7BC5B-2722-4810-9F40-158F0898C93F}" type="datetimeFigureOut">
              <a:rPr lang="en-GB" smtClean="0"/>
              <a:t>28/09/2016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28467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642046" y="893415"/>
            <a:ext cx="5572124" cy="2135712"/>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642046" y="3249259"/>
            <a:ext cx="5572124" cy="51158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4194518" y="8498067"/>
            <a:ext cx="1543050" cy="527403"/>
          </a:xfrm>
        </p:spPr>
        <p:txBody>
          <a:bodyPr/>
          <a:lstStyle/>
          <a:p>
            <a:fld id="{7BE7BC5B-2722-4810-9F40-158F0898C93F}" type="datetimeFigureOut">
              <a:rPr lang="en-GB" smtClean="0"/>
              <a:t>28/09/2016</a:t>
            </a:fld>
            <a:endParaRPr lang="en-GB"/>
          </a:p>
        </p:txBody>
      </p:sp>
      <p:sp>
        <p:nvSpPr>
          <p:cNvPr id="50" name="Footer Placeholder 4"/>
          <p:cNvSpPr>
            <a:spLocks noGrp="1"/>
          </p:cNvSpPr>
          <p:nvPr>
            <p:ph type="ftr" sz="quarter" idx="11"/>
          </p:nvPr>
        </p:nvSpPr>
        <p:spPr>
          <a:xfrm>
            <a:off x="642044" y="8498066"/>
            <a:ext cx="3509612" cy="527403"/>
          </a:xfrm>
        </p:spPr>
        <p:txBody>
          <a:bodyPr/>
          <a:lstStyle/>
          <a:p>
            <a:endParaRPr lang="en-GB"/>
          </a:p>
        </p:txBody>
      </p:sp>
      <p:sp>
        <p:nvSpPr>
          <p:cNvPr id="51" name="Slide Number Placeholder 5"/>
          <p:cNvSpPr>
            <a:spLocks noGrp="1"/>
          </p:cNvSpPr>
          <p:nvPr>
            <p:ph type="sldNum" sz="quarter" idx="12"/>
          </p:nvPr>
        </p:nvSpPr>
        <p:spPr>
          <a:xfrm>
            <a:off x="5780431" y="8498065"/>
            <a:ext cx="433738" cy="527403"/>
          </a:xfrm>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364033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044" y="2049995"/>
            <a:ext cx="5572125" cy="4120620"/>
          </a:xfrm>
        </p:spPr>
        <p:txBody>
          <a:bodyPr anchor="b">
            <a:normAutofit/>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642044" y="6390745"/>
            <a:ext cx="5572125" cy="1985788"/>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E7BC5B-2722-4810-9F40-158F0898C93F}" type="datetimeFigureOut">
              <a:rPr lang="en-GB" smtClean="0"/>
              <a:t>28/09/2016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70973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42044" y="3249258"/>
            <a:ext cx="2744094" cy="51158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3249258"/>
            <a:ext cx="2742306" cy="51158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E7BC5B-2722-4810-9F40-158F0898C93F}"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38289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2044" y="894295"/>
            <a:ext cx="5572125" cy="213483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09177" y="3249258"/>
            <a:ext cx="2576962" cy="1190095"/>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42044" y="4439353"/>
            <a:ext cx="2744095" cy="39257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638994" y="3249256"/>
            <a:ext cx="2575174" cy="1190095"/>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4439353"/>
            <a:ext cx="2742306" cy="39257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E7BC5B-2722-4810-9F40-158F0898C93F}" type="datetimeFigureOut">
              <a:rPr lang="en-GB" smtClean="0"/>
              <a:t>28/09/2016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110542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E7BC5B-2722-4810-9F40-158F0898C93F}" type="datetimeFigureOut">
              <a:rPr lang="en-GB" smtClean="0"/>
              <a:t>28/09/2016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305957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7BC5B-2722-4810-9F40-158F0898C93F}" type="datetimeFigureOut">
              <a:rPr lang="en-GB" smtClean="0"/>
              <a:t>28/09/2016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400602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022" y="880535"/>
            <a:ext cx="2169021" cy="2368721"/>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00363" y="856073"/>
            <a:ext cx="3313805" cy="750899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5022" y="3249258"/>
            <a:ext cx="2169021" cy="511580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BE7BC5B-2722-4810-9F40-158F0898C93F}"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4328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046" y="880533"/>
            <a:ext cx="2815472" cy="2368724"/>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24650" y="880533"/>
            <a:ext cx="2589520" cy="7484536"/>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24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642044" y="3249258"/>
            <a:ext cx="2815473" cy="511580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BE7BC5B-2722-4810-9F40-158F0898C93F}"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CA8F36-39E6-4F6F-A817-2E93E071D9AC}" type="slidenum">
              <a:rPr lang="en-GB" smtClean="0"/>
              <a:t>‹#›</a:t>
            </a:fld>
            <a:endParaRPr lang="en-GB"/>
          </a:p>
        </p:txBody>
      </p:sp>
    </p:spTree>
    <p:extLst>
      <p:ext uri="{BB962C8B-B14F-4D97-AF65-F5344CB8AC3E}">
        <p14:creationId xmlns:p14="http://schemas.microsoft.com/office/powerpoint/2010/main" val="160047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6858002" cy="9906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1"/>
            <a:ext cx="6781331" cy="9906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642046" y="893415"/>
            <a:ext cx="5572124" cy="2135712"/>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642046" y="3249259"/>
            <a:ext cx="5572124" cy="511580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194518" y="8498067"/>
            <a:ext cx="1543050"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7BE7BC5B-2722-4810-9F40-158F0898C93F}" type="datetimeFigureOut">
              <a:rPr lang="en-GB" smtClean="0"/>
              <a:t>28/09/2016</a:t>
            </a:fld>
            <a:endParaRPr lang="en-GB"/>
          </a:p>
        </p:txBody>
      </p:sp>
      <p:sp>
        <p:nvSpPr>
          <p:cNvPr id="5" name="Footer Placeholder 4"/>
          <p:cNvSpPr>
            <a:spLocks noGrp="1"/>
          </p:cNvSpPr>
          <p:nvPr>
            <p:ph type="ftr" sz="quarter" idx="3"/>
          </p:nvPr>
        </p:nvSpPr>
        <p:spPr>
          <a:xfrm>
            <a:off x="642044" y="8498066"/>
            <a:ext cx="3509612" cy="52740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780431" y="8498065"/>
            <a:ext cx="433738"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B5CA8F36-39E6-4F6F-A817-2E93E071D9AC}" type="slidenum">
              <a:rPr lang="en-GB" smtClean="0"/>
              <a:t>‹#›</a:t>
            </a:fld>
            <a:endParaRPr lang="en-GB"/>
          </a:p>
        </p:txBody>
      </p:sp>
    </p:spTree>
    <p:extLst>
      <p:ext uri="{BB962C8B-B14F-4D97-AF65-F5344CB8AC3E}">
        <p14:creationId xmlns:p14="http://schemas.microsoft.com/office/powerpoint/2010/main" val="6228413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05224"/>
            <a:ext cx="5829300" cy="819653"/>
          </a:xfrm>
        </p:spPr>
        <p:txBody>
          <a:bodyPr>
            <a:normAutofit fontScale="90000"/>
          </a:bodyPr>
          <a:lstStyle/>
          <a:p>
            <a:pPr algn="ctr"/>
            <a:r>
              <a:rPr lang="en-GB" sz="3200" dirty="0" smtClean="0"/>
              <a:t>3D Maps “A Walking Simulator”</a:t>
            </a:r>
            <a:br>
              <a:rPr lang="en-GB" sz="3200" dirty="0" smtClean="0"/>
            </a:br>
            <a:r>
              <a:rPr lang="en-GB" sz="2200" dirty="0" smtClean="0"/>
              <a:t>By James Hellman</a:t>
            </a:r>
            <a:endParaRPr lang="en-GB" sz="2200" dirty="0"/>
          </a:p>
        </p:txBody>
      </p:sp>
      <p:sp>
        <p:nvSpPr>
          <p:cNvPr id="3" name="Subtitle 2"/>
          <p:cNvSpPr>
            <a:spLocks noGrp="1"/>
          </p:cNvSpPr>
          <p:nvPr>
            <p:ph type="subTitle" idx="1"/>
          </p:nvPr>
        </p:nvSpPr>
        <p:spPr>
          <a:xfrm>
            <a:off x="1167063" y="1228727"/>
            <a:ext cx="5176587" cy="1065509"/>
          </a:xfrm>
        </p:spPr>
        <p:txBody>
          <a:bodyPr>
            <a:normAutofit fontScale="85000" lnSpcReduction="10000"/>
          </a:bodyPr>
          <a:lstStyle/>
          <a:p>
            <a:pPr algn="r"/>
            <a:r>
              <a:rPr lang="en-GB" sz="1600" dirty="0" smtClean="0">
                <a:solidFill>
                  <a:schemeClr val="tx1"/>
                </a:solidFill>
              </a:rPr>
              <a:t>My “Demo” will be a basic walking simulator that can load in 3D models that you can explore. The models will typically be buildings more than natural landscapes, as a building would be more interesting to wander around.</a:t>
            </a:r>
            <a:endParaRPr lang="en-GB" sz="16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2418347"/>
            <a:ext cx="3840128" cy="2158152"/>
          </a:xfrm>
          <a:prstGeom prst="rect">
            <a:avLst/>
          </a:prstGeom>
        </p:spPr>
      </p:pic>
      <p:sp>
        <p:nvSpPr>
          <p:cNvPr id="5" name="TextBox 4"/>
          <p:cNvSpPr txBox="1"/>
          <p:nvPr/>
        </p:nvSpPr>
        <p:spPr>
          <a:xfrm>
            <a:off x="2454442" y="4576499"/>
            <a:ext cx="1949116" cy="553998"/>
          </a:xfrm>
          <a:prstGeom prst="rect">
            <a:avLst/>
          </a:prstGeom>
          <a:noFill/>
        </p:spPr>
        <p:txBody>
          <a:bodyPr wrap="square" rtlCol="0">
            <a:spAutoFit/>
          </a:bodyPr>
          <a:lstStyle/>
          <a:p>
            <a:r>
              <a:rPr lang="en-GB" sz="1200" dirty="0" smtClean="0"/>
              <a:t>Sourced from gamejolt.com</a:t>
            </a:r>
          </a:p>
          <a:p>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172" y="4975047"/>
            <a:ext cx="4354478" cy="2273886"/>
          </a:xfrm>
          <a:prstGeom prst="rect">
            <a:avLst/>
          </a:prstGeom>
        </p:spPr>
      </p:pic>
      <p:sp>
        <p:nvSpPr>
          <p:cNvPr id="7" name="TextBox 6"/>
          <p:cNvSpPr txBox="1"/>
          <p:nvPr/>
        </p:nvSpPr>
        <p:spPr>
          <a:xfrm>
            <a:off x="1989172" y="7248933"/>
            <a:ext cx="2125628" cy="553998"/>
          </a:xfrm>
          <a:prstGeom prst="rect">
            <a:avLst/>
          </a:prstGeom>
          <a:noFill/>
        </p:spPr>
        <p:txBody>
          <a:bodyPr wrap="square" rtlCol="0">
            <a:spAutoFit/>
          </a:bodyPr>
          <a:lstStyle/>
          <a:p>
            <a:r>
              <a:rPr lang="en-GB" sz="1200" dirty="0" smtClean="0"/>
              <a:t>Sourced from polycount.com</a:t>
            </a:r>
          </a:p>
          <a:p>
            <a:endParaRPr lang="en-GB" dirty="0"/>
          </a:p>
        </p:txBody>
      </p:sp>
      <p:sp>
        <p:nvSpPr>
          <p:cNvPr id="8" name="TextBox 7"/>
          <p:cNvSpPr txBox="1"/>
          <p:nvPr/>
        </p:nvSpPr>
        <p:spPr>
          <a:xfrm>
            <a:off x="385011" y="7676148"/>
            <a:ext cx="4295273" cy="1077218"/>
          </a:xfrm>
          <a:prstGeom prst="rect">
            <a:avLst/>
          </a:prstGeom>
          <a:noFill/>
        </p:spPr>
        <p:txBody>
          <a:bodyPr wrap="square" rtlCol="0">
            <a:spAutoFit/>
          </a:bodyPr>
          <a:lstStyle/>
          <a:p>
            <a:r>
              <a:rPr lang="en-GB" sz="1600" dirty="0" smtClean="0"/>
              <a:t>Included into this will be basic movement, and a possibility of collision. As required by the contract there will be a light source. The buildings will have basic textures.</a:t>
            </a:r>
            <a:endParaRPr lang="en-GB" sz="1600" dirty="0"/>
          </a:p>
        </p:txBody>
      </p:sp>
    </p:spTree>
    <p:extLst>
      <p:ext uri="{BB962C8B-B14F-4D97-AF65-F5344CB8AC3E}">
        <p14:creationId xmlns:p14="http://schemas.microsoft.com/office/powerpoint/2010/main" val="3086780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2903" y="1960262"/>
            <a:ext cx="2727814" cy="211405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717" y="4659094"/>
            <a:ext cx="2729451" cy="2115325"/>
          </a:xfrm>
          <a:prstGeom prst="rect">
            <a:avLst/>
          </a:prstGeom>
        </p:spPr>
      </p:pic>
      <p:sp>
        <p:nvSpPr>
          <p:cNvPr id="7" name="TextBox 6"/>
          <p:cNvSpPr txBox="1"/>
          <p:nvPr/>
        </p:nvSpPr>
        <p:spPr>
          <a:xfrm>
            <a:off x="857597" y="144380"/>
            <a:ext cx="5161548" cy="584775"/>
          </a:xfrm>
          <a:prstGeom prst="rect">
            <a:avLst/>
          </a:prstGeom>
          <a:noFill/>
        </p:spPr>
        <p:txBody>
          <a:bodyPr wrap="square" rtlCol="0">
            <a:spAutoFit/>
          </a:bodyPr>
          <a:lstStyle/>
          <a:p>
            <a:pPr algn="ctr"/>
            <a:r>
              <a:rPr lang="en-GB" sz="3200" dirty="0" smtClean="0"/>
              <a:t>The </a:t>
            </a:r>
            <a:r>
              <a:rPr lang="en-GB" sz="2900" dirty="0" smtClean="0"/>
              <a:t>Graphical</a:t>
            </a:r>
            <a:r>
              <a:rPr lang="en-GB" sz="3200" dirty="0" smtClean="0"/>
              <a:t> Effects</a:t>
            </a:r>
            <a:endParaRPr lang="en-GB" sz="3200" dirty="0"/>
          </a:p>
        </p:txBody>
      </p:sp>
      <p:sp>
        <p:nvSpPr>
          <p:cNvPr id="8" name="TextBox 7"/>
          <p:cNvSpPr txBox="1"/>
          <p:nvPr/>
        </p:nvSpPr>
        <p:spPr>
          <a:xfrm>
            <a:off x="857597" y="1298122"/>
            <a:ext cx="5137485" cy="646331"/>
          </a:xfrm>
          <a:prstGeom prst="rect">
            <a:avLst/>
          </a:prstGeom>
          <a:noFill/>
        </p:spPr>
        <p:txBody>
          <a:bodyPr wrap="square" rtlCol="0">
            <a:spAutoFit/>
          </a:bodyPr>
          <a:lstStyle/>
          <a:p>
            <a:r>
              <a:rPr lang="en-GB" dirty="0" smtClean="0"/>
              <a:t>The two main components that my demo will include are the following.</a:t>
            </a:r>
            <a:endParaRPr lang="en-GB" dirty="0"/>
          </a:p>
        </p:txBody>
      </p:sp>
      <p:sp>
        <p:nvSpPr>
          <p:cNvPr id="9" name="TextBox 8"/>
          <p:cNvSpPr txBox="1"/>
          <p:nvPr/>
        </p:nvSpPr>
        <p:spPr>
          <a:xfrm>
            <a:off x="3320717" y="1949723"/>
            <a:ext cx="2729451" cy="2308324"/>
          </a:xfrm>
          <a:prstGeom prst="rect">
            <a:avLst/>
          </a:prstGeom>
          <a:noFill/>
        </p:spPr>
        <p:txBody>
          <a:bodyPr wrap="square" rtlCol="0">
            <a:spAutoFit/>
          </a:bodyPr>
          <a:lstStyle/>
          <a:p>
            <a:pPr algn="r"/>
            <a:r>
              <a:rPr lang="en-GB" dirty="0" smtClean="0"/>
              <a:t>Loading meshes from a standard 3D file format. The program will be using .</a:t>
            </a:r>
            <a:r>
              <a:rPr lang="en-GB" dirty="0" err="1" smtClean="0"/>
              <a:t>mb</a:t>
            </a:r>
            <a:r>
              <a:rPr lang="en-GB" dirty="0" smtClean="0"/>
              <a:t>(Maya) or .</a:t>
            </a:r>
            <a:r>
              <a:rPr lang="en-GB" dirty="0" err="1" smtClean="0"/>
              <a:t>fpx</a:t>
            </a:r>
            <a:r>
              <a:rPr lang="en-GB" dirty="0" smtClean="0"/>
              <a:t> files to load into the demo. This will provide the bulk of the demo as the models will be premade to load.</a:t>
            </a:r>
            <a:endParaRPr lang="en-GB"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267" y="7175466"/>
            <a:ext cx="2729450" cy="2395729"/>
          </a:xfrm>
          <a:prstGeom prst="rect">
            <a:avLst/>
          </a:prstGeom>
        </p:spPr>
      </p:pic>
      <p:sp>
        <p:nvSpPr>
          <p:cNvPr id="12" name="TextBox 11"/>
          <p:cNvSpPr txBox="1"/>
          <p:nvPr/>
        </p:nvSpPr>
        <p:spPr>
          <a:xfrm>
            <a:off x="591267" y="4659094"/>
            <a:ext cx="2729450" cy="2031325"/>
          </a:xfrm>
          <a:prstGeom prst="rect">
            <a:avLst/>
          </a:prstGeom>
          <a:noFill/>
        </p:spPr>
        <p:txBody>
          <a:bodyPr wrap="square" rtlCol="0">
            <a:spAutoFit/>
          </a:bodyPr>
          <a:lstStyle/>
          <a:p>
            <a:r>
              <a:rPr lang="en-GB" dirty="0" smtClean="0"/>
              <a:t>“Realistic” rendering of rough surfaces, using normal mapping to achieve this. The textures will add to the game by providing “some” emersion for the simulator.</a:t>
            </a:r>
            <a:endParaRPr lang="en-GB" dirty="0"/>
          </a:p>
        </p:txBody>
      </p:sp>
      <p:sp>
        <p:nvSpPr>
          <p:cNvPr id="13" name="TextBox 12"/>
          <p:cNvSpPr txBox="1"/>
          <p:nvPr/>
        </p:nvSpPr>
        <p:spPr>
          <a:xfrm>
            <a:off x="3320717" y="7301416"/>
            <a:ext cx="2729451" cy="2585323"/>
          </a:xfrm>
          <a:prstGeom prst="rect">
            <a:avLst/>
          </a:prstGeom>
          <a:noFill/>
        </p:spPr>
        <p:txBody>
          <a:bodyPr wrap="square" rtlCol="0">
            <a:spAutoFit/>
          </a:bodyPr>
          <a:lstStyle/>
          <a:p>
            <a:pPr algn="r"/>
            <a:r>
              <a:rPr lang="en-GB" dirty="0" smtClean="0"/>
              <a:t>As a stretch goal the program could use simple collision to prevent the player form walking through the walls. Collision will help the player explore more efficiently as they will not be able to just pass through everything.</a:t>
            </a:r>
            <a:endParaRPr lang="en-GB" dirty="0"/>
          </a:p>
        </p:txBody>
      </p:sp>
      <p:sp>
        <p:nvSpPr>
          <p:cNvPr id="14" name="TextBox 13"/>
          <p:cNvSpPr txBox="1"/>
          <p:nvPr/>
        </p:nvSpPr>
        <p:spPr>
          <a:xfrm>
            <a:off x="833534" y="669488"/>
            <a:ext cx="5161548" cy="646331"/>
          </a:xfrm>
          <a:prstGeom prst="rect">
            <a:avLst/>
          </a:prstGeom>
          <a:noFill/>
        </p:spPr>
        <p:txBody>
          <a:bodyPr wrap="square" rtlCol="0">
            <a:spAutoFit/>
          </a:bodyPr>
          <a:lstStyle/>
          <a:p>
            <a:r>
              <a:rPr lang="en-GB" dirty="0" smtClean="0"/>
              <a:t>If this program goes to plan without sudden difficulties arising, then theoretically it should be within scope.</a:t>
            </a:r>
            <a:endParaRPr lang="en-GB" dirty="0"/>
          </a:p>
        </p:txBody>
      </p:sp>
      <p:sp>
        <p:nvSpPr>
          <p:cNvPr id="15" name="TextBox 14"/>
          <p:cNvSpPr txBox="1"/>
          <p:nvPr/>
        </p:nvSpPr>
        <p:spPr>
          <a:xfrm>
            <a:off x="3320717" y="6718918"/>
            <a:ext cx="2072092" cy="553998"/>
          </a:xfrm>
          <a:prstGeom prst="rect">
            <a:avLst/>
          </a:prstGeom>
          <a:noFill/>
        </p:spPr>
        <p:txBody>
          <a:bodyPr wrap="square" rtlCol="0">
            <a:spAutoFit/>
          </a:bodyPr>
          <a:lstStyle/>
          <a:p>
            <a:r>
              <a:rPr lang="en-GB" sz="1200" dirty="0" smtClean="0"/>
              <a:t>Sourced from learnopengl.com</a:t>
            </a:r>
          </a:p>
          <a:p>
            <a:endParaRPr lang="en-GB" dirty="0"/>
          </a:p>
        </p:txBody>
      </p:sp>
      <p:sp>
        <p:nvSpPr>
          <p:cNvPr id="16" name="TextBox 15"/>
          <p:cNvSpPr txBox="1"/>
          <p:nvPr/>
        </p:nvSpPr>
        <p:spPr>
          <a:xfrm>
            <a:off x="1171112" y="3995298"/>
            <a:ext cx="2243196" cy="553998"/>
          </a:xfrm>
          <a:prstGeom prst="rect">
            <a:avLst/>
          </a:prstGeom>
          <a:noFill/>
        </p:spPr>
        <p:txBody>
          <a:bodyPr wrap="square" rtlCol="0">
            <a:spAutoFit/>
          </a:bodyPr>
          <a:lstStyle/>
          <a:p>
            <a:pPr algn="r"/>
            <a:r>
              <a:rPr lang="en-GB" sz="1200" dirty="0" smtClean="0"/>
              <a:t>Sourced </a:t>
            </a:r>
            <a:r>
              <a:rPr lang="en-GB" sz="1200" dirty="0"/>
              <a:t>from opengl-tutorial.org</a:t>
            </a:r>
            <a:endParaRPr lang="en-GB" sz="1200" dirty="0" smtClean="0"/>
          </a:p>
          <a:p>
            <a:pPr algn="r"/>
            <a:endParaRPr lang="en-GB" dirty="0"/>
          </a:p>
        </p:txBody>
      </p:sp>
      <p:sp>
        <p:nvSpPr>
          <p:cNvPr id="17" name="TextBox 16"/>
          <p:cNvSpPr txBox="1"/>
          <p:nvPr/>
        </p:nvSpPr>
        <p:spPr>
          <a:xfrm>
            <a:off x="1077521" y="9505170"/>
            <a:ext cx="2243196" cy="553998"/>
          </a:xfrm>
          <a:prstGeom prst="rect">
            <a:avLst/>
          </a:prstGeom>
          <a:noFill/>
        </p:spPr>
        <p:txBody>
          <a:bodyPr wrap="square" rtlCol="0">
            <a:spAutoFit/>
          </a:bodyPr>
          <a:lstStyle/>
          <a:p>
            <a:pPr algn="r"/>
            <a:r>
              <a:rPr lang="en-GB" sz="1200" dirty="0" smtClean="0"/>
              <a:t>Sourced </a:t>
            </a:r>
            <a:r>
              <a:rPr lang="en-GB" sz="1200" dirty="0"/>
              <a:t>from </a:t>
            </a:r>
            <a:r>
              <a:rPr lang="en-GB" sz="1200" dirty="0" smtClean="0"/>
              <a:t>flylib.com</a:t>
            </a:r>
          </a:p>
          <a:p>
            <a:pPr algn="r"/>
            <a:endParaRPr lang="en-GB" dirty="0"/>
          </a:p>
        </p:txBody>
      </p:sp>
    </p:spTree>
    <p:extLst>
      <p:ext uri="{BB962C8B-B14F-4D97-AF65-F5344CB8AC3E}">
        <p14:creationId xmlns:p14="http://schemas.microsoft.com/office/powerpoint/2010/main" val="3095285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73</TotalTime>
  <Words>249</Words>
  <Application>Microsoft Office PowerPoint</Application>
  <PresentationFormat>A4 Paper (210x297 mm)</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Trebuchet MS</vt:lpstr>
      <vt:lpstr>Tw Cen MT</vt:lpstr>
      <vt:lpstr>Circuit</vt:lpstr>
      <vt:lpstr>3D Maps “A Walking Simulator” By James Hellman</vt:lpstr>
      <vt:lpstr>PowerPoint Presentation</vt:lpstr>
    </vt:vector>
  </TitlesOfParts>
  <Company>FXPlus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Maps “A Walking Simulator”</dc:title>
  <dc:creator>JAMES HELLMAN</dc:creator>
  <cp:lastModifiedBy>JAMES HELLMAN</cp:lastModifiedBy>
  <cp:revision>6</cp:revision>
  <dcterms:created xsi:type="dcterms:W3CDTF">2016-09-28T09:31:24Z</dcterms:created>
  <dcterms:modified xsi:type="dcterms:W3CDTF">2016-09-28T10:44:58Z</dcterms:modified>
</cp:coreProperties>
</file>