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44"/>
    <p:restoredTop sz="94675"/>
  </p:normalViewPr>
  <p:slideViewPr>
    <p:cSldViewPr snapToGrid="0" snapToObjects="1">
      <p:cViewPr varScale="1">
        <p:scale>
          <a:sx n="71" d="100"/>
          <a:sy n="71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F2D0-C7F3-664C-9B44-FFB0FE808615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EA68-541A-6A44-901C-1AB70B5B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F2D0-C7F3-664C-9B44-FFB0FE808615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EA68-541A-6A44-901C-1AB70B5B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9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F2D0-C7F3-664C-9B44-FFB0FE808615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EA68-541A-6A44-901C-1AB70B5B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8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F2D0-C7F3-664C-9B44-FFB0FE808615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EA68-541A-6A44-901C-1AB70B5B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8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F2D0-C7F3-664C-9B44-FFB0FE808615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EA68-541A-6A44-901C-1AB70B5B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0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F2D0-C7F3-664C-9B44-FFB0FE808615}" type="datetimeFigureOut">
              <a:rPr lang="en-US" smtClean="0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EA68-541A-6A44-901C-1AB70B5B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4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F2D0-C7F3-664C-9B44-FFB0FE808615}" type="datetimeFigureOut">
              <a:rPr lang="en-US" smtClean="0"/>
              <a:t>8/10/16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EA68-541A-6A44-901C-1AB70B5B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6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F2D0-C7F3-664C-9B44-FFB0FE808615}" type="datetimeFigureOut">
              <a:rPr lang="en-US" smtClean="0"/>
              <a:t>8/10/16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EA68-541A-6A44-901C-1AB70B5B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F2D0-C7F3-664C-9B44-FFB0FE808615}" type="datetimeFigureOut">
              <a:rPr lang="en-US" smtClean="0"/>
              <a:t>8/10/16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EA68-541A-6A44-901C-1AB70B5B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0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F2D0-C7F3-664C-9B44-FFB0FE808615}" type="datetimeFigureOut">
              <a:rPr lang="en-US" smtClean="0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EA68-541A-6A44-901C-1AB70B5B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F2D0-C7F3-664C-9B44-FFB0FE808615}" type="datetimeFigureOut">
              <a:rPr lang="en-US" smtClean="0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EA68-541A-6A44-901C-1AB70B5B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7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EF2D0-C7F3-664C-9B44-FFB0FE808615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0EA68-541A-6A44-901C-1AB70B5B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7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Robotics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Both names and affiliations, or just individual? Up to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the next </a:t>
            </a:r>
            <a:r>
              <a:rPr lang="en-US" i="1" dirty="0" smtClean="0"/>
              <a:t>x</a:t>
            </a:r>
            <a:r>
              <a:rPr lang="en-US" dirty="0" smtClean="0"/>
              <a:t>, you will work in teams to build and code a robot from scratch.</a:t>
            </a:r>
          </a:p>
          <a:p>
            <a:endParaRPr lang="en-US" dirty="0"/>
          </a:p>
          <a:p>
            <a:r>
              <a:rPr lang="en-US" dirty="0" smtClean="0"/>
              <a:t>On </a:t>
            </a:r>
            <a:r>
              <a:rPr lang="en-US" i="1" dirty="0" smtClean="0"/>
              <a:t>y</a:t>
            </a:r>
            <a:r>
              <a:rPr lang="en-US" dirty="0" smtClean="0"/>
              <a:t>, your team will participate in a challenge to determine the winner!</a:t>
            </a:r>
          </a:p>
        </p:txBody>
      </p:sp>
    </p:spTree>
    <p:extLst>
      <p:ext uri="{BB962C8B-B14F-4D97-AF65-F5344CB8AC3E}">
        <p14:creationId xmlns:p14="http://schemas.microsoft.com/office/powerpoint/2010/main" val="153470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your Robot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862" t="11459" b="10934"/>
          <a:stretch/>
        </p:blipFill>
        <p:spPr>
          <a:xfrm>
            <a:off x="3005288" y="1918429"/>
            <a:ext cx="6181424" cy="394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4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your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responsible for </a:t>
            </a:r>
            <a:r>
              <a:rPr lang="en-US" b="1" dirty="0" smtClean="0"/>
              <a:t>everything</a:t>
            </a:r>
            <a:r>
              <a:rPr lang="en-US" dirty="0" smtClean="0"/>
              <a:t> – from building to coding.</a:t>
            </a:r>
          </a:p>
          <a:p>
            <a:endParaRPr lang="en-US" dirty="0"/>
          </a:p>
          <a:p>
            <a:r>
              <a:rPr lang="en-US" dirty="0" smtClean="0"/>
              <a:t>You will be working and competing in teams.</a:t>
            </a:r>
          </a:p>
          <a:p>
            <a:pPr lvl="1"/>
            <a:r>
              <a:rPr lang="en-US" dirty="0" smtClean="0"/>
              <a:t>Split into teams.</a:t>
            </a:r>
          </a:p>
        </p:txBody>
      </p:sp>
    </p:spTree>
    <p:extLst>
      <p:ext uri="{BB962C8B-B14F-4D97-AF65-F5344CB8AC3E}">
        <p14:creationId xmlns:p14="http://schemas.microsoft.com/office/powerpoint/2010/main" val="176691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(Basic schedule of work here, showing supervised and unsupervised sessions.)</a:t>
            </a:r>
          </a:p>
          <a:p>
            <a:endParaRPr lang="en-US" dirty="0"/>
          </a:p>
          <a:p>
            <a:r>
              <a:rPr lang="en-US" dirty="0" smtClean="0"/>
              <a:t>You are </a:t>
            </a:r>
            <a:r>
              <a:rPr lang="en-US" b="1" dirty="0" smtClean="0"/>
              <a:t>only</a:t>
            </a:r>
            <a:r>
              <a:rPr lang="en-US" dirty="0" smtClean="0"/>
              <a:t> allowed access to your robot at these times, so plan accordingly!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45967" y="20536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315554"/>
              </p:ext>
            </p:extLst>
          </p:nvPr>
        </p:nvGraphicFramePr>
        <p:xfrm>
          <a:off x="2032000" y="4322763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129"/>
                <a:gridCol w="3824941"/>
                <a:gridCol w="35739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Tuesday (supervised)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Thursday (unsupervised)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LEGO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Study Skills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LEGO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LEGO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Study Skills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LEGO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41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Building!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Moodle, you should find a list of instructions that will allow you to build your robot.</a:t>
            </a:r>
          </a:p>
          <a:p>
            <a:endParaRPr lang="en-US" dirty="0"/>
          </a:p>
          <a:p>
            <a:r>
              <a:rPr lang="en-US" dirty="0" smtClean="0"/>
              <a:t>You should aim to build a </a:t>
            </a:r>
            <a:r>
              <a:rPr lang="en-US" b="1" dirty="0" smtClean="0"/>
              <a:t>base robot</a:t>
            </a:r>
            <a:r>
              <a:rPr lang="en-US" dirty="0" smtClean="0"/>
              <a:t> in this session by following the instructions </a:t>
            </a:r>
            <a:r>
              <a:rPr lang="en-US" dirty="0" smtClean="0"/>
              <a:t>in </a:t>
            </a:r>
            <a:r>
              <a:rPr lang="en-US" i="1" dirty="0" err="1" smtClean="0"/>
              <a:t>build_base</a:t>
            </a:r>
            <a:r>
              <a:rPr lang="en-US" i="1" dirty="0" smtClean="0"/>
              <a:t> </a:t>
            </a:r>
            <a:r>
              <a:rPr lang="en-US" i="1" dirty="0" err="1" smtClean="0"/>
              <a:t>robot.pdf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45967" y="20536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2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(MZ only</a:t>
            </a:r>
            <a:r>
              <a:rPr lang="en-US" dirty="0" smtClean="0">
                <a:sym typeface="Wingdings"/>
              </a:rPr>
              <a:t>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build the base robot, you need to collect parts which you will keep for the next 4 weeks.</a:t>
            </a:r>
          </a:p>
          <a:p>
            <a:endParaRPr lang="en-US" dirty="0"/>
          </a:p>
          <a:p>
            <a:r>
              <a:rPr lang="en-US" dirty="0" smtClean="0"/>
              <a:t>Please only take </a:t>
            </a:r>
            <a:r>
              <a:rPr lang="en-US" b="1" dirty="0" smtClean="0"/>
              <a:t>what you require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45967" y="20536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0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210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Wingdings</vt:lpstr>
      <vt:lpstr>Arial</vt:lpstr>
      <vt:lpstr>Office Theme</vt:lpstr>
      <vt:lpstr>Introduction to Robotics</vt:lpstr>
      <vt:lpstr>Learning Objectives</vt:lpstr>
      <vt:lpstr>Meet your Robot</vt:lpstr>
      <vt:lpstr>Meet your Robot</vt:lpstr>
      <vt:lpstr>Schedule</vt:lpstr>
      <vt:lpstr>Start Building!</vt:lpstr>
      <vt:lpstr>(MZ only?)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Robotics</dc:title>
  <dc:creator>Mark Zarb</dc:creator>
  <cp:lastModifiedBy>Mark Zarb</cp:lastModifiedBy>
  <cp:revision>4</cp:revision>
  <dcterms:created xsi:type="dcterms:W3CDTF">2016-08-10T12:57:59Z</dcterms:created>
  <dcterms:modified xsi:type="dcterms:W3CDTF">2016-08-10T14:11:22Z</dcterms:modified>
</cp:coreProperties>
</file>